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notesSlides/notesSlide12.xml" ContentType="application/vnd.openxmlformats-officedocument.presentationml.notesSlide+xml"/>
  <Override PartName="/ppt/ink/ink5.xml" ContentType="application/inkml+xml"/>
  <Override PartName="/ppt/notesSlides/notesSlide13.xml" ContentType="application/vnd.openxmlformats-officedocument.presentationml.notesSlide+xml"/>
  <Override PartName="/ppt/ink/ink6.xml" ContentType="application/inkml+xml"/>
  <Override PartName="/ppt/notesSlides/notesSlide14.xml" ContentType="application/vnd.openxmlformats-officedocument.presentationml.notesSlide+xml"/>
  <Override PartName="/ppt/ink/ink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8.xml" ContentType="application/inkml+xml"/>
  <Override PartName="/ppt/notesSlides/notesSlide18.xml" ContentType="application/vnd.openxmlformats-officedocument.presentationml.notesSlide+xml"/>
  <Override PartName="/ppt/ink/ink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0.xml" ContentType="application/inkml+xml"/>
  <Override PartName="/ppt/notesSlides/notesSlide21.xml" ContentType="application/vnd.openxmlformats-officedocument.presentationml.notesSlide+xml"/>
  <Override PartName="/ppt/ink/ink1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2.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3.xml" ContentType="application/inkml+xml"/>
  <Override PartName="/ppt/notesSlides/notesSlide33.xml" ContentType="application/vnd.openxmlformats-officedocument.presentationml.notesSlide+xml"/>
  <Override PartName="/ppt/ink/ink14.xml" ContentType="application/inkml+xml"/>
  <Override PartName="/ppt/notesSlides/notesSlide34.xml" ContentType="application/vnd.openxmlformats-officedocument.presentationml.notesSlide+xml"/>
  <Override PartName="/ppt/ink/ink15.xml" ContentType="application/inkml+xml"/>
  <Override PartName="/ppt/notesSlides/notesSlide35.xml" ContentType="application/vnd.openxmlformats-officedocument.presentationml.notesSlide+xml"/>
  <Override PartName="/ppt/ink/ink16.xml" ContentType="application/inkml+xml"/>
  <Override PartName="/ppt/notesSlides/notesSlide36.xml" ContentType="application/vnd.openxmlformats-officedocument.presentationml.notesSlide+xml"/>
  <Override PartName="/ppt/ink/ink17.xml" ContentType="application/inkml+xml"/>
  <Override PartName="/ppt/notesSlides/notesSlide37.xml" ContentType="application/vnd.openxmlformats-officedocument.presentationml.notesSlide+xml"/>
  <Override PartName="/ppt/ink/ink18.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9.xml" ContentType="application/inkml+xml"/>
  <Override PartName="/ppt/notesSlides/notesSlide47.xml" ContentType="application/vnd.openxmlformats-officedocument.presentationml.notesSlide+xml"/>
  <Override PartName="/ppt/ink/ink20.xml" ContentType="application/inkml+xml"/>
  <Override PartName="/ppt/notesSlides/notesSlide48.xml" ContentType="application/vnd.openxmlformats-officedocument.presentationml.notesSlide+xml"/>
  <Override PartName="/ppt/ink/ink21.xml" ContentType="application/inkml+xml"/>
  <Override PartName="/ppt/notesSlides/notesSlide49.xml" ContentType="application/vnd.openxmlformats-officedocument.presentationml.notesSlide+xml"/>
  <Override PartName="/ppt/ink/ink22.xml" ContentType="application/inkml+xml"/>
  <Override PartName="/ppt/notesSlides/notesSlide50.xml" ContentType="application/vnd.openxmlformats-officedocument.presentationml.notesSlide+xml"/>
  <Override PartName="/ppt/ink/ink23.xml" ContentType="application/inkml+xml"/>
  <Override PartName="/ppt/notesSlides/notesSlide51.xml" ContentType="application/vnd.openxmlformats-officedocument.presentationml.notesSlide+xml"/>
  <Override PartName="/ppt/ink/ink24.xml" ContentType="application/inkml+xml"/>
  <Override PartName="/ppt/notesSlides/notesSlide52.xml" ContentType="application/vnd.openxmlformats-officedocument.presentationml.notesSlide+xml"/>
  <Override PartName="/ppt/ink/ink25.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26.xml" ContentType="application/inkml+xml"/>
  <Override PartName="/ppt/notesSlides/notesSlide55.xml" ContentType="application/vnd.openxmlformats-officedocument.presentationml.notesSlide+xml"/>
  <Override PartName="/ppt/ink/ink27.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28.xml" ContentType="application/inkml+xml"/>
  <Override PartName="/ppt/notesSlides/notesSlide59.xml" ContentType="application/vnd.openxmlformats-officedocument.presentationml.notesSlide+xml"/>
  <Override PartName="/ppt/ink/ink29.xml" ContentType="application/inkml+xml"/>
  <Override PartName="/ppt/notesSlides/notesSlide60.xml" ContentType="application/vnd.openxmlformats-officedocument.presentationml.notesSlide+xml"/>
  <Override PartName="/ppt/ink/ink30.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31.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32.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33.xml" ContentType="application/inkml+xml"/>
  <Override PartName="/ppt/notesSlides/notesSlide68.xml" ContentType="application/vnd.openxmlformats-officedocument.presentationml.notesSlide+xml"/>
  <Override PartName="/ppt/ink/ink34.xml" ContentType="application/inkml+xml"/>
  <Override PartName="/ppt/notesSlides/notesSlide69.xml" ContentType="application/vnd.openxmlformats-officedocument.presentationml.notesSlide+xml"/>
  <Override PartName="/ppt/ink/ink35.xml" ContentType="application/inkml+xml"/>
  <Override PartName="/ppt/notesSlides/notesSlide70.xml" ContentType="application/vnd.openxmlformats-officedocument.presentationml.notesSlide+xml"/>
  <Override PartName="/ppt/ink/ink36.xml" ContentType="application/inkml+xml"/>
  <Override PartName="/ppt/notesSlides/notesSlide71.xml" ContentType="application/vnd.openxmlformats-officedocument.presentationml.notesSlide+xml"/>
  <Override PartName="/ppt/ink/ink37.xml" ContentType="application/inkml+xml"/>
  <Override PartName="/ppt/notesSlides/notesSlide72.xml" ContentType="application/vnd.openxmlformats-officedocument.presentationml.notesSlide+xml"/>
  <Override PartName="/ppt/ink/ink38.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39.xml" ContentType="application/inkml+xml"/>
  <Override PartName="/ppt/notesSlides/notesSlide75.xml" ContentType="application/vnd.openxmlformats-officedocument.presentationml.notesSlide+xml"/>
  <Override PartName="/ppt/ink/ink40.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41.xml" ContentType="application/inkml+xml"/>
  <Override PartName="/ppt/notesSlides/notesSlide78.xml" ContentType="application/vnd.openxmlformats-officedocument.presentationml.notesSlide+xml"/>
  <Override PartName="/ppt/ink/ink42.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38"/>
  </p:notesMasterIdLst>
  <p:sldIdLst>
    <p:sldId id="256" r:id="rId2"/>
    <p:sldId id="328" r:id="rId3"/>
    <p:sldId id="261" r:id="rId4"/>
    <p:sldId id="262" r:id="rId5"/>
    <p:sldId id="263" r:id="rId6"/>
    <p:sldId id="264" r:id="rId7"/>
    <p:sldId id="266" r:id="rId8"/>
    <p:sldId id="267" r:id="rId9"/>
    <p:sldId id="268" r:id="rId10"/>
    <p:sldId id="269" r:id="rId11"/>
    <p:sldId id="270" r:id="rId12"/>
    <p:sldId id="271"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10" r:id="rId47"/>
    <p:sldId id="311" r:id="rId48"/>
    <p:sldId id="312" r:id="rId49"/>
    <p:sldId id="313"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9"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8" r:id="rId77"/>
    <p:sldId id="349" r:id="rId78"/>
    <p:sldId id="294" r:id="rId79"/>
    <p:sldId id="350" r:id="rId80"/>
    <p:sldId id="351" r:id="rId81"/>
    <p:sldId id="352" r:id="rId82"/>
    <p:sldId id="353" r:id="rId83"/>
    <p:sldId id="354" r:id="rId84"/>
    <p:sldId id="355" r:id="rId85"/>
    <p:sldId id="356" r:id="rId86"/>
    <p:sldId id="357" r:id="rId87"/>
    <p:sldId id="358" r:id="rId88"/>
    <p:sldId id="359" r:id="rId89"/>
    <p:sldId id="360" r:id="rId90"/>
    <p:sldId id="361" r:id="rId91"/>
    <p:sldId id="362" r:id="rId92"/>
    <p:sldId id="363" r:id="rId93"/>
    <p:sldId id="309" r:id="rId94"/>
    <p:sldId id="364" r:id="rId95"/>
    <p:sldId id="366" r:id="rId96"/>
    <p:sldId id="367" r:id="rId97"/>
    <p:sldId id="314" r:id="rId98"/>
    <p:sldId id="368"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 id="396" r:id="rId123"/>
    <p:sldId id="397" r:id="rId124"/>
    <p:sldId id="398" r:id="rId125"/>
    <p:sldId id="400" r:id="rId126"/>
    <p:sldId id="401" r:id="rId127"/>
    <p:sldId id="402" r:id="rId128"/>
    <p:sldId id="420" r:id="rId129"/>
    <p:sldId id="421" r:id="rId130"/>
    <p:sldId id="422" r:id="rId131"/>
    <p:sldId id="423" r:id="rId132"/>
    <p:sldId id="424" r:id="rId133"/>
    <p:sldId id="425" r:id="rId134"/>
    <p:sldId id="426" r:id="rId135"/>
    <p:sldId id="427" r:id="rId136"/>
    <p:sldId id="428" r:id="rId137"/>
  </p:sldIdLst>
  <p:sldSz cx="12192000" cy="6858000"/>
  <p:notesSz cx="6858000" cy="9144000"/>
  <p:embeddedFontLst>
    <p:embeddedFont>
      <p:font typeface="Calibri" panose="020F0502020204030204" pitchFamily="34" charset="0"/>
      <p:regular r:id="rId139"/>
      <p:bold r:id="rId140"/>
      <p:italic r:id="rId141"/>
      <p:boldItalic r:id="rId142"/>
    </p:embeddedFont>
    <p:embeddedFont>
      <p:font typeface="Comic Sans MS" panose="030F0902030302020204" pitchFamily="66" charset="0"/>
      <p:regular r:id="rId143"/>
    </p:embeddedFont>
    <p:embeddedFont>
      <p:font typeface="Content" panose="020F0502020204030204" pitchFamily="34" charset="0"/>
      <p:regular r:id="rId144"/>
      <p:bold r:id="rId145"/>
      <p:italic r:id="rId146"/>
      <p:boldItalic r:id="rId147"/>
    </p:embeddedFont>
    <p:embeddedFont>
      <p:font typeface="Montserrat" pitchFamily="2" charset="77"/>
      <p:regular r:id="rId148"/>
      <p:bold r:id="rId149"/>
      <p:italic r:id="rId150"/>
      <p:boldItalic r:id="rId151"/>
    </p:embeddedFont>
    <p:embeddedFont>
      <p:font typeface="Raleway" panose="020B0503030101060003" pitchFamily="34" charset="77"/>
      <p:regular r:id="rId152"/>
      <p:bold r:id="rId153"/>
      <p:italic r:id="rId154"/>
      <p:boldItalic r:id="rId155"/>
    </p:embeddedFont>
    <p:embeddedFont>
      <p:font typeface="Roboto" panose="02000000000000000000" pitchFamily="2" charset="0"/>
      <p:regular r:id="rId156"/>
      <p:bold r:id="rId157"/>
      <p:italic r:id="rId158"/>
      <p:boldItalic r:id="rId159"/>
    </p:embeddedFont>
    <p:embeddedFont>
      <p:font typeface="Source Sans Pro" panose="020B0503030403020204" pitchFamily="34" charset="0"/>
      <p:regular r:id="rId160"/>
      <p:bold r:id="rId161"/>
      <p:italic r:id="rId162"/>
      <p:boldItalic r:id="rId163"/>
    </p:embeddedFont>
    <p:embeddedFont>
      <p:font typeface="Source Sans Pro Black" panose="020F0502020204030204" pitchFamily="34" charset="0"/>
      <p:bold r:id="rId164"/>
      <p:italic r:id="rId165"/>
      <p:boldItalic r:id="rId166"/>
    </p:embeddedFont>
    <p:embeddedFont>
      <p:font typeface="Source Sans Pro SemiBold" panose="020F0502020204030204" pitchFamily="34" charset="0"/>
      <p:regular r:id="rId167"/>
      <p:bold r:id="rId168"/>
      <p:italic r:id="rId169"/>
      <p:boldItalic r:id="rId1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22"/>
    <p:restoredTop sz="94766"/>
  </p:normalViewPr>
  <p:slideViewPr>
    <p:cSldViewPr snapToGrid="0">
      <p:cViewPr varScale="1">
        <p:scale>
          <a:sx n="120" d="100"/>
          <a:sy n="120" d="100"/>
        </p:scale>
        <p:origin x="41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59" Type="http://schemas.openxmlformats.org/officeDocument/2006/relationships/font" Target="fonts/font21.fntdata"/><Relationship Id="rId170" Type="http://schemas.openxmlformats.org/officeDocument/2006/relationships/font" Target="fonts/font3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fntdata"/><Relationship Id="rId85" Type="http://schemas.openxmlformats.org/officeDocument/2006/relationships/slide" Target="slides/slide84.xml"/><Relationship Id="rId150" Type="http://schemas.openxmlformats.org/officeDocument/2006/relationships/font" Target="fonts/font12.fntdata"/><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font" Target="fonts/font2.fntdata"/><Relationship Id="rId16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3.fntdata"/><Relationship Id="rId156" Type="http://schemas.openxmlformats.org/officeDocument/2006/relationships/font" Target="fonts/font18.fntdata"/><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3.fntdata"/><Relationship Id="rId146" Type="http://schemas.openxmlformats.org/officeDocument/2006/relationships/font" Target="fonts/font8.fntdata"/><Relationship Id="rId167"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4.fntdata"/><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9.fntdata"/><Relationship Id="rId168"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4.fntdata"/><Relationship Id="rId163" Type="http://schemas.openxmlformats.org/officeDocument/2006/relationships/font" Target="fonts/font2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5.fntdata"/><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5.fntdata"/><Relationship Id="rId148" Type="http://schemas.openxmlformats.org/officeDocument/2006/relationships/font" Target="fonts/font10.fntdata"/><Relationship Id="rId164" Type="http://schemas.openxmlformats.org/officeDocument/2006/relationships/font" Target="fonts/font26.fntdata"/><Relationship Id="rId169"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6.fntdata"/><Relationship Id="rId90" Type="http://schemas.openxmlformats.org/officeDocument/2006/relationships/slide" Target="slides/slide89.xml"/><Relationship Id="rId165" Type="http://schemas.openxmlformats.org/officeDocument/2006/relationships/font" Target="fonts/font2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7.fntdata"/><Relationship Id="rId166" Type="http://schemas.openxmlformats.org/officeDocument/2006/relationships/font" Target="fonts/font28.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3:48:09.537"/>
    </inkml:context>
    <inkml:brush xml:id="br0">
      <inkml:brushProperty name="width" value="0.09071" units="cm"/>
      <inkml:brushProperty name="height" value="0.09071" units="cm"/>
      <inkml:brushProperty name="color" value="#FF0000"/>
    </inkml:brush>
  </inkml:definitions>
  <inkml:trace contextRef="#ctx0" brushRef="#br0">18001 5415 7533,'-3'-11'1709,"1"2"-1529,1 6 0,0-1-1,0 1 1,0 0-90,1 0 90,-1 1 90,1-1-90,-1 1-90,1 0 180,0 1 629,0 0-809,2 1 270,-1 1-270,2 0 90,-2 0 90,0 0-90,1 0-91,0 0 271,1 4-180,0 0 90,1 3 180,2 3-180,-1-1-1,2 4 271,1 2-360,-1-2 90,3 4 180,2 1-270,-3-4-91,3 5 1,-2-7 180,3 7-180,-2-5 0,3 4 90,-1-2-180,-2-5 90,3 3 180,2-3-180,-2-4 0,4 2 180,4-3-180,-6-3-1,7 0 1,-7-3 0,-1 0-90,1-1 180,-1-1-180,7-2 90,-6-1-90,5-1 0,-6 1 0,5-4 0,-5 2 0,3-1 0,-3-1 0,-3 2 0,3-3 90,1-3 0,-4 2-90,3-5 90,-1-3-90,-3 3 90,3-5-90,-1-4 0,-4 6 90,3-7-90,-3-2 90,-2 6-90,0-7 90,-4 8-90,-1 1 90,-1 1-90,-1-1 90,-4-7 0,0 7-90,-3-6 90,1 9 0,-1 0 0,-1 1-90,-1 0 0,-1 0 0,-5-3 0,2 5 0,-3-2-270,-1 5 90,5 2-360,-3 1-809,4 2 90,4 3-450,-1 0-270,3 1-180,-1 3 90,0 1 180,0 1 1889,0 2 0,-1-1 0,1 2 0</inkml:trace>
  <inkml:trace contextRef="#ctx0" brushRef="#br0" timeOffset="42469">23328 6802 8972,'-4'1'1799,"0"1"-1529,3-2 719,0 0-809,3-3 0,-1 2 0,2-1-90,-1 2 0,0 0 90,2 0-180,-1 0 90,3 0 0,3 0-90,-1 1 0,4 0 89,3 0-89,-2-1 0,4 1 0,3-1 0,-4 0 0,5-1-89,1 0 89,-6 0-90,6 0-90,-1-1 0,-4 1-90,4-1 90,-7 1-450,5-1 271,-6 1-91,3-1-899,-5 0 449,-4 1-179,0-2 1079,-3-1 0,-2 2 0,0-2 0</inkml:trace>
  <inkml:trace contextRef="#ctx0" brushRef="#br0" timeOffset="42834">23642 6719 7982,'-4'1'3059,"1"-1"-2610,2 1-359,6 0-90,4 0 90,4 1-90,1 1 0,0 0 0,-1-1 0,3 1 90,-1 0-90,8 2 0,-7-2 0,5 2 0,0 3 0,-9-3-90,8 8 90,-16-6 0,0 4 0,-8-1 0,-1 0 0,-4 2 0,-5 2 0,1-3 0,-4 3 0,0 0 0,3-5 0,-2 4-90,6-5-179,2 0-1,1-1-180,3-1-270,0-1-269,3-1-90,0-2-91,2 0 1170,2-3 0,3 0 0,1 0 0</inkml:trace>
  <inkml:trace contextRef="#ctx0" brushRef="#br0" timeOffset="43135">24206 6688 10141,'3'-3'1439,"-2"0"-989,-1 3-270,1 4-90,0-1-90,1 5 180,-1 2-180,-1-1 180,1 4-180,-1 3 0,1-3 0,0 4 0,0-5 0,0 5-90,1-5 0,0 4-360,0-3 90,1-3-269,0 1-1260,-1-5 629,-1-3 91,1-1 1169,-1-4 0,2 0 0,-1-2 0</inkml:trace>
  <inkml:trace contextRef="#ctx0" brushRef="#br0" timeOffset="43633">24537 6564 7173,'6'-4'2968,"4"-3"-2698,-4 2 90,4-3-180,-6 6 0,-1-1 89,-1 2-89,-2-1 90,0 1-180,-3 1 0,0 1 0,-2 1 0,0 1 0,-1 1 0,-1 0 0,-2 1 90,0 1-90,-1 1 0,0 1 0,-1 0 90,-4 5-180,3-4 89,-2 4 1,3 0-90,4-4 90,1 2 0,3-2-90,1-3 0,2 2 90,1 0-90,-1-1 90,1 1-90,-2-3 0,4 0 90,3 0-90,3 0 0,3 0 90,6 0-90,-2-1 0,4 1 90,3 0-90,-6-2 0,5 2 0,-1-1 0,-7 0 0,4 1 0,-6 0 0,-4 0 0,-1 1 0,-6 0 90,-2-1-90,-3 3 90,-3-2 0,-2 0 0,-4 1 0,-2 0 0,-2 1-90,-11 2 0,7-2-630,-21 8 90,23-8-269,-8 3-1800,12-5 1170,5-3 0,-3 1 1439,6-3 0,2 0 0,1-1 0</inkml:trace>
  <inkml:trace contextRef="#ctx0" brushRef="#br0" timeOffset="44085">24192 7202 12120,'11'-4'810,"-1"-1"-720,4 0 89,8-2-179,-1 0 0,8-2 0,7-1 90,-7 2-90,10-3 0,4 0 0,-10 2 0,11-2 0,-1 1 0,-12 2 0,10-1 0,-6 1-90,-10 2 90,6-1-89,-13 4-1,2-1-90,-8 2 0,2 0-270,-6 0 90,-3 2-90,1-1-3147,-6 1 3597,-11 0 0,3 0 0,-9-1 0</inkml:trace>
  <inkml:trace contextRef="#ctx0" brushRef="#br0" timeOffset="64486">17537 5539 7623,'-3'-19'3328,"1"8"-3148,-1-8 89,2 11-89,0 0 0,0 0 90,0 0 0,0 2 0,0 0 90,0 0 179,-1 0-269,1 1 90,-1-1 270,-1 2-361,1 1-89,-2 0 270,-2 3-270,-1 1 0,-3 4-90,0 2 0,0 4 90,-1 3-90,-3 4 0,1 4 89,-3 2-89,1 3 0,-1 3 0,2 1 90,-5 16-574,6-10 394,-3 13 90,7 3 0,3-11 0,1 16 90,7 4-90,2-11-90,-1-19 0,1 2 45,2 2 0,1-2-1841,4 21 1840,-2-19 1,0-1-45,8 15-365,1 0 545,2 1-180,3 1-1222,0 1 1312,2 2 89,0 1-179,0 1 180,-1 0-442,-8-16 0,0 1 262,7 20 0,-9-22 0,0 1 0,-4 0 0,0-1 0,3 24 90,-6-24 0,-1 3 0,-2 0 0,-2-1-90,-1 25 90,-1-24 0,-1 1-45,-4 0 0,-1-1 0,1-10 0,-1 0-1,-2 10 1,-1 0 0,-3-1 0,0-1-871,-8 21 826,6-22 0,0-1 90,-7 13-599,6-18 1,-1 0 508,-7 16 282,8-19 1,0 0-193,-10 18-90,8-15 0,-4 5 666,8-15-576,5-9-90,-1 0 2416,6-12-2416,2-4 2896,2-6-2896,6-12 0,1 1 0,5-10 412,6-5-412,-2 7 90,6-8-689,-4 11 599,0 2 0,0 1 0,-1 3 0,0 2-90,7 0 90,-8 6 0,6 3 0,-2 10 0,-6 3 0,4 8 90,-2 14-90,-4-2 0,1 17-201,-6-4 201,-2 6 90,-1 6-1096,-2 5 1006,0 5 45,-3-28 0,0 1-45,0 2 0,0 0-679,-1 3 1,1 0 678,-1 1 0,-1 1 0,1 1 0,0 1 0,-1 0 0,1 1 0,0 1 0,-1-1 0,1 1 0,0 2-772,1-4 1,-1 4 0,0-2 771,1 7 0,-1 0 0,1-8 0,-1 1 0,2 1-168,1 21 0,0-3 123,1-15 0,0 0-302,2 15 1,2-3 256,-2-18 0,2-4 0,0 1 0,1-1-45,0-2 0,1 0 157,0-2 0,2 0-427,4 11 1,1-1 134,-4-12 0,1-1-135,3 8 0,2 0-539,1-6 0,0-3-136,11 14-89,10 7-3508,14-16 3147,-19-19 1856,19-2 0,-27-22 0,0-4 0</inkml:trace>
  <inkml:trace contextRef="#ctx0" brushRef="#br0" timeOffset="65836">26953 5312 9152,'-5'-6'2518,"1"1"-2068,1 2-90,1-1 90,1-1 269,0-4-359,1 1 180,1-4 449,3-3-539,-1 4 0,3-5-1,-1 5-89,1 1-90,1 0 90,0 0-180,0 1 0,1 1-90,1 0-90,1 1 89,1 1 1,3 1-90,1 1 90,1 0-90,1 2 0,8 4 0,-5 1 0,21 18 0,-21-4 0,10 14 90,-18 12 0,-6-5-1076,-3 18 986,-8-8 90,-3 5-90,-5 7 0,5-29 0,-2 3 0,-7 19 0,-2 1-1533,4-11 1,-2 2 1532,-5 15 0,-2 1 0,6-15 0,0 0-684,0 0 1,-2 4 0,2-3 728,-4 10 0,1-1-15,3-8 0,0 3 0,0 0-457,2 0 0,2 0 0,0-1 427,-1 7 0,0 1-53,4-9 0,-1 1 0,3 0 53,2-3 0,2 1 0,0-3 0,1 7 0,1-1 215,1 16 1,2-2-216,3-22 0,2-2 0,0-1 0,1 0 0,2-3 0,1-1 0,0-2 0,1-1 0,14 26 1158,2-8-1158,2-8 0,2-8 0,15 0 90,-10-16-90,9-2 881,-3-18-881,-11-3 90,6-8-90,-13-1 0,5-11 90,-8 5 0,5-26 0,-18 21 1380,0-12-1200,-13 13 2975,0 6-3155,-5-2 0,-9 6-90,3 5 793,-8 2-793,-4 9 0,5 4 0,-9 6 0,0 15 0,7-2-269,-7 14 269,0 16-2007,8-7 2007,10-15 0,-1 3 0,0 7 0,2 1-1317,3-9 0,0 0 1317,-2 13 0,0 1-427,6-13 0,0-1 427,1 1 0,1 1-697,0 0 0,2 1 697,-1 0 0,2 1 0,0-1 0,1 3 14,1 18 0,1 1-14,0-14 0,1 0 0,0 14 0,1 1 0,0 0 0,0-2 0,0-15 0,0 1 0,0 12 0,-1 1 438,-1-2 1,0-2-439,-2-13 0,0 1 0,-1 10 0,-1 1 0,-5-2 0,-1-2 45,1-12 0,-1 0-45,-4 10 0,-3 0 0,-6-2 0,-2-2-449,5-10 0,-2 0 449,-9 10 0,-1-2 0,6-12 0,-1-2 650,-1 0 0,-1 0-695,-1-1 0,-1 0 19,-1-1 0,0-1-19,0 0 0,-3-1-225,-13 8 1,-1-1-172,11-8 0,0-1 171,-10 5 0,-1-2-315,3-4 1,2-4 520,12-4 1,0-1-657,-7 1 1,1-1-2723,-15-2 1463,20-8 90,-2-5 1889,24-8 0,8-6 0,4-5 0</inkml:trace>
  <inkml:trace contextRef="#ctx0" brushRef="#br0" timeOffset="146539">2316 5431 8252,'-29'-18'3508,"13"10"-3418,-12-6 180,10 12-180,5 2 90,-5 2-90,5 3 90,-1 1-90,1 3 0,-1 3 90,1 4-90,1 2 89,-5 17-89,6-5 90,-4 12-90,7-8 90,1 4-90,1 2-1260,1 4 1260,2 3 89,1 3-3033,1 4 2944,1 3 0,2 3-298,1-15 0,0 1 208,0-9 0,0 0-443,2 12 0,0 0 443,0-13 0,0-1 45,1 2 0,0 0-547,1 1 0,0 0 547,0 2 0,1-1-45,1 3 0,-1-1 687,2 3 0,-1 0-687,1 2 0,0 0-219,0 2 0,1 0 219,-1 0 0,1 3 60,0-4 0,0 4 0,0-3-60,1 8 0,1 1 30,-2-10 0,0 2 0,0 0-30,1 0 0,0-1 0,0-1 0,1 8 0,1-1-87,-2-7 1,1 2-1,-2-3 87,2 3 0,0-1 30,-1-2 0,0 2 0,1-2 15,0 8 0,1-1-45,-2-7 0,0 1 0,0 1 60,0 0 0,-1 0 0,0-2-549,2 10 1,-1 0 518,-1-8 0,0 2 0,-1-2-211,0 4 0,0-2 226,0 3 0,-1-1-105,0 1 1,0 1 104,0 2 0,-1-1 344,-1 1 0,1 4-359,-2-5 0,-1 4 0,0-2 99,0 9 1,0 1-100,-2-11 0,1 2 0,-2 0 60,-1-3 0,-2 0 0,1-2-45,-1 8 0,0-1-15,0-11 0,-1 3 0,0-2 90,-1-3 0,0-2 0,-1-1-30,0 7 0,0-1-46,-3 13 1,1 0-1,-2-4 1,0-3-45,2-14 0,0 0 0,-2 8 0,0 3 45,-3 1 0,-1-3-45,-2 11 0,4-18 0,-1-3-90,-2-1 1085,4-15-1175,-1 1 1797,-1-17-1887,3-7 90,-4-7 2731,3-6-2820,-5-16 89,4 2 180,-4-11-90,3-11 96,3 8-6,-2-14 0,7 14 0,0-1-90,0-11 90,1 11 0,2 0 0,3-18-894,0 16 894,2-8 0,0 11 0,-2 13-560,0-2 560,-1 14 1051,-2 2-1051,1 6 1016,-1 2-1106,3 14 90,1 2 0,2 10 0,4 18-2574,-1-5 2574,4 19 0,-3-8-992,-1-7 1,0 1 991,-2-7 0,1 0-38,2 11 1,0 3 37,2 7 0,-1-1-497,-2-9 0,0-1 497,3 16 0,0 3-30,-3-17 0,-1 2 0,0-2 30,2 11 0,0 0 0,-1-7 0,0 2 0,1 2 0,1 4 0,1 1 0,0-2 30,-3-10 0,1-3 0,-1 3-30,4 13 0,1 2 0,-1-3 45,1 4 0,0-3 397,1 0 1,-1 0-443,0-2 0,1-1-613,0-2 0,-1 1 568,1-3 0,0 0 0,1 0 0,-1-2-45,1 0 1,-1 0-46,1-1 0,0 0-45,0-2 0,0 1 0,-1-2 0,1 0-262,0-1 0,-1 0 127,0-2 0,0 0 90,-1-3 1,1 2-316,4 13 0,0 0 315,-5-15 1,1 0 197,3 10 0,0-1-333,-1-6 0,0-2 1,8 18 134,-9-24 0,0-1-1035,10 17 271,-7-17 385,1 3 604,-9-21 0,-3-7 0,-2-5 0</inkml:trace>
  <inkml:trace contextRef="#ctx0" brushRef="#br0" timeOffset="200007">11622 10831 8792,'0'-4'540,"0"1"989,0 2-1439,1 6 0,0-2-90,1 5 90,-1-2 90,2 4-91,-1-1 1,2 4 0,0 1 0,-1-3 0,2 4 0,-1-3 0,-2-2-90,2 2 180,-2-1-180,0-2 90,0 1 90,-1-1-90,0-3 90,-1 1 0,0-2-90,0-1 0,-1-1 89,1-2 181,-1 0 1709,1 1-1799,-2-5 0,0 0 90,-1-5-181,0 0 91,-2-8-90,1 3-90,-1-4 90,-1-2-90,2 5 90,-1-5 0,0 2-90,0 3-90,-1-3 90,2 6 0,0 1 0,1 0-90,0 1 90,0 2-90,1 1 0,0 1 89,1 1-89,0 0 90,0 1-90,1 1 0,0 0 0,0 1 0,0 0 0,1 0 0,1 0 0,0 1 0,5 0 0,-1 1 0,5 1 0,5 3 0,-3-1 0,6 2 0,0 0 0,-5-2 0,4 1 0,-6-2 0,3 1 0,-4 0 0,1 0-90,-4 1 90,-3-2 0,0 2-89,-5 1 89,0 0 0,-3 2-90,-4 3 90,0 0 0,-5 3 0,-4 4 0,3-4 0,-5 4 0,1-1 0,4-5 0,-3 4 0,7-6 0,0-2 0,2 0 0,1-2 0,2-1 0,1-1-180,2-3 180,1 0-90,5-5 0,1-2 90,3-4-90,7-7 90,-3 2 0,5-6 0,-4 3 0,1-1 0,0 0 0,-1-2 0,7-9 0,-6 7 0,4-6 0,-7 11 0,1-5 0,-4 7 0,1-2 0,-3 5 90,-3 5-90,1 0 0,-3 3 0,-1 2 0,-1 1 0,-2 6 0,-1 1 0,-5 13 0,2-4 0,-3 7 0,-1 7-90,1-6-90,-1 9-90,3-9-180,1 1-179,0 0-91,-1-1-269,0 1-1890,-5 8 1170,3-6 90,-4 8 1619,0 1 0,2-8 0,-2 8 0</inkml:trace>
  <inkml:trace contextRef="#ctx0" brushRef="#br0" timeOffset="200289">11677 11302 7892,'4'-11'3508,"1"3"-3328,4-5 0,1 1-90,3-2 0,3-1-90,3-4 0,2 0 0,2-1 0,3-1 0,0-1 0,2 0-90,13-11-1190,-8 8 1190,10-7-270,0 2-866,-9 6 507,10-5-1849,-3 2 1398,-12 8 533,8-5 1,-14 9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6:44:08.662"/>
    </inkml:context>
    <inkml:brush xml:id="br0">
      <inkml:brushProperty name="width" value="0.09071" units="cm"/>
      <inkml:brushProperty name="height" value="0.09071" units="cm"/>
      <inkml:brushProperty name="color" value="#FF0000"/>
    </inkml:brush>
  </inkml:definitions>
  <inkml:trace contextRef="#ctx0" brushRef="#br0">24530 4483 7353,'-35'-45'3058,"9"15"-2878,-17-15-615,12 20 705,-22-12-1606,9 7 1426,14 11 0,-3 0 89,-6-1 1,0 2-90,7 4 0,-1 0-45,-11-4 0,-3 0 90,-7 2 0,-1 2-90,12 3 0,0 1 0,-15-3 0,-3 1 135,-3 3 0,2 2-1234,11 2 1,1 0 1083,7 2 0,-2-1 0,0 2 0,-2 2 0,-1 1 0,3 0-964,-10 1 0,1 1 964,8-1 0,-3 1 0,1 2-1,0 1 1,-1 2 0,2 0-598,-8 1 0,0 1 568,8 0 0,-2 0 0,3 1 166,-2 1 1,0 2-137,5 1 0,-2 1 0,1 1 0,-5 2 1,-1 0-31,9-1 0,-1 0 0,0 2 90,-17 11 0,3 1-19,13-6 0,0 0-26,-10 8 0,0 3 271,6 2 0,4 0-316,10-8 0,2 0 45,-7 9 0,1 2-45,8 0 0,4 0 89,6-10 1,2 1-90,-4 7 0,4 3 45,6-1 0,4-1-1099,1 22 1054,4-21 0,4-1 90,9 16 991,9 1-991,9 0 163,-11-29 1,2 0-209,3 0 0,3 0 0,21 13 0,5-1-349,-9-10 0,2 0 334,-4-4 0,3 0 0,3-2 0,9 0 0,3-1 0,-1-3-30,-10-3 0,-2-2 0,3 0 0,-2 0 0,2-1 0,2 1 0,0-2-268,3-1 1,1-1 0,0-1 0,-2-1 267,5 1 0,-3-1 0,3 0-86,-2-1 0,2 0 0,1 0 0,-4-2 86,1 0 0,-4-2 0,1 0 29,2-1 0,-1 1 0,0-1-29,1-1 0,-1 0 0,0-1 0,-1 1 0,-1-1 0,4-1 0,-1 0 0,3-2 0,1 1 0,-4-1 0,4 0 0,-4-1 0,3 0-23,-4 0 1,3 0 0,-1-1 0,-3-1 22,-2 0 0,-3-1 0,0 0 0,-1-1 0,1 0 0,-1-1 0,-1 0 0,0-1 0,-1 1 0,21-6 0,-2 0 274,-3-1 0,1-2-304,-10 1 0,2-2 1,-3 0 29,5-3 0,0-2 0,-12 5 0,2-2 0,-2-1 0,13-12 0,-4 0 536,-14 8 1,-1-2-537,4-7 0,3-5 0,-7 3 45,-11 8 0,-3-1-45,12-14 0,-6-2 45,-20 11 0,-5 2 45,-3-20-90,-4 17 0,-4 1 1096,-16-14-1006,-10-2-90,-11 0 0,18 24 0,-4 0 0,-20-10 0,-4 1 0,9 7 0,-1 1-305,3 4 0,-2-1 0,2 2 260,-9-2 0,-1 2-45,0 2 0,-4-1 1,2 2-1,11 3 0,2 2 0,-3-1 0,-11-3 0,-2-1 0,-1 2-180,1 2 0,-1 1 0,4 1-529,-10-2 0,0 2 559,11 2 0,-2 0 0,2 2-597,3 3 0,2 1 0,2 2 162,-5 0 1,0 1 133,-11 1 1,0 3 540,12 6 0,5 2 0,12-2 0,1 1 0,-6 4 0,1 0 0</inkml:trace>
  <inkml:trace contextRef="#ctx0" brushRef="#br0" timeOffset="1684">29193 6968 7443,'-3'-6'1799,"0"0"-1529,-1-1-91,-1-1 91,-2-1-90,0 0 0,-1-1 0,-1 0 0,-1-1 90,-1-1-90,-1 0-90,-1-1 359,-15-11-359,8 8 90,-12-8-90,13 12 90,-11-5-90,6 5-90,-9-3 180,-5 2-180,7 3 180,-12-1-180,10 5-3302,-4 1 3392,-3 0-90,-3 2-1045,8 0 1,0 1 1134,-22 0-251,20 0 1,-3 1 250,-2 1 0,1 1 0,-25 0-45,23 0 0,-2 2 0,-1 0 0,1 1-623,10 0 0,0 0 623,-11 1 0,-1 1 45,1 1 0,2 1-46,10-1 1,0 0 0,-10 3 0,1 0 45,-15 6 1056,1 3-966,1 1-90,2 2 0,16-4 0,0 1 0,-19 11-250,20-10 1,1 2 249,-13 10 0,16-7 0,1 1 0,-17 15-45,19-14 0,1 2 538,2 2 1,2 0-494,-11 19-90,13-17 0,1 1 45,4 2 0,1 0-45,-7 19 0,10-21 0,2 2 45,3-2 0,2-2-45,-2 16 90,1 12-90,10-5 90,2-13-90,5 10 0,1-16 484,3-1-484,2 0 0,4 1 1079,3 0-1079,-1-10 0,0 0-251,16 14 251,-11-14 0,2 0 44,6 0 1,1-2-45,-7-4 0,1-1 0,10 5 0,3 1 0,5 0 0,0-1 0,-9-5 0,0-1 0,13 6 0,2 0 0,4 0 0,-1 0 0,-11-6 0,0-1 0,14 7 0,1-2 0,-17-6 0,-1-2-323,1 1 0,1-1 368,0 0 0,1 0-648,0-1 0,0 0 603,1-1 0,0 0 45,1-1 0,0 0-45,0-1 0,1 0 0,1 0 0,0-1 0,0 0 0,2 1-272,-3-3 1,2 1-1,-1 0 272,8 1 0,0 0 0,-9-2 0,1 1 0,1-1 191,-1 0 1,0-1 0,-2 0-192,8 2 0,0-1 0,-8-1 0,1 0 0,0-1 0,-1 0 0,0 0 0,-2-1-455,8 1 0,-1 0 485,-6-2 0,1 1 0,-3-1-205,5 0 0,-3-1 175,1 0 0,0 0 0,1-1 0,-1-1 0,-2 1 0,3-2 69,16-2 0,1 0-69,-16-1 0,-1 0 0,13-2 0,0-1 0,-4-3 0,-3-2 0,-12 3 0,-1-1 0,11-4 0,-2-1 0,-16 3 0,-1 0 0,12-8 0,0-1 0,-12 5 0,0-1 481,8-5 1,0-2-482,-5-3 0,-2 0 0,16-16-162,-19 13 1,-3-1 161,5-15 0,-5-4 0,-6-2 0,-5-4 0,-11 14 0,-2-1 0,-2 9 0,-2 0 0,-1-10 0,-4-2 280,-7-3 1,-4 2-281,2 10 0,-2-1-45,-6-11 0,-4-1-90,-10-2 0,-3 2 0,7 11 0,-1 1 45,4 5 0,-3-1 0,-2 1-270,-3 1 0,-3 1 1,1 2-1,-8-5 0,-1 1 60,7 5 0,-2 0 1,-2 1-631,0 2 1,-1 1-1,2 1-348,-8-2 0,1 0 908,7 5 0,-2-1 0,4 2 370,-2 1 0,2 2 0,1 1 0,0 0 0,1 2 0,1-1 0</inkml:trace>
  <inkml:trace contextRef="#ctx0" brushRef="#br0" timeOffset="6870">23947 16157 8252,'-5'-7'2249,"-1"1"-1889,1 0-90,0 1-1,-1 1-89,1-1 90,0 2-90,1-1 90,-1 1-90,0 0 90,-1 0-90,0 0-90,-1-1 89,-2 0-89,-1 1 90,-7-2-90,3 2 0,-6 0 0,-6 3-90,5 0 0,-9 2 90,-8 3-90,7-1 0,-13 3 0,-6 2 0,11-1-588,-13 3 678,14-4-90,1 2-3107,-1-1 3107,0 2 90,0 1 0,-1 1-1,0 2-814,-1 1 815,0 1-1638,-18 10 1548,13-5 90,-13 8 1483,3 4-1573,13-6 90,1 2 0,0 2-90,1 2 0,10-7 0,0 1 90,-9 21-90,10-11 0,-5 15 0,6 4 0,8-12 0,-2 13-704,11-17 704,3 0 0,3 0 0,1 1 0,3 1 0,5 19 0,0-13 0,4 15 0,-1-30 0,0 0 0,5 18 45,-3-17 0,0 0-45,3 1 0,0-2-1142,9 19 1142,-6-18 0,0-1 0,10 12 0,-5-12 0,1-1-90,13 18 175,-11-19 0,1 2-85,2-1 0,1-1-184,15 16 184,-14-18 0,1 1-45,1-3 0,0-2 45,19 13 0,-17-15 0,0-1 0,15 6 0,-9-10 0,0-1 90,23 7-123,-20-10 0,3 0 78,4-2-1,-1-3-44,-9-2 0,0 0-193,14 1 1,-1-1 192,-14-3 0,0-1 0,1 0 0,1-2-45,0 0 0,0-1 45,2-1 0,1-1-45,-1-1 0,3-2-45,-1-1 0,2-3 0,-1 1 0,8-3 0,0-1-145,-6 2 0,2-2 0,0-1 115,3-2 0,1-1 0,-1 1-114,9-4 1,0 0 203,-7 3 0,2-2 0,-3 2-60,4-2 0,-2 1 393,0-1 0,0 1-393,-2 1 0,1-1 343,-1 1 1,-1 1-299,-2-1 0,1 0 15,-6 2 0,3-1 1,-3 1-16,6-4 0,0 1 45,12-5 0,1-1-45,-6-1 0,-2 0-318,-13 5 1,-1 0 362,12-6 0,-3 1 0,-15 6 0,-2 1 665,-1-1 1,0 0-666,-1 1 0,-1-1 187,-1 0 1,0 0-188,26-17 0,-4-1 0,-3 1 90,-4 0-90,-15 10 0,0 0-640,13-14 640,-16 15 0,-2-1 90,8-9 1896,-4-1-1986,-2 1-161,-4-2 251,-2 0-1614,1-20 1524,-9 12 90,-1-15 1699,-15-5-1699,-3 15 45,-11-7 0,-5 0-90,7 24 0,0 2-305,-12-19 0,-4-1 395,-4 6 0,-2 2-717,6 8 1,-1 1 626,-11-12 0,-5 0 15,11 13 0,-2 1 0,1 1-15,-8-6 0,-2 1-15,6 4 0,-2 0 0,-2 1 0,-4-1 0,-2 1 0,2 1-387,8 6 1,2 1 0,-2 0 356,-12-6 0,-4-2 0,3 3-52,13 8 1,2 1 0,-2 0 51,-3 0 0,-2 0 0,-1 0 0,2 1-22,-3 0 1,3 0 0,-3 0 21,4 2 0,-3 0 0,0-1 0,1 2 0,-16-3 0,1 1 0,3 1-30,12 4 0,3 1 0,-3 0-30,-10-2 0,-2-1 0,1 2-60,3 4 0,2 1 0,2 1-60,-8-1 0,0 2 30,12 1 0,-3 0 0,2 1-670,-18 4 1,4 2 324,14-1 0,2 2-180,-13 2 1,3 2-1,18-1 1,3 1 498,0 1 0,1 0 176,1 1 0,1 1 0,1-1 0,0 1 0,-30 13 0</inkml:trace>
  <inkml:trace contextRef="#ctx0" brushRef="#br0" timeOffset="34485">2350 12793 8252,'-3'-12'4858,"2"6"-4499,-2-3-89,2 7 810,0 1-631,2 8-359,-1-3-90,2 9 90,1-1 0,-1 0-90,0 5 0,0-3 0,0 1 0,0 1 0,0 1-270,4 18 90,-1-12-89,2 14-631,1-9 270,-1-7-269,1 3-1,-1-9-1528,0 4 989,-1-8-1,0 2 1440,-3-9 0,2-3 0,-1-1 0</inkml:trace>
  <inkml:trace contextRef="#ctx0" brushRef="#br0" timeOffset="34700">2505 12884 8162,'-4'-7'2789,"1"0"-2340,-1 2 1,1 0-180,1 0 90,-1 2-90,1 1 0,1 0-91,0 1 91,0 1-180,1 3-90,0 1 0,1 5 0,1-1 0,0 3 0,2 1-90,3 10 0,-1-5-90,4 7-449,3 1 89,-2-6-179,4 5-361,-5-7-179,-1-1-90,0 0-91,0 0 1440,0-1 0,0 0 0,1-2 0</inkml:trace>
  <inkml:trace contextRef="#ctx0" brushRef="#br0" timeOffset="35070">2972 13092 8702,'1'-4'2878,"0"2"-2608,-1 2 90,0 4-180,0 0 0,0 4 180,1 7-270,1-1 89,-1 8 1,1 6-90,-1-4-90,1 9 90,-1-7-3482,1 12 3392,0-7 0,1 10-309,0 1 309,0-9-90,0 9-180,2-2 91,-2-11-181,3 8-720,-1-5 271,-1-10-181,1 4-269,-2-12-90,-2-1 1349,-1-3 0,0-3 0,0-1 0</inkml:trace>
  <inkml:trace contextRef="#ctx0" brushRef="#br0" timeOffset="35367">2973 13140 8252,'-5'-18'3418,"0"-2"-3148,2 10 0,0-2 270,2 3-270,1 2-180,1-2 179,3 1-179,1 2 0,1-2-90,1 2 0,1 0 0,2 0 90,1-1-90,1 1 0,1 0 0,1-1 0,1 0 0,1-1 0,7-2 0,-5 2-90,5-3-90,-1 1 0,-6 4 1,4-2-541,-5 4 270,-5 3 0,1 1-899,-7 6 450,-3 1-181,-3 5 1080,-8 5 0,0-2 0,-4 6 0</inkml:trace>
  <inkml:trace contextRef="#ctx0" brushRef="#br0" timeOffset="35618">2973 13507 9332,'7'-9'2158,"-1"1"-1888,4-5-90,-3 4-90,5-3 0,-2 2 0,6-4 0,-1 2-90,4-3 0,-4 4 0,0 0-90,1 1 0,-1 1 0,0 1-180,-1 0 0,0 2-269,-2 1-990,2 3 359,-6 3-89,-2 3 1259,-6 3 0,-4 2 0,0 1 0</inkml:trace>
  <inkml:trace contextRef="#ctx0" brushRef="#br0" timeOffset="35852">2943 13954 9062,'10'-1'1889,"0"0"-1709,-3-2-90,2-1 0,0-2 89,2-2-179,2-1 90,1-1 0,2-2-90,9-6 0,-6 4 0,7-5-270,0-1 1,-5 5-91,5-4-809,-2 0 269,-7 5-179,5-3-181,-11 7 1260,0 0 0,-1 1 0,0 0 0</inkml:trace>
  <inkml:trace contextRef="#ctx0" brushRef="#br0" timeOffset="36285">3475 13429 8342,'2'-10'4498,"0"4"-4139,-1-2 271,0 6 270,-1 2-631,4 3 1,-1 1 90,4 3 180,2 7-180,-1-2-91,3 5 271,0 7-360,-1-5 0,2 8 90,0 4-180,-2-6 90,2 9-90,0-1-90,-4-9 89,4 6-89,-5-11 0,0-3 90,0-1 0,-1-2-90,-1-1 0,0-3 180,-1-2-180,0-1 90,-1-2-90,2-2 180,-2-2-90,2-3 270,0-8-270,-2-1-90,1-6 90,0-12 0,-2 5-90,2-11 0,-1-3 0,0 8 0,1-9 0,-2 4 0,0 10 0,0-4-90,0 8-90,-1 9-90,0-2-1349,0 6 540,-1 4-271,2 1-2248,0 10 1530,-1-1 179,0 7 1889,0-1 0,2 1 0,0 2 0</inkml:trace>
  <inkml:trace contextRef="#ctx0" brushRef="#br0" timeOffset="37036">4133 13485 9871,'-5'-5'3239,"0"2"-2970,0 4 271,-4 6-360,2 0 90,-4 4 0,0 8-180,2-4 0,-2 8-1,5-5-89,2-1 0,0 1 90,2 0-90,2-2 0,1 6 0,2-7 0,2 4 0,2-6 0,-1-4 0,3 0 0,0-7 0,-1-2 0,3-3 0,1-6 90,-2-1-90,2-4 0,-5 1 90,0-2-90,0 0 90,-2-2 180,1-8-180,-2 5 90,1-4 90,-3 8 270,-1-3-271,0 6 91,-1-1 90,-1 5-270,0 3-90,0 0 180,1 4-270,-1 2 0,1 4 0,-1 1 0,2 3 90,0 0-90,0 1 0,2 1 0,1 0 0,0 0 0,5 3 0,-1-5 0,3 3 0,4-6 0,-3-3 0,4-1 0,-3-4 0,0-3 0,1-2 0,0-3 89,7-12 1,-5 5 0,5-9-90,-8 6 270,5-13-270,-6 6 0,3-10 360,-4-4-270,-4 10 90,0-9-90,-3 1 0,-2 10 0,-1-6 90,-4 5-90,0 9 0,-3-4-1,-1 5-89,1 6 90,-2-2-90,2 8 0,0 2 0,0 1 0,1 0 0,0 3 0,-1 1 0,1 2 0,0 2 0,1 7 0,2 1 0,0 5 0,3 8 0,0-4 0,2 9 0,0 4 0,0-6 0,1 9 0,-1-9 0,1 0 0,-1-1 0,0 0 0,1 0 0,-1-2 0,2 0 0,-1-1 0,0-2 0,2 6-90,-1-8 90,2 4-269,-1-4-1,-1-6 90,1 2-450,-1-2 360,-1-4-449,0 3-810,0-2 719,-2-2-179,0 1-1,-1-3-89,-1-1-1,0 0-269,-1 1 0,-1 0-90,-1 0 1439,0-1 0,1 1 0,0-2 0</inkml:trace>
  <inkml:trace contextRef="#ctx0" brushRef="#br0" timeOffset="37787">4874 13326 7533,'2'-6'4407,"1"1"-2968,0 0-1079,-2 2-90,1 0 270,1 3-181,-1 1 1,2 4 450,3 8-360,-1-1-91,3 7 271,2 6-270,-3-4-180,3 6 0,-3-7-1,0-1 1,0-1 0,-1-2-180,1-1 90,-1-3-90,1-1 0,-1-2 180,0-3 180,3 0-180,-2-3 360,7-6-451,-6-3 91,4-7 0,-2-8-180,-4 4 90,3-9-90,-2-5 90,-2 6-90,1-8 0,-1 1 0,-1 9-90,1-3 0,-2 6-90,-1 8-89,1-1-181,-2 7-450,0 2 1,1 2-181,0 3-1888,1 5 1169,0 1-180,1 4-1709,1 4 3688,1-3 0,3 5 0,0-5 0</inkml:trace>
  <inkml:trace contextRef="#ctx0" brushRef="#br0" timeOffset="38019">5487 13333 9602,'-1'-4'4767,"-1"0"-3778,1 4-629,0 4-90,1 0 0,2 4-90,-1 1 89,4 7-179,-2-2 0,4 6-90,0 1-90,0-5 0,1 5-539,2-2 89,-3-5-90,2 3-1438,-1-7 539,-3-3-91,0-1-1618,-4-5 3238,-1-2 0,-1-2 0,1-2 0</inkml:trace>
  <inkml:trace contextRef="#ctx0" brushRef="#br0" timeOffset="38202">5355 13112 8522,'-1'-9'3238,"0"4"-3148,2-2-90,2 5 0,1 1-180,3 2-179,1 1-1081,6 4 271,-3 0-180,3 3 1349,2 3 0,-3-1 0,4 3 0</inkml:trace>
  <inkml:trace contextRef="#ctx0" brushRef="#br0" timeOffset="39135">5757 13210 11041,'4'4'2428,"-1"1"-1168,-1 3-631,1-1 1,0 5 629,3 1-719,-2-1-270,2 4 89,-2-4-179,1 0 0,0 1-90,0 0-90,3 5 0,-2-6 0,1 4 0,-1-8 0,1 1 0,-2-4 90,1 1 0,-1-3-90,-2-1 0,1-1 90,-1-5 0,0 0-90,0-4 0,0-8 90,-1 3-90,1-6 90,-1-4 0,0 5-90,-1-6 0,1 3 90,-1 6-90,1-2 0,-1 8 90,0 2-90,0 1 0,0 1 0,0 1 0,1 1 0,0 1 0,0 2 0,1 1-90,1 2 90,1 1 0,2 1 0,4 6 0,-1-3 0,5 5 0,-4-3 0,2 1 0,0-1 0,1 0-90,9 3 0,-3-5 0,7 2 0,5-5 90,-7-2 0,9-3-180,1-6 180,-8 0 0,7-4 0,-11 0 0,-2 0 0,-1-1 0,-2-2 0,-2 0 0,3-7 0,-7 4 0,2-6 0,-6 2 0,-5 6 0,-1-3 0,-7 5 0,-1 4 0,-4 1 90,-8 7-90,2 3 0,-7 3 0,-4 8 0,6-3 0,-5 6 0,5 3 0,7-3 0,-1 4 0,8-6-90,2 6 90,4-5 0,3 3 0,2-7-180,3-2 180,1-1 0,2-2 0,2-2 0,0-2 0,1-2 0,-1-2 0,5-4 0,-5-2 0,3-3 0,-3-5 0,-2 3 0,0-6 0,-1 0 180,-3 3-90,1-2 0,-3 6 270,0-2-270,-2 5 180,1-1-1,-2 4-179,-1 2 0,1 0 0,-1 3-90,1 3 0,2 6 0,0 1 0,1 5 0,0-1 0,1 3 0,2 1 0,0 3 0,1 2 0,2 2-3392,1 1 3392,0 3 0,0 1-1786,6 17 1786,-4-10-91,4 13 91,-1 2 0,-4-13 0,3 11-90,-5-3-206,-4-13 296,0 8 2361,-6-6-2361,-1-11 0,-2 6 2346,-2-13-2346,-1-1 170,-1-3-170,-2-3 598,-6 0-598,2-6 0,-7-1 0,5-6 0,-9-9 0,6 1 0,-7-8 0,2-8 0,7 4-90,-3-8-89,7-1-91,5 7 0,-1-8-450,8 2-89,0 7-181,4-5-1348,4-1 719,-1 7-180,4-7-1799,-1 1 3598,-1 7 0,1-4 0,-2 8 0</inkml:trace>
  <inkml:trace contextRef="#ctx0" brushRef="#br0" timeOffset="39452">6592 12534 7892,'-1'-6'3508,"0"1"-3238,0 1 180,1 3-360,1 6 90,0 6-90,0 3 90,1 3-90,1-3-90,1 8 0,-1-4 0,1 5-450,1-2 90,-2-6-180,2 3-1348,-2-5 628,-1-4-179,0 1 1439,0-5 0,-1-3 0,0 0 0</inkml:trace>
  <inkml:trace contextRef="#ctx0" brushRef="#br0" timeOffset="39650">6708 12433 8072,'-1'-6'3508,"0"1"-2968,0 2-180,-1 0 270,1 3-451,0 4 181,1 6-180,1 3 0,1 5-90,7 16-270,-3-10 0,6 15-719,-1-6 89,-4-7-269,2 9-1710,-5 1 1260,-3-8 1300,-1 8 1,-3-10-1,-1-1 1</inkml:trace>
  <inkml:trace contextRef="#ctx0" brushRef="#br0" timeOffset="40235">3263 14342 8522,'-43'8'3688,"11"-1"-8269,-18 4 5211,24-4 89,-3 1 1320,13-3-1320,4-1-89,3 0 859,2-2-679,2 3-361,4-2-179,4 2 3392,11 1-3392,2-2 90,10 2 179,18-2-359,-3-3-1054,22-1 1054,-8-3-90,7-3-45,-28 3 0,0-1 45,2-1 0,4-1-30,13-2 0,8-2 0,-4 1-60,-1-1 0,4 0-591,-7 1 1,10-2-1,3 0 1,-3 0-1,-7 2 591,-5 0 0,-5 1 0,4 0-372,5-1 0,5-1 0,1 0 0,-2 0 394,-7 2 1,-2 0-1,0 1 1,-2 0-537,5-1 0,-3 0 0,4 0 514,-4 1 0,2-1 0,1 0 0,0 1 0,2-1 0,0 0 0,0 1 0,-3 0-265,5-1 1,-3 1 0,3 0 264,-5 0 0,3 0 0,1 0 0,-1 0-23,0 0 1,0 1 0,-1-1-1,-3 1 23,4 0 0,-2 0 0,1 0 0,-3 0 0,2 0 0,0 0 0,-4 0 0,-2 1 0,-3 0 0,0 0 0,21-2 0,-1 0-181,-2 0 0,0 0 181,-3 1 0,0-1 310,-4 1 0,1 0-340,-7 0 0,1 1 0,-1 0 163,4-1 1,0 0-134,12-1 0,0-1-90,-10 1 0,-4 0 45,-13 2 0,-1 0-45,7-1 0,-1-1 1158,21-4-1338,-21 2-90,4-2-89,-23 4 89,-6 0 1756,-3 0-2476,-5 0-1243,-7-4 344,-5 3 2306,-6-2-4195,-15 1 3133,1 4 0,-10-1 0,6 2 0</inkml:trace>
  <inkml:trace contextRef="#ctx0" brushRef="#br0" timeOffset="40821">8719 13073 8702,'-19'-8'3148,"5"3"-2788,-2-1-90,7 3 449,0 0-449,4 1 90,0 0 180,4 0-270,0 1-90,7 0-91,2 1-89,6 0 90,9 2-90,-2-1 0,8 2-179,6-1-1,-7 0 0,9 0-540,0-2 180,-9 0 1,6-1-91,-11-1-899,5-1 630,-7 0-181,3-1-1079,-5-2 2159,-7 1 0,2-3 0,-6 3 0</inkml:trace>
  <inkml:trace contextRef="#ctx0" brushRef="#br0" timeOffset="41085">9072 12945 7083,'-7'-4'2878,"-1"0"-2338,1 0-180,-1 0 0,1 0-91,1 1 1,1 1 90,0-2-180,2 2 0,2-1 90,6 0-180,2 2-90,5-1 180,10 0-180,-3 1 90,9 0-1,5 2-89,-9 0 90,9 2 0,-4 3-90,-9-1 0,5 3 0,-11 0 90,1 5-90,-5-1 90,0 4-90,-8 4 90,-3-5-90,-3 6 0,-4 1 0,1-5 0,-3 6-180,0-1 0,2-5-89,-1 4-901,3-3 181,4-4-270,1 1-181,3-6 1,3 0 1439,3-3 0,3-1 0,2-1 0</inkml:trace>
  <inkml:trace contextRef="#ctx0" brushRef="#br0" timeOffset="41552">10064 13035 12840,'-6'10'1619,"0"0"-900,-4 7-269,2-3-90,-2 6 359,2 1-539,2-5 90,1 3-90,3-7 0,1-2 0,0-1-90,2-1 0,-1-2 270,2 0-270,-1-3-1,1-2 271,2-7-270,0-2-90,3-5 180,2-10 0,-2 3 0,2-9 180,-1-9-180,-1 6 0,1-14-636,-4 10 546,0-4 0,0-1 0,-1-3 90,1-16-90,0 16 0,1-11 0,-2 22 90,1-6-90,-1 13 0,1-5-90,-2 12 89,0 7-89,-1 0 0,4 8 546,1 3-546,3 5 0,5 12 0,-2 0 0,5 10 90,1 11-90,-3-5-90,4 12 90,2 7-90,-4-12-783,5 13 693,-6-16-3492,7 12 3312,-5-13-180,4 9-2347,-1-6 1898,-7-12-181,3 5-1798,-6-10 1468,-5-7-389,-2 1 2518,-11-5 1,-1-4 0,-5 1 0</inkml:trace>
  <inkml:trace contextRef="#ctx0" brushRef="#br0" timeOffset="41736">9995 13048 7443,'8'-14'3957,"-1"5"-3777,8-5 90,8 3-180,-3 3 0,9-1 90,8-1-180,-6 2 0,13-2 0,5-1-1293,-9 3 1113,14-3-899,0 0-1,-14 1-89,11-2 1049,-8-1 1,-11 2-1,9-3 1</inkml:trace>
  <inkml:trace contextRef="#ctx0" brushRef="#br0" timeOffset="42471">10788 12603 8522,'7'-8'2699,"6"-1"-2609,-4 5 89,5-2-89,-2 2 0,0 0 0,1 0 0,2 1 0,0 0 0,2 0 0,1 0 0,1-1 0,1 1 90,10-4-441,-7 1 441,7-2 180,-4-1 0,-9 3 0,4-2 539,-8 2-359,-4 1 89,0 0 451,-5 2-631,-1 1 352,-3 0-441,-2 1-181,-1 0 1,-1 1-90,-2-1 0,-1 2 0,0 0-90,-1 0 0,1 2 180,-7 4-180,6-1 90,-5 4 0,6 1 0,2-1 90,-1 4-180,2 4 90,3-3-90,-1 5 90,4 5-90,-1-6 0,2 8 90,-1-7-90,0 1 0,0 0 0,0 1 0,2 0 0,-1 0 0,2-1 0,-1 0 0,0-1 0,1 8 0,-1-8 0,1 5 0,-1-3 0,-2-6 0,0 3 0,-2-1 0,0-5 0,-3 3-90,-4-2 90,0-3 0,-5 3 0,-5-2-90,2-2 90,-7 2 0,4-4 0,-2-1 0,-1 1 0,-1-1 0,-1 0 0,-10 2 0,9-3 0,-6 2 0,5-2 0,8-2 0,-1 0-90,6-1 90,4-1 0,1 0 0,4-1 90,3-1-90,10 0 0,0 0 0,10-2 0,-2 1 0,2-2 90,3 1-90,2-2 0,1 0-3392,15-2 3392,-9 1 0,11-2-514,2-1 514,-10 2 0,9-1-359,-3 1 359,-12 2 0,5 0-270,-9 1 180,-9 1 2914,1 0-3094,-8 2 646,-5-1-1546,-1 2 887,-8 0-527,-1 0-89,-4 1-91,1-1-1169,-7 1 990,3 0-180,-4 1-1530,-1 0 2879,5 0 0,-3 2 0,7-2 0</inkml:trace>
  <inkml:trace contextRef="#ctx0" brushRef="#br0" timeOffset="43184">11322 12077 7982,'-19'-30'2879,"-3"2"-2429,-2 1-181,-3 2 91,-3 1-2118,-4 3 2208,-4 1-90,-5 3 90,-5 2 89,8 7 1,-1 1 0,-25-2-226,23 4 1,-4 2 225,-3 3 0,1 2-271,10 1 1,-1 0-763,-12 2 1,-1 1 716,14-1 1,1 3 0,-19 4 0,0 1 0,13-2 0,0 0-45,-12 5 0,-1 1 134,2 4 1,2 1-180,12-4 0,1 0-45,-11 6 0,0 3 135,3 3 0,3 1-180,11-6 0,0 1 45,-8 7 0,0 3-1,5 4 1,4 0-45,7-7 0,1 0-45,-5 10 0,0 3 45,5 4 0,4-1-836,4-11 0,2 1 791,-4 11 0,3 1 0,6-15 0,2-2-60,1 0 1,2 0 59,0 0 0,2-1-365,-1 32 365,5-2 45,2-19 0,2 0-150,5 21 105,-2-24 0,1 1 0,4-3 0,1-2 0,9 20 0,-8-21 0,3-1 719,4-2 1,0-2-720,17 16 44,-13-18 1,3 0-45,5-2 0,1-4 0,-6-4 0,1-1 0,8 4 0,4-1 0,7-2 0,-1-4 0,-9-3 0,0-2 0,13 3 0,3-2 0,4-5 0,0-3-909,-13-1 1,1-2 908,16 0 0,-1-3 0,-17-1 0,1-1-117,-2-2 0,3 0 1,-2-1 116,7-2 0,1-1 0,-8 2 0,2-2 0,0 0 0,0-2 0,0-1 0,-3 0 0,9-2 0,0-2 0,-8 3 0,1-1 0,0-1 0,-2-3 0,0 0 0,-2 0 0,7-5 0,-1-1 0,-8 5 0,2-3 0,-1 0 0,-3-1 0,-1-2 0,-2 1-274,6-4 1,-1 0 273,11-11 0,-2 1 0,-17 12 0,-3 1 45,-1-1 1,-1 1-46,-2-1 0,-2 1 45,-1 0 0,-2 1-45,16-27 45,-18 16 0,-3-1 45,4-19-45,-10 20 0,-4 0 0,-8 0 0,-6 2 44,-9-20-89,2 19 0,-4 1 45,-13 0 0,-5 3-45,6 6 0,-2 1 423,-14-8 1,-5 2-424,8 10 0,-4 3 0,2 0-217,-11-3 1,-1 1 216,5 3 0,-3 0 0,2 2 0,-9-1 0,2 2-30,18 5 0,1 0 0,-1 0 30,-1 1 0,1 0 0,-1 0 0,0 1 0,0 0 0,0 1-285,1 0 0,-1 0 1,1 1 239,-21-2 0,0 2-342,3 0 1,0 1 251,5 2 0,-2 0-105,11 2 0,-1 1 0,3 0-30,-5 1 1,2 1-91,-11 1 0,3 2-90,-6 7-359,8 3-721,9 2-358,7 3-181,6 2-1477,-4 15 1836,12-8 1710,-2 12 0,13-11 0,2 0 0</inkml:trace>
  <inkml:trace contextRef="#ctx0" brushRef="#br0" timeOffset="117820">5954 15021 7892,'-12'-10'3868,"3"3"-3508,-2-1 0,4 4 0,1 0-1,1 2-89,1-1 90,0 2-90,1 0 90,1 0 0,-1-1-271,1 2 1,0-1 90,1 4-180,1 0 0,1 4 0,0 2 90,2 2-90,-1 3 0,0 2-180,2 10 0,0-5-89,1 6-541,1 0 360,0-8-179,2 4-181,-2-10-89,1-3-91,0-3-269,0-2-90,-1-3-90,0-3 1439,-1-2 0,2-4 0,0 0 0</inkml:trace>
  <inkml:trace contextRef="#ctx0" brushRef="#br0" timeOffset="118002">6058 14974 8432,'-5'-6'3148,"-3"-1"-2878,3 2 0,-2 0-180,2 4 90,0 0-90,0 2 90,0 2-90,-1 5-90,3 0 0,0 5 0,2-1-90,3 1 0,0 2-90,3 0-630,6 9 91,-2-6-361,5 6-269,-4-7 1349,4 7 0,-1-6 0,3 5 0</inkml:trace>
  <inkml:trace contextRef="#ctx0" brushRef="#br0" timeOffset="118641">6548 15387 9961,'-6'4'1979,"-3"6"-1799,4-1 360,-4 13-270,3-6-90,0 8 89,2-4 91,-1 14-180,1-6-90,0 10 90,1 2 0,1-8-180,0 9 90,1-4-90,1-9 0,-1 4 0,2-7 0,-1-8 90,0 1 90,0-8-1,1-5 1,0-2 0,0-6 0,2-5 90,0-4-90,0-5 0,0-3-3302,2-20 3302,-2 6-1,1-15-704,-1-12 705,-1 12-135,0 16 0,0-1 90,0-1 0,0 1-2080,2-20 1990,-2 20 0,1 0 135,1-11-361,0 3 271,1 1 0,-1 3 1944,2-9-1764,-1 13-180,1-5 90,0 4-180,-1 15 0,3-6 643,1 17-643,0 5 3093,4 2-3093,2 11 659,-3 2-659,4 7 243,-2 11-243,-5-3 0,2 11-419,-6-7 419,-1 1 0,-2 1 0,-1 0 0,-1 1 0,-1 0 0,-2 1 0,-1-2 0,-2 1 0,0-1 0,0-1 0,-1-2 0,-1 0 0,-2 8 0,2-11 0,-2 6 0,3-6 0,2-7 0,-1 2 0,2-5 0,1-6 0,0 3 0,3-7 0,0 1 419,1-1-419,2 1 0,1 0 0,1 0 0,2 1 0,0 0 0,2 0 0,0-1-90,1 0-270,1 1-89,0-1-900,7 4 539,-4-4-90,6 1-988,1-2 808,-4-4 1,6 1-1620,0-3 1260,-6-1 1439,6-3 0,-7-1 0,0-1 0</inkml:trace>
  <inkml:trace contextRef="#ctx0" brushRef="#br0" timeOffset="119335">6956 15583 8342,'-6'-4'3508,"-1"2"-3238,3 3-90,-1 1 90,2 0 0,1 1-90,0 1-1,0 1 181,3 5-180,1-4-90,3 4 90,3-4 0,-2-3 0,4 1 90,2-4-180,-1-1 89,2-4 181,2-2-90,-5-1-180,4-4 270,-5-2-90,-2 2-90,-1-3 179,-4-1-89,-1 4-90,-3-3 0,-1 5 270,-4 0-360,1 3 90,-4 0 0,-4 6-1,3 2-89,-5 3 90,-3 7-180,5-1 90,-4 6-90,2 4 0,5-3 0,-1 5 0,5 3 0,3-6 0,2 7 0,5-7 0,1 0 0,2-1 0,3-1 0,1 1 0,10 4 0,-2-6 0,7 2-3392,6-6 3392,-6-6 0,9-2 0,2-7 0,-8-1 0,8-5 90,-13 1-90,-2-2 90,-2-1-90,-2 0 0,2-5 0,-5 3 90,0-3 3392,-6 5-3392,-3 1 90,-1 1-90,-2-1 0,-1 1 0,-2 0 90,-1 0 0,-2 0-91,1 2 91,-4-3-90,2 2 0,-2-1 0,2 3 0,2 1 0,-1 0 0,1 1-90,1 0 90,1 2-90,1-1 0,2 2 0,2 0 0,2 0 0,2 1 0,4 0 0,2 0 0,3 1 0,2 1 0,1 2-90,0 0 90,2 3 0,-2 1 0,0 2 0,7 6 0,-8-2 0,5 5 0,-7 1 0,-6-5 0,1 5 0,-6-1 0,-4-4 0,-3 5 0,-8-1 0,1-4 0,-7 5 0,2-7 0,0-1 0,-1-1-90,1-1 0,0-1-360,-2 0 1,5-3-181,-1 0-719,5-5 179,2 0 1,1-3-1889,4-2 1259,1 0 0,2-2 1799,6-1 0,-1 2 0,5-3 0</inkml:trace>
  <inkml:trace contextRef="#ctx0" brushRef="#br0" timeOffset="119722">7767 15689 7892,'-9'-7'4318,"1"2"-3868,4 2 0,1 1-1,1 0 541,0-1-631,0 1 1,1-1 180,2 1-360,1-1 0,0-2 0,4-2-90,-1 1 0,3-4 179,-1 0-179,-2 3 180,1-3 0,-3 5 0,0-1 0,-2 1 0,-1 1-1,0 1 1,-1 0-180,-2 1-90,0 0 0,-2 2 180,-2 0-90,-1 2 0,-2 1-90,-2 3 270,-7 6-180,3-1 0,-4 7 0,-1 4 90,7-2-90,-5 6 0,3 5-90,5-7 0,0 7 89,7 1-89,4-8-89,5 6-1,2-10-180,4-2 90,3-1-270,4-2 90,4-3-449,3-3-181,4-3-89,4-4 0,4-3-1710,24-9-458,-12 1 2527,-17 2 0,1-2-2068,30-10 2788,-16 3 0,12-5 0,-21 6 0</inkml:trace>
  <inkml:trace contextRef="#ctx0" brushRef="#br0" timeOffset="120237">8289 15707 7623,'-41'-4'5127,"-9"1"-4678,22 5-89,-10 2 630,2 2-541,10-1-89,-6 3 360,8 1-540,9-2 90,-2 2-180,8 2-1,5-3-89,2 4 90,4-3-90,1 1 0,3-1 0,1 0 0,1 0 0,6 3 0,-2-4 0,4 2 90,2-4-90,-5-3 0,6-1 0,-7-4 90,1-1-90,0-2 90,-1-1 90,5-5-90,-4 1 90,3-4 270,-2-1-180,-4 3-1,2-3 1,-4 6-180,-1 0 90,-1 1 0,-1 1 270,1-1-270,-2 3 0,0-1-90,0 4 89,5 0-179,0 2 90,3 0-90,7 5 90,-4-1-90,6 4 0,2 4 0,-5-2 0,4 4 0,-7-4 0,-1 1 0,-2 0 0,-1-1 0,-2 0 0,-1 0 0,-1 0 0,-2-2 0,-1-1 0,-2 0 90,-1-2-90,-1-1 0,-4 0 0,1-1 0,-4-2 0,-4-4 0,2 0 0,-4-3 90,4-1-90,1-1 0,-1-2 0,1-1 0,0-1 0,-2-7 0,4 3-90,-1-4 90,5 2-90,2 4 0,2-3-269,3 4-91,1 3-90,3-1 90,-1 4-359,2 1-271,1 0-89,2 0-1799,11-2 1259,-4 2 0,9-2 90,-6 3 0,2-1 771,2 1 0,3-1 0,2 0 0</inkml:trace>
  <inkml:trace contextRef="#ctx0" brushRef="#br0" timeOffset="120453">8925 15545 8252,'-8'-2'4588,"-7"2"-4049,3 1 1440,-25 11-1259,14-4-1,-13 9 541,7 2-721,7-3-269,-3 7-270,11-6 360,2 2-270,4-1 90,2 1-90,4 0 0,1 0-90,3-1 90,2 0-90,4-2-90,15 5-584,-2-6 314,13 1-630,10-8 1,-8-5-270,15-3-2249,3-10 1529,-12 1 0,11-6 1979,-1-5 0,-13 4 0,10-7 0</inkml:trace>
  <inkml:trace contextRef="#ctx0" brushRef="#br0" timeOffset="120868">9287 15289 8792,'-3'-9'4138,"1"1"-3689,1 5 631,0 3-631,0 5 181,1 3-180,1 6 180,0 0-181,1 3 361,2 13-450,0-5-91,2 10 1,3 4-180,-3-9-90,2 8 0,1-1 0,-3-11 0,3 7 90,-1-8-90,-3-7 90,2 0-90,-2-5 0,-1-6 0,0 1 90,-2-5 0,1-2-90,0-2 90,0-3 0,2-2 90,1-8-180,-1 2 90,1-6 180,0-3-180,-2 5 89,3-4 91,-2 3-180,-2 6 90,1-2 90,-2 5-180,0 3-90,0 0 90,0 4-90,0 1 90,3 2-90,7 6 0,-3-2 0,15 14 0,-12-10-90,8 8-180,-2-5-90,-4-4-89,6 3-811,1-4 181,-5-4-180,5-1-271,-7-4-358,-1-3-181,-1-2 90,-2-2 1979,1-8 0,-2 3 0,2-6 0</inkml:trace>
  <inkml:trace contextRef="#ctx0" brushRef="#br0" timeOffset="121068">9761 15040 8522,'-4'-13'3958,"2"5"-2969,-2-3-809,2 8 0,-1 1 90,1 9-180,1 2-90,0 4-180,2 5-90,1-4-180,1 6-1349,0-3 450,0-4-180,1 1 1529,1-4 0,1-3 0,1 0 0</inkml:trace>
  <inkml:trace contextRef="#ctx0" brushRef="#br0" timeOffset="121236">9892 14987 8612,'-1'-5'2878,"-1"2"-2158,-4 2-540,1 1-90,-2 4 180,0 7-180,2-1-90,-2 6-180,2 6-90,2-3-90,-1 6-1259,0 4 450,0-6-181,-3 8 1350,-2 2 0,0-6 0,-2 8 0</inkml:trace>
  <inkml:trace contextRef="#ctx0" brushRef="#br0" timeOffset="121689">6364 16503 7982,'-54'6'5757,"4"-1"-2968,-15 3-2340,30-3-89,-7 1 0,36-4 0,9 0 89,9 0-89,29-1 90,0 0-714,-9-1 1,4-1 578,15-1 0,1-1-180,-8 0 0,2 0-1312,19-2 0,1 0 1267,-12 0 0,-1 0-90,5 0 0,1-1 45,4 1 0,1-2-783,-20 3 1,1 0 0,1 0 767,0-1 0,1 1 0,3-1-30,2 0 0,5 0 0,0-1 0,-3 1-519,5-1 1,-2 0-1,3 0 519,-4 1 0,3-1 0,1 0 0,-1 1 0,4-1 0,0 0 0,-1 0 0,-2 1-204,3-1 1,-3 1-1,8-1 204,-9 1 0,8-1 0,4 0 0,0 0 0,-4 0 0,-7 1-83,-6 0 1,-6 1 0,-1 0-1,4-1 83,7 0 0,4 0 0,1 0 0,-1-1 0,-5 1 0,-2 0 0,-4 0 0,-1 1 0,-3-1-13,3 0 1,-2 0 0,1 1-18,11-2 0,1-1 0,-1 1 188,-9 1 0,-1-1 1,-4 1-204,6-2 0,-1 1 45,11-1 0,-4 0 0,7-2 892,-10 0-892,-9 1 1430,-8 0-1430,-8 1-270,0-1 90,-11 1 2456,-1-2-3355,-13-1 2346,-5 2-2167,-5-3-1480,-10 1 581,-1 3 339,-7-3-2408,-6 5 3020,6 1 0,-7 0 0,9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6:47:53.615"/>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9271 17065 8162,'1'-8'3059,"-1"0"-2520,0 1-89,0-1 0,0 1 0,0 0-1,0 0 91,0 0 719,-1-1-629,0 1 629,-2-3-719,1 5 0,-2-3-91,1 4-359,-1 0 180,-1-1 90,-1 2-180,-3 0 270,-10 1-271,3 1-89,-10 2 180,-9 5-180,6 0 0,-14 4 90,-7 5-90,7-2-425,-15 6 470,22-7 0,1 0-1826,-22 10 1736,18-8 0,0 2 135,-2 3 0,1-1-135,10-3 0,0 0 0,-8 5 0,1 1 0,4 1 0,2 0-2587,-13 13 2542,17-12 0,3 1 0,-4 10-1670,-1 19 1670,12-11 33,1 15-33,15 3 0,4-14 460,7 13-460,4-18 0,4 0 0,4-1 0,5-1 0,7-3 0,4 0 0,-13-14 0,1 0 0,15 12 0,3-1 651,-2-10 0,-1-4-651,-9-3 0,1-2 0,10 5 0,2-2 0,2-3 0,-2-2-826,-10-3 1,0 0 825,12 1 0,-2-2 0,20-1 6,-19-5 0,1-2-6,-12 0 0,1-1 584,10-1 0,0-2-584,16-5 0,-1-4-90,-2-2-250,-1-4 340,0-2 0,-3-3-90,0-2 90,-3-2 0,-1-2 0,-17 7 0,0-1 0,17-14 0,-19 13 0,-1-2 823,-2-2 1,-2-1-824,13-16 0,-15 15 0,0-1 44,-4-1 1,-2-1-1714,8-18 1669,-11 17 0,-2 1 0,0-16-496,-9 16 1,-3-2 495,-2-17 286,-1 19 0,-5 0-241,-6 2 0,-4 1-45,-13-15 0,8 17 0,-5 1 45,-7 3 0,-3 2-209,7 6 1,-2 1 163,-10-5 0,-3 2-45,-8 5 0,0 2 45,10 3 0,-1 1-45,-13-1 0,-4 1-90,-3 5 1,2 1-1,12 1 0,1 1-90,-13 1 0,-2 2-540,6 1 1,2 2 179,15-1 1,1 0-136,-9 1 0,2 1-1348,-6 3-2434,-4 7 2254,19-2 201,0 5 2047,20-6 0,5 1 0,3-1 0</inkml:trace>
  <inkml:trace contextRef="#ctx0" brushRef="#br0" timeOffset="2967">10012 3168 7803,'-14'-12'3058,"2"2"-2698,-5-3-181,1 3 91,-1 1 0,-2-1 0,-2 1 0,-3-1 90,-1 1-90,-2 0-1,-2 0 271,-21-1-270,7 3-584,-19 1 584,22 6 0,0 0-1062,7 2 1,-1-1 926,-12 2 0,-3 1 89,-8 4 1,0 1-90,10-1 0,0 0 0,-17 4 0,-3 2 15,19-2 0,-1 0 0,1 0-1308,-9 3 1,-1 1 1217,9-2 0,-3 0 0,2 1 30,-4 1 0,3 1-340,-2 0 1,0 1 339,1 1 0,-1 0-466,2 1 0,-1 0 421,2 1 0,-1 1 45,4 0 0,-2 2 0,3-1 0,-6 3 0,-3 3-68,6-2 1,-6 5-1,0 1 1,7-3-327,-3 2 1,2 1 363,0 0 0,-3 2 0,5 0 30,1 6 0,7-1 207,9-9 1,2 1-209,-6 8 1,2 2-77,9-1 0,5-1 77,-6 22-45,11-23 0,3 2-45,9-1 0,4-1-203,6 22 203,0-20 0,2-2 0,16 17 1248,8 0-1204,-14-28 1,2-1-45,1 1 0,4-1 30,12 5 0,7 1 0,-2-3-395,1 0 0,1-1 365,2 0 0,4 1 0,1-4 0,-3-7 0,-1-3 0,-1-2-300,12 2 0,1 0 300,-8-3 0,3-1 0,2-1 0,4-3 0,2-2 0,-3 0 0,-12-2 0,-1-1 0,2 0-111,-3 0 1,2-1-1,2 0 1,-2-2 110,1-1 0,0-1 0,0-1 0,-3-1-30,3 0 0,-1 0 0,1-1 30,12-2 0,3-1 0,0-1 0,-4-3 0,0-2 0,-4 0 6,-11 3 0,-3-1 0,2 0-6,10-4 0,2 0 0,-1-2 126,-5-1 0,0-2 0,-3 1-126,6-3 0,0-2 0,-11 5 0,2-2 0,-2-1 0,13-12 0,-5-1-188,-13 9 0,-2-2 188,9-7 0,-4-2 0,-16 11 0,-3-1 232,6-12 0,-4-1-232,-6 9 0,-2 0 587,3-9 1,-4-2-588,-7-1 0,-3 1 0,-3 9 0,-2 1 385,-1-10 0,-3-2-385,-9 1 0,-3 2 499,2 9 0,-2 0-499,-6-9 0,-4-1 0,-10 2 0,-3 2-466,7 9 1,-2 1 465,-12-10 0,-2 4 45,9 11 0,0 3-101,-2 0 1,-1 2 55,-2 0 0,-1 3-427,-2 1 0,0 1 427,-1 2 0,-3 1 0,1 3 0,-3 2 0,2 0-267,-9 0 0,0 2 267,9 1 0,-3 1 0,0 1-60,0 3 0,0 2 0,3 0-75,-9 1 0,1 0 75,9 1 0,-1 0 0,1 1 16,-15 6 0,3 2-181,17-4 0,1 2-135,-8 2 1,2 4-586,14 0 1,5 0-1234,-8 12 828,3 10-269,30-12 850,10 1-940,9 0 1418,9-2 291,9-1 0,7-2 0,4-1 0</inkml:trace>
  <inkml:trace contextRef="#ctx0" brushRef="#br0" timeOffset="6000">12210 4653 9781,'5'-9'1889,"1"1"-1709,1 2-90,3-1 90,2 0-90,2-1 270,11-4-180,-5 3 90,10-3-91,-9 5 1,2 0 90,0 1 0,2 1-90,0 2 90,-1 1 0,1 3-90,0 0-1,-2 3 91,11 4-501,-9 0 321,8 4 90,-1 5-180,-7-3 180,19 14-180,-18-10-278,9 6 368,-9-7 0,13 7 0,-7-6 0,11 5 0,2-3 0,-9-6 0,12 2 0,3-5-221,-12-3 131,14-1 90,3-6-90,-12-3 0,13-2 180,1-6-3211,-13 1 3031,11-3 90,-18 3 150,-2 1-150,-2 0-90,-1 0 0,-1 1 90,9-2 0,-11 3 398,7-2-308,-4 4 2647,-9 2-2737,6 0 90,-1 5 0,-6 1-90,6 3 0,1 5 90,-7-2-180,9 4 0,-8-3 0,2 2 90,1 0-90,2 0-546,1 0 636,3 0-90,0-1 0,2 0 0,1-2 0,19 2 0,-12-4 0,15 1 90,2-5-90,-14-2 0,15-2 0,0-4 0,-16 0 0,12-2 0,-5-4 0,-15 2 0,9-4 0,-19 3 617,-3 0-617,-2 0 0,-3 1 0,-3 0 0,-1 1 0,-3 1 0,-2 0 583,-2 2-673,1 0 90,-3 2-180,0 0-359,-1 3-1,-2 2-90,2 3-1259,0 5 450,-1-1-360,1 6-1889,1 2 1889,1-5 1799,2 4 0,1-6 0,2-1 0</inkml:trace>
  <inkml:trace contextRef="#ctx0" brushRef="#br0" timeOffset="7200">17760 4498 7892,'8'-16'2429,"1"0"-2159,-1 0 0,1 1-90,-1 2 0,1 0-90,-1 1 89,1 0 1,-1 1 180,5-3-180,-2 4 0,3-1 90,-3 5 90,6-1-270,-3 4 89,4-1 1,2 5 0,-4 1-90,5 2 90,1 4 0,-4-1-90,5 4 90,3 5-90,-5-3-90,7 5 90,2 2 0,-5-4-90,9 5 0,-8-7 90,2 1-90,1-1 0,1 0 90,1 0-1,14 3-89,-9-5 90,11 2 0,1-4 0,-9-5-90,11 1 180,1-5-2743,-12-1 2653,11-2 0,-16-1 0,-1-1 0,-2 0 89,-1-1-89,-3 0 90,-3 1 0,-2 0-90,-3 0 90,-2 1-90,-1 0 0,-1 0 0,-1-1 2563,0 1-2473,7-3-180,-4 2 0,6-2-3302,3 0 3302,-5 2 0,8-1 90,1 1 0,-7 2-90,8-1 90,-1 3 0,-8 0-90,7 2 0,-10 1 90,0 0-90,1 1 0,1 1 3392,14 3-3302,-6-1-424,11 2 334,-8-2-3281,17 2 3281,-9-2 0,12 0-526,3-1 526,-14-2 0,13 0 0,-2-3 0,-12 0 0,10-2 0,-4-1 0,-11-2 206,10-1-206,-2-5 0,-9 1 2599,10-4-2599,-14 4 767,1-1-767,-1 0 0,-1 1 0,19-3 0,-19 5 0,12-1 0,-17 7 0,-6 1 0,3 2 569,-3 3-569,-4-1 0,5 3 0,2 2 0,-3-2 0,8 3 0,-5-3 0,2 0 0,3 0 0,3-1 0,2 0 0,2 1-90,1-2-556,2 1 556,1-1-3268,18 3 3178,-12-3-180,13 2-2574,2 0 2484,-14-2-286,14 0-613,1 1 629,-13-1-89,15 1-1350,2 0 810,-13-2-251,14 0 1600,-19-2 0,0-1 0,1-1 0</inkml:trace>
  <inkml:trace contextRef="#ctx0" brushRef="#br0" timeOffset="7769">22919 4529 10051,'0'-4'630,"1"1"-540,-1 2 180,2 0-180,1 1 0,1 0 179,6 0-179,-1 0 0,6 1 180,3-1-180,-2 1 0,6-1 90,4 0-90,-6 0 0,8 0 90,3 0-90,-5 0 0,10-1-90,-9 0 90,18-1-826,-10-1 736,14 0 90,0-2-90,-12 2 0,10-2-377,-4 2 377,-11 0 0,6 0 0,-8 1-180,-8 1 0,3 0-270,-11 1-180,-1 0-359,-3 0-360,-2 1 702,-3-1-882,-1 1 1529,-2-2 0,1 0 0,-1-1 0</inkml:trace>
  <inkml:trace contextRef="#ctx0" brushRef="#br0" timeOffset="17017">10783 14420 7263,'-4'-12'3148,"1"2"-2428,-7-9-451,4 9 631,-13-16-720,10 15 90,-7-8-90,8 10 0,-1 2 89,-1-1-89,0 1 0,-3 0 0,1 0 0,-2 1 90,-1 0 90,-11-1-181,5 2-89,-8 0 90,6 2-90,-3 1 90,-1 1-90,-3 1 90,-20 3-90,8 1-975,-17 2 975,13 0 0,-1 2 0,-4 2 89,1 0-89,-3 1 90,16-2 0,-1 0-90,-20 5 45,21-5 0,0 1 45,1 1 0,2-1 0,-19 7-90,20-6 0,-1 0 179,-28 9-179,17-4 0,-11 4 90,21-8-90,3 1 90,2-1-180,2 0 90,-7 6-90,9-4 0,-6 4 0,14-6 0,-5 9 0,7-4 0,-2 6-3069,5 5 3069,3-5 652,0 8-562,4 4 0,3-7-90,0 10 180,4 1-90,1-8 0,3 10 90,5 3-180,-2-10 3482,5 10-3392,5 1 0,-3-10-665,7 10 665,-5-14 0,11 14 0,-5-11-1631,4 1 0,3 0 1631,4 0-481,-7-8 1,2-1 390,5 0-204,5-1 204,2-2 0,4-1 45,-10-8 0,2 0-45,21 5-307,-18-7 1,0-1 306,20 2 90,3-1-90,3-3 0,-33-5 0,1-1 0,0 0 0,0-1 229,0 0 0,0 0-229,0-1 0,0 0-270,1-1 0,-1 0 315,-1 0 0,1-2-45,14 0 0,0-2-144,-11 1 0,-1-1 144,11-1 0,0-1 0,0-2 0,-2-1 638,-10 2 1,0 0-639,9-2 0,1-2 0,0 0 0,-3-1 0,-8 2 0,-1 0 0,9-2 0,2-2 0,-1-2 0,-1 1 0,-10 3 0,0-1 0,9-3 0,0-1 0,-1 0 0,-3 0 0,20-9 0,-22 8 0,1 0 0,-3 0 0,-3 0-1720,16-9 1720,-17 9 0,-2 0 0,8-8 433,10-10-433,-13 8 45,-3-1 0,0-2-45,-2-1 0,13-18 0,-16 11 0,-8 9 0,2-9 90,-7 0-90,-4 9 0,-2-8 1342,-7 1-1342,-2 9 90,-3-8-90,-8 2 0,2 7 696,-8-6-696,2 10 0,-2 0 0,-4 1 0,-2 0 3043,-18-9-3043,7 8-932,-15-8 932,11 11 0,-3 0 0,-3 1 0,-2 0 0,-2 1 0,13 7 0,1-1 0,-22-4 0,22 6 0,-1 1-1406,2 2 1,2 1 1405,-19-2 0,20 5 0,0 0-78,-27 5-192,17 2-221,-11 4 42,22 1-361,2 1-950,2 1 681,3 1-91,3 0 1744,3 0-2463,2 0-180,3 0-1740,-2 5 3809,8-6 0,-1 3 0,7-6 0</inkml:trace>
  <inkml:trace contextRef="#ctx0" brushRef="#br0" timeOffset="19250">13582 14212 7803,'-4'-6'2608,"1"0"-2248,-1 0 0,-1 1-180,0 0 89,-1 0 1,-2 0-90,0 0 0,-1 1 90,0-1 270,-6 0-361,3 2 91,-4-1 270,-1 2-180,2 2 0,-4 0 269,-5 3-269,5-1 0,-6 2 269,-2 3-359,6-1 90,-7 2 90,-3 3-270,5-2 90,-9 3 89,-6 4-89,7-3-270,-13 4 270,-5 3-3482,9-3 3482,-15 7-180,16-6-146,-1 2 326,0 0-720,0 2 540,1-1-1066,12-5 1,1 0 1065,-15 9-90,-11 8 1312,5 1-1312,14-7 0,-9 8 90,6 2-1782,10-9 1692,-7 10 0,13-10 319,0 0-229,3 1-90,0 0 1360,2 0-1360,2 1 0,0-1 0,3 1 0,2 0 659,-1 13-659,5-10 0,1 10 0,8-1 0,2-10 90,3 9-90,7 0 0,-1-9 0,7 9 0,6 1 0,-4-9 0,8 10 90,4 0-90,-5-10 2369,10 10-2369,-8-15 0,1 0 0,3-1 0,3-1 90,3-1-1475,-10-9 1,2-1 1384,19 8 0,-17-9 0,1-1-168,2 0 1,-1-2 167,22 6-114,-21-6 1,1-1 113,1-1 0,-1 0 0,22 3 0,-22-4 0,2 0 45,2-1 0,-2-2-45,25 4-243,-23-4 1,1-1 242,17 1 0,2-2 0,0 0 0,2 0 0,0-1 435,1-1-435,-33-1 0,1 0-149,-1-1 0,0 1 149,0-1 0,2 0 0,12-1 0,0-1 0,-11 1 0,0 0 0,9-1 0,0-2 0,-1 0 0,-3-1 0,21-3 0,-23 2 0,0 0 0,-3-2 0,-1-1 0,17-5 0,-20 5 0,0-2 0,26-15 0,-16 5 666,10-9-576,-6-6-90,-13 8 0,9-11 0,-17 10 434,-2-1-434,-2-2 0,-3 0 815,-1-1-815,3-16 0,-8 11 0,-3-3 0,-2-1 0,-3-2-2,-2 10 0,-2-1 2,-6-21 2155,-1 12-2065,-6-14-90,-7-1 0,2 14 0,-10-13 0,9 28 0,-1 3-2807,-13-17 2807,10 15 0,-1 2 0,-14-12-383,-4 1 383,-4 0 0,-2 2 0,-5 1 0,12 11 0,-1 1-557,9 6 0,-1 0 512,-10-4 1,-3 1 44,-2 1 0,0 2-140,11 5 0,0 0 140,-11-2 0,-2 0 644,0 3 0,2 2-644,11 3 0,1 1 0,-11-1 0,0 0-45,2 5 1,2 0 44,-22 1-45,24 2 0,1 1-135,4 3 0,3 1-90,-17 5-90,-11 5-809,11 7-1256,15-4 1346,-6 7-180,18-5-1824,-4 9 1104,10-6 979,-3 7 1000,9-3 0,4-8 0,0 5 0</inkml:trace>
  <inkml:trace contextRef="#ctx0" brushRef="#br0" timeOffset="21638">16496 14486 8432,'-1'-4'900,"-1"1"-720,1 2-90,0 0-1,0 0 91,0 0-90,0 0 90,-1-1-90,1 1 360,0 0-180,1-1 0,-3 1-91,2-1-89,-3 0 90,1 0 0,0 0-90,0-1 90,-2-1-90,1 1 90,-1-2-90,1 1 90,-1 0 0,0 0-90,0 0 90,-1 0-1,-3-3 1,2 2-90,-2-2 180,-2 0-180,2 1 0,-3-2 270,-1 1-270,3 2 90,-5-2 0,0 0-1,2 2-89,-4-1 90,5 2-90,-1 0 90,-1 0 0,0 0 0,-8 0-90,5 1 0,-6-1 0,8 2 180,-9 0-180,6 0 0,-6 1 89,-1 1-89,6 1 0,-7 0 90,-3 2-90,7 0 0,-9 1 0,-2 2 0,7-2-90,-11 3-307,10-2 397,-1 0-3231,-2 1 3231,-1 0 0,-1 1 29,-1 0-29,1 1 89,0 0-89,0 0 90,1 0-90,0 1-90,0-1 323,2 1-323,-12 6 0,11-4 180,-8 4-91,2 1 1,8-3 3270,-6 3-3270,4 2 0,8-5 0,-4 5 97,4 2-187,6-5 90,-4 6-90,7-7 90,1-1-90,2 0 0,0 0 180,-5 14-90,6-9-90,-4 11 0,6-6 90,2-5-90,0 5 89,1 1-89,2-6 0,-1 6 90,2 0 0,0-6-90,0 5 90,2 0 0,0-5-90,2 5 90,2 1 0,-1-5-90,3 6 90,10 10 0,-5-11-90,10 13 90,2-6-90,-4-7 90,9 7-90,6 1-1036,-6-8 1036,10 7 90,6 1-90,-9-8 0,15 6 0,7 0-3049,-11-7 3049,-16-8 0,1-1 90,16 5-289,0-1 199,1 0 0,1-1 0,0-1 0,2-1 0,1-1-733,1-1 733,1-2 0,1-1 0,1-1 0,1-2 0,1-1 0,0-1 90,-1 0-90,1-1 0,-1-1-45,-17-1 0,0 0 45,22 1 0,-23-2 0,1 0 0,-1 0 0,-1 0 0,20-1 34,-21 0 0,0 0-34,0 0 0,-2-1 0,19-1 0,-20 0 0,2 0 0,-2 0 0,-1-1 0,20-2 0,-20 1 0,1 0 0,1-1 0,-1 0 90,19-3-90,-19 2 0,1 0 0,0 0 0,-1-1 0,19-3 0,-19 3 0,-1 0 0,13-2-1635,16-5 1635,-15 3 401,11-4-401,-6-1 0,-14 3 399,9-4-399,-4-3 0,-12 3 90,9-6-90,-4-3 0,-11 5 1952,5-8-1952,-13 7 90,-2-1-90,-2 0 90,-3 0-90,-1-1 3264,-3-1-3264,-2 1 90,-2-1-90,-1 0 90,-4-12 0,-1 8 175,-5-10-265,-9 0 0,1 7 0,-8-9 90,-12-1-1329,5 10 1239,-14-10 0,17 21 0,0 1 0,-18-12 0,15 12 0,-2-1 0,-3 2 0,0 0 0,-22-10 0,20 11 0,-2 0 0,-2 1 0,1 2 0,9 3 0,-1 0 0,-9-3 0,-1 1 0,-15-5 0,16 7 0,0 0 0,-22-5 0,24 7 0,-1 0 0,1 1 0,1 2 0,-20-4-45,22 5 0,-1 1 45,3 1 0,1 1 0,-18 0-90,-12 0-90,8 4 0,16 1-89,-9 1-279,10 4-171,11-2-91,-4 3-1258,6 2 628,8-3-539,-3 3-89,8-2-2070,-5 2 4138,7-3 0,-3 3 0,6-5 0</inkml:trace>
  <inkml:trace contextRef="#ctx0" brushRef="#br0" timeOffset="32851">19360 14029 7443,'-1'-7'2159,"0"0"-1800,-1 1-89,1 1 180,-1-3-270,1 2 0,-1-1 179,0 1-179,1 1 0,0-1 0,2 0-90,0 2 0,2-2 0,-1 1-90,1 0 90,1 0-90,0-1 90,1 1-90,1-2 90,2 0-90,1-1 180,1 1-90,8-7 0,-4 4 0,7-5 0,2 0 0,-4 4-1,5-4 1,0 1 0,-5 3 0,5-1 0,-2 1 0,-6 4-90,5-1 180,-2 2-90,-5 2 0,5-1 0,-6 3-90,0 0 90,1 0-90,0 1 180,-1 1 0,8 2 0,-4 1-90,4 2 179,1 6-89,-5-2 90,5 4-90,1 3 0,-6-3-90,6 5 90,-1 0-90,-3-3 90,4 2-90,-5-5-90,1-1 90,1-1-1,1 0-89,1-2 90,1-1-90,2-1 90,0-1-90,0-2 0,14-2-647,-9-1 647,10-2-474,1-4 564,-10 1 0,11-3-206,0-3 116,-9 1 0,10-3 0,1-2-90,-11 4-264,11-4 354,-14 6 664,0-1-664,-1 1 0,1 0 47,-1 0-47,0 0 0,0 2 0,-1 1 121,0 0-121,11 0 0,-10 2 477,9-1-477,-2 3 0,-7 0 0,9 2 90,2 1-90,-9 1 462,10 0-372,2 2-90,-9-1-316,10 2 316,-12-2 0,0 1 0,1 1-63,0-1 63,16 2 90,-11-1-90,12 2 90,1-1-90,-12-1 90,13 1-90,2-2 0,-12-2-735,14 1 735,-18-2 0,1-1-2963,1-1 2963,0 0 0,0-1-1817,18-3 1817,-14 1 119,13-2-119,-3-1 0,-13 1 0,10-2 0,-3-2 0,-12 3 344,8-3-254,-2 1-90,-11 2 2339,9-2-2339,0 1 0,-10 3 3147,10-3-3147,-13 3 0,0 0 90,0 1-90,-1 1 87,-1 1 3,9 0-90,-8 1 90,5 2 90,-3 3-90,-7 0 0,5 3 0,-2 3 217,-5-1-307,6 3 0,2 1 180,-6-3-180,10 2 180,3-2-180,-7-4 0,11 2 0,1-3 90,-9-2-90,10-1 0,14-4 0,-20-1 0,20-2 0,-13-2 0,-9 1 0,9-4 0,-1-3 0,-9 2 0,9-4 0,-3 1 90,-9 3-90,6-2 0,-1 2 90,-8 3-90,6-1 0,-9 4 90,-2 1 0,0 1 0,-1 2-90,1 1 360,10 3-271,-7 1 1,8 2 90,2 3-90,-6-2 0,9 3 90,2 0-90,-7-3-90,9 3 90,3-3-3392,-11-2 3302,12 1 0,-13-3 0,-1-1 0,0 0 0,-1 0 0,13-1 0,-10-1 0,8 1 0,3-1-90,-17 0 90,10 0-180,-18 0 3302,-7 0-3482,2 0-989,-6 0 810,-4 1-541,0 0-1528,-7 1 809,-1 0-180,-6 1 90,-2 0 90,-4 1 1799,-3-1 0,-4 1 0,-1 0 0</inkml:trace>
  <inkml:trace contextRef="#ctx0" brushRef="#br0" timeOffset="34187">19604 15580 11760,'-2'3'900,"1"0"-630,2-2 269,-1 0-179,0 0-90,1 2 180,0 0-91,2 1 91,0 3 90,3 2 0,0 3-91,0 2 91,1 2-90,0 2-90,0 0-181,0 1 1,1 2 0,1-1-90,0 0-90,1 0 0,1-1 180,9 6-90,-4-7 0,8 3-90,7-3 90,-5-7-90,10 1 0,-8-6 0,2-3 0,2-1 0,2-1-368,1-3 368,2 0 0,1-3 0,2-1-90,1-1 90,1-1 0,1-2-1846,0 0 1846,1 0-2629,19-4 2629,-14 3 90,13-2-1681,-1 2 1591,-16 3-69,13-2 69,-2 3 0,-13 2 425,12-1-425,-15 3 2107,-1 1-2107,0 1 1969,0 0-1969,0 1 0,0 1 0,1 1 90,-1 1-90,-1 1 0,1 1 90,-1 0-90,0 1 90,0 0-90,17 4 180,-12-2-180,12 3 90,1 3-90,-13-2 90,14 3-90,3 3 90,-13-5-90,17 5 0,-30-9 0,0 0 0,20 5 0,-18-6 0,1 1 0,3-1 0,-2-1 0,23 4 0,-22-4 0,1-1 0,0-1 0,-2 0 0,20 1 0,-22-2 0,2 0-1285,7-1 1,-3 0 1284,13 0 0,-14-1 0,0-1 187,16-1-187,-15 0 90,12-2-90,-3-1 0,-11 0 0,12-3 0,1-3 0,-11 1 0,13-4 0,5-4-1880,-14 4 1880,16-4 0,-18 5 433,-1 1-433,-1 1 0,-2 2 2096,-1 2-2096,9 1 0,-12 2 428,5 1-428,-7 4 0,-10 0 90,5 2 0,-1 4 0,-5-2-90,6 5 180,4 2-90,-8-3 3255,10 5-3255,2 0-3341,-8-3 3341,10 3-90,-11-5 0,0 0 0,1-2 0,1-1-285,1 0 285,2-2-2144,1-1 2144,1-1 0,1-1 768,19-2-768,-12-2-150,13-2 150,0-5 0,-12 0 0,14-4 0,0-6 0,-13 3-366,13-6 366,-17 5 0,-2 2 0,-1 0 0,-2 2 0,-2 1 1077,-2 1-1077,-3 1 0,-1 2 82,8-1-82,-10 3-180,7 1 0,-11 3-179,-2 1 560,-1 0-1011,-1 1 2130,5 0-3029,-6 0-270,3 1 11,-9 0-2170,1 1 4138,-5-1 0,-1 0 0,-4-2 0</inkml:trace>
  <inkml:trace contextRef="#ctx0" brushRef="#br0" timeOffset="35900">26469 16144 8522,'-2'-10'3148,"0"1"-2608,0 2-90,-1 1 0,1 1-1,0 2-89,1 1 90,-1 0 0,1 0 359,0 2-449,-1 3 90,0 1-181,-1 4 1,0 3 90,0 2-90,1 3 180,-2 12-270,2-4-90,-1 9 179,0 3-269,2-8 90,1 8 0,2-3-3482,0-8 3392,2 5-11,-1-12 11,0-1 0,0-3 0,1-2 0,-1-2 0,0-2 0,0-1 0,-1-2 3386,0-2-3386,2-5 17,0-2-17,1-5 0,1-10 0,-2 1 0,0-8 0,-1-9 90,-1 6-90,0-11 0,-1 0 0,0 9 0,-1-7 180,0 6 0,0 10-90,0-2 90,0 11-180,0 2 90,0 3-90,0 1 90,1 1-90,0 3 0,1 2 0,3 4 0,2 7 90,0-1-90,4 5 0,2 1 0,-2-4 0,4 4 0,3-3 0,-4-3 0,5 1 0,-5-6 0,1-1 0,-1-2 0,1-1 0,6-5 0,-5-1 0,4-3 0,-7-1 0,2-9 0,-5 3 180,2-7 0,-4-5-91,-3 6 1,1-7 180,-4 4-90,0 8-90,-2-3 90,0 10-90,-1 2 0,0 2 0,0 2 0,-1 4 0,-1 2-90,-1 6 0,-1 11 0,0 0 0,0 9 0,3-5 90,3 14-586,0-7 406,3 9 90,4 1-90,-1-9 0,5 9-360,5-3 90,-2-9-574,8 7 304,-4-15 91,2-1-361,3-2-89,2-3-91,3-3 1,3-3-90,3-2-1,1-4 91,1-3 90,-1-2-1,-1-2 91,-3-2 89,-3-3-449,6-7 1079,-11 2 270,4-6 809,-10-3-269,-6 5 90,-1-6 1370,-7 1-1460,-4 6-1,-2-5-89,-2 8 0,-3 2 89,-1 0-89,-2 2 689,0 1-510,-1 0 1,-1 2 0,0 1-91,-1 1-89,1 3 0,-1 1-91,1 2-359,-1 2 360,-5 7-270,4-1 90,-8 15-90,12-9-180,-2 9 90,11-2-90,3-5-90,4 4 90,6-1 0,-2-6 0,6 2-180,2-6 180,-3-3 0,5-1 0,-7-4 0,1-2 0,-2-2 0,-1-2 0,-1-1 90,1-6 0,-3 2-90,0-5 0,-3-1 0,-2 5 90,0-4 0,-1 5-90,-2 3 0,1 0 89,-1 4-89,0 1 0,0 6 0,1 1 0,0 6 0,2 5 0,1-3 0,2 5 0,0-4-179,6 6-91,-2-4 90,5 3-540,4-2 181,-4-5-181,7 2-1169,4-7 720,-6-2-181,8-4-1888,-1-7 1529,-8 0 90,4-6 1619,-10 1 0,-2-3 0,0-1 0</inkml:trace>
  <inkml:trace contextRef="#ctx0" brushRef="#br0" timeOffset="36134">27617 15901 8072,'-8'-19'5307,"-1"1"-4677,5 9 0,-1 1-1,3 5-89,0 1 90,0 1-181,2 4 1,-1 2 180,2 11-360,-1 0-91,2 9 1,1 11 0,0-5-180,2 11 0,0 5 0,0-10-216,2 12 37,-1-2-965,0-13 694,1 10-719,0-7 359,-2-11-89,1 4-181,-2-14 198,1-3-377,-2-2 712,-1-3-892,0-2 1439,-4-3 0,-1-3 0,-2-2 0</inkml:trace>
  <inkml:trace contextRef="#ctx0" brushRef="#br0" timeOffset="36916">27528 16274 9332,'6'-10'1889,"4"0"-1799,-1 6 89,6-1 91,5 0-90,-3 2 0,7-2 180,4 1 0,-6 0-180,6 0 359,-1-1-269,-7 1 90,5-1 90,-10 2-91,-1-1 181,-2 1-90,-2 0 449,1-1-449,-4 1 0,1-1-180,-4 1 449,0 1-629,-2 1 540,-1 0-450,-5 4 180,0 3-270,-3 1-1,1 4 1,-1 5-90,1-4 0,1 6 0,2-6 0,3 0 0,0 0 0,3 0 0,1-1 0,2 0 0,1-1 0,1-1 0,14 0 0,-7-5 0,12 0 0,-4-6 0,-6-1 0,4-2 0,-2-4 0,-6 2 0,3-4 90,-4-2-90,-4 2 0,2-3 90,-3 0 0,-3 4 0,0-2 90,-3 6-90,0 1 0,-1 0 0,0 2 0,0 0 90,0 1-90,0 1-90,-1 5 0,1 1 0,-1 5 0,3 4 0,1-3 90,2 4-90,8 1 0,-2-5-90,9 3 90,-3-5 0,4 0 0,1-3 0,2 0 0,1-2 0,1-2 0,-1-1 0,-1-2 0,0-1 90,6-3-90,-10 1 0,3-3 0,-10-4 0,-5 1-90,-1-4 90,-9-5 0,-2 4 0,-3-6 0,-9-2 0,3 6 0,-5-4 0,4 6 0,0 2 0,2-1 0,-1 2 0,3 1 0,2 1 0,2 2 0,1 1 0,2 1 0,2-2-90,2 3 90,1-1 0,6 0 0,0 2 0,5-2 0,3 1 0,-2 1 0,4-1 0,0 2 0,-4 0 0,3 1 0,-7 2 0,0 0 0,-2 2 0,0 0 0,-1 1 0,0 1 0,-2 2 0,-1 2 0,0 1 0,-1 8 0,0-4 0,0 6-90,-1 1 0,-1-6-90,2 5-360,0-2 91,-1-6-361,2 3-809,1-5 360,1-4-270,3 0-270,0-4-270,1-2 90,0-1 90,2-1 1889,1-3 0,0 0 0,1-1 0</inkml:trace>
  <inkml:trace contextRef="#ctx0" brushRef="#br0" timeOffset="37334">28712 15978 8702,'-2'-5'3508,"2"1"-2788,-1 0-181,1 1-89,0 1 1169,1 1-1169,2 5 359,4 3-449,0 2-90,2 2 90,4 3-270,-3-2 0,4 4 0,-5-4-90,0 0 90,0 0 0,-2 1 0,-1-1-90,-1 0 89,-2-1 1,0-1 0,-2 0-90,1 0 90,-2-2 0,1-2-90,-1-1 90,0 0-90,0-1 90,0-2 0,1-6 0,0-2 0,1-11-90,-1 4 0,1-7 90,0-6-90,1 5 0,1-10 0,2-3 0,-1 6 0,2-8 0,2 1 0,-2 10 0,2-6 0,-3 13 0,2-3 0,-3 8 0,1-3 0,-2 8-90,-1 2 90,1 1-90,0 5 0,-1 1-90,2 2 90,-1 2-359,0 1-91,1 1-90,-1 1-989,3 5 720,-1-4-1,2 3 91,-2-4-181,1-1-89,-1-1-1,1 1-179,1-2 1259,3 2 0,-2-4 0,4 1 0</inkml:trace>
  <inkml:trace contextRef="#ctx0" brushRef="#br0" timeOffset="37835">28898 15922 8702,'-5'6'1979,"0"0"-1529,3-1-91,-1-1 1,2 1 0,0 1 90,1-1-90,0 2 539,1 2-359,0-2-91,1 2 541,3-1-630,-2-2 89,4 1-179,-1-3 90,1-1 0,2-1-90,2-1 0,1-1-91,2 0 1,1-2 0,2-1-90,1 0-90,-1-1 0,0-1 0,-1-2 180,-1 1 0,3-6 0,-6 2 0,1-4 0,-6-3 0,-3 3-90,-2-5 179,-6 0-179,-1 5 0,-4-2 0,-7 3 0,2 5 0,-7 1-90,3 5 90,-1 3 0,0 3 0,-1 3 0,-7 10 0,8-2 0,-5 6-90,10-3 90,-2 11 0,7-6-90,0 8 90,11 2-90,3-8 90,6 8-90,12-2 0,-2-7 0,12 4-861,-4-10 771,4-2-3227,1-2 3048,2-1-181,0-2-180,0-1-269,-3-1 89,-2-2-719,-5-2-270,-4-1-270,-6-1-180,-5-1 91,-8-1 2158,-12 0 0,-3 1 0,-10-1 0</inkml:trace>
  <inkml:trace contextRef="#ctx0" brushRef="#br0" timeOffset="38688">28031 15324 7353,'-1'-12'4137,"-1"3"-3507,-5-7-360,0 7 90,-5-3-90,1 4-1,-4 0 1,-2 0 0,-5 0 90,-4 1 270,-21-1-2039,6 4 1769,-17-1-1,23 4 1,1 2 0,-22 1-450,18-1 1,-1 2 494,-4 3 0,1 0-270,7-1 0,0 1 0,-11 2 0,-2 2 134,-4 3 1,0 1-1530,11-3 0,0 2 1260,-13 3 0,-1 2 225,-3 4 0,1 1-987,13-4 1,-1 0 806,-12 6 0,-3 2 134,1 3 1,1 0-482,14-6 1,-1 0 391,-12 8 0,2 1-149,18-10 0,1 1 104,-12 12 0,2 1 0,12-9 0,1 0 0,-8 8 0,3 3 45,8 0 0,4 0-90,7-10 0,2 1 45,-3 8 0,3 2 0,8-1 0,4 0-45,1 20 0,5-21 0,3 0 45,7 1 0,3-3-45,12 21 0,-7-21 0,4 0 0,8 0 0,3-3 0,-6-7 0,1-1 282,12 8 0,2-2-282,-9-9 0,0-3 0,4 2 0,0-2 0,2 0 0,1-1 211,2 0 0,1-2-211,2 1 0,0-2 0,3-1 0,0 0 0,2-1 0,1-1 0,1-2 0,1 0 0,0-2 0,4 0-279,-4-3 0,5 0 0,-3-1 279,10 0 0,1-1-25,-10-1 1,3-1 0,-1 0 24,1-2 0,0-1 0,-2-1 0,-12 1 0,-2-1 0,1 0 0,12-1 0,3 0 0,-1-2-30,-1-1 0,-1-2 0,-1 0 30,9-2 0,0-1 0,-11 2 0,3-2 0,0-1 0,-2-3 0,0-1 0,-3 0 0,10-3 0,-1-1-93,-9 1 1,2 0 0,-3 0 92,1-3 0,-2 0 0,-1-1 0,-1-1 0,-1 0 0,-2-1 0,-1 0 0,-2 0 0,-2 0 0,0-1 0,10-12 0,-2-1 0,-13 10 0,-1 0 224,7-9 1,-2-2-180,-11 1 0,-3 1 0,-8 8 0,-2 1-45,3-9 0,-5-2 45,-9 1 0,-5 0 45,-6-22 277,-1 20 1,-3 2-278,-17-18-90,10 30 0,-2-1 0,-3 0 0,-1 1 0,-4 0 0,-4 0 0,-2 2 0,-4-1 0,0 2 0,-10-5 0,0 2 231,4 4 1,-2-1 0,-2 1-232,-6 1 0,-2 2 0,2 1 0,10 4 0,1 1 0,-2-1 0,-14-3 0,-2-1 0,2 2 0,15 6 0,1 1 0,1 1-162,-1 0 0,-1 0 0,0 0 72,-21-3 1,0 1-1,2 1 0,-2 1-120,8 3 0,-2 1 0,2 1-572,-6-1 0,1 2 482,11 1 0,-1 0 0,2 3-690,-14 3 1,4 3-113,15-1 1,2 1 111,-9 3 1,2 2 82,-9 8-1207,22-2 0,2 1 2034,-16 11 1,20-9-1,1 0 1,-7 10 0</inkml:trace>
  <inkml:trace contextRef="#ctx0" brushRef="#br0" timeOffset="81750">10826 9278 9152,'0'-5'2518,"0"0"-2158,-1 3 0,1 0 0,0 1 449,-1 0-359,1-1 90,-1 1-1,1-1 1,0 0-90,0-1 0,1 1-91,1 0 91,0 0-180,1 0 90,0 0-90,-1 0-91,0 0 1,0 1 0,0 0-90,-1 0-90,1 0 0,2 0 0,0 1 0,2 0 0,5 0 180,-2 0-180,5 1 0,3 0 0,-2-1 90,4 0-90,-3 0 0,-1-1 0,1-1 0,1 1 90,0-1-90,0 0 0,0-1 0,-1 2 0,1-1 0,5 0 0,-6 1 0,4 0 90,-2 0 0,-6 2-90,3-1 90,-3 2-90,-3-1 0,3 1 90,-5 0-90,1 1 0,1-1 0,0 0 90,5 1-90,-2-1 0,3 0 0,-3-1 0,-1 0 0,1 0 0,-1 0 90,9 2-90,-9-1 0,7 2 0,-7 0 0,-1-1 0,1 1 0,3 0 0,-3 0 0,6 0 0,4-1 0,-4-2 90,6 0-90,2-2 90,-5 0-90,6-2 0,-8 0 0,-1 0 0,0 0 0,-1 0 0,0 0 0,4-1 0,-5 1 0,3-1 0,-2 1 0,-4 1 0,2 0 90,-1 1-90,-4 1 0,3 0 90,0 2-1,-2 0-89,4 1 90,-4-1-90,1 1 90,0 1 0,2-1-90,1 0 90,1 0-90,2 0 90,1-1-90,2 0 90,11 0-90,-6-1 0,8 0 90,1-4-90,-8 1 0,8-2 0,0-2 0,-10 1 0,6-1-90,-5-1 90,-9 3 0,3-1-90,-10 3-90,-1 1 0,-3 0-359,-1 1-91,-1 0 90,-1 0-3507,-1 0-91,-3 2 2069,0 0 180,-2 2 1889,0 1 0,0 0 0,-1 0 0</inkml:trace>
  <inkml:trace contextRef="#ctx0" brushRef="#br0" timeOffset="83266">9134 9841 9062,'3'-7'2249,"-1"1"-2070,0 3 1,0 0 0,1 0 90,-1 0-180,1 0 360,3-2-270,-1 2-90,2-2 0,-1 2 89,2 0-89,1 0 0,1 0 90,1 1-90,2 0 90,0 0 0,1 0 0,0-1 90,0 1-90,-1 1 89,1-1-89,0 1 360,5 1-360,-5 0 0,4 0 270,-1 3-360,-4-1 89,4 2 91,0 0-90,-4-1-90,4 2 90,-6-2-90,1 0 0,0 0 90,-1 0 0,6 2-90,-5-2 90,3 2-90,0-1-1,-4 0 91,3 0-180,-5-1 180,5 2-90,-4-2-90,4 2 0,2-1 0,-3-1 0,6 0 180,1-1-90,-5-2 0,6 0 0,1-2 0,-6 0-90,6-1 90,-2-1-90,-4 0 0,3 0 0,-6 1 0,-1 0 90,0 0-90,-1 1 0,0 1 0,5-1 0,-3 1 0,3-1 0,2 1 0,-5 0 0,5 1 0,0-1 0,-4 0 0,4 0 0,-7 0 0,1 0 0,0 0 0,-1 0 0,1 0 0,-1 0 0,0 0 0,-2 0-90,-1 0-90,-2 1-90,-1-1 90,0 0-539,-2 0-1440,1 0 540,-2 0-360,-1-1-2159,-3-1 2159,-1 0 1979,-1-1 0,-1 2 0,0 1 0</inkml:trace>
  <inkml:trace contextRef="#ctx0" brushRef="#br0" timeOffset="86635">10644 9812 7982,'0'-4'2159,"1"1"-1799,0 2-180,0 0 90,-1-1-180,1 1 1529,-1 0-1259,-2 0-270,1 0 269,-1 1-179,1 0 90,-1 1 0,1-1 0,-1 1-180,1 0-90,0 0 90,0 0 0,0 1 0,-1 1-90,0-1 89,0 1-89,0-1 0,-1 0 0,-1 4 90,1-2-90,-1 3 0,-1 2 0,2-1 0,-1 4 90,2-4-90,0 0 0,0 0 0,1 1 0,0-1 0,0 0 0,0 1 90,0-2-90,1 1 0,0-1 0,0 0 0,0 0 0,1-1 0,0 2 90,0-3-90,-1 2 0,1-2 0,-1-1 0,1 1 0,-1-1 0,0-1 0,0 0 0,0-1 0,0-1 0,0 1 0,-1-1 0,0 1 0,0 0 0,-1 0 0,0 0 0,-3 2 0,1-1 0,-1 2 0,-1 0 0,2-2 0,-1 0 0,1-2 0,1-1 0,0 0 0,1 0-90,0 0 0,0 0-179,1 0-631,0-1 180,-1-1-1978,-1 0 1079,0-1-90,-1 1 1709,0-1 0,0 1 0,1-1 0</inkml:trace>
  <inkml:trace contextRef="#ctx0" brushRef="#br0" timeOffset="87974">10171 10310 9152,'0'-5'1619,"0"-1"-1349,0 3-90,0 0 179,1 2-179,0-1 0,1 1 0,-1 0-90,1 0 0,-1 0 0,0 0 180,0 0-90,1 1-90,-1 1 269,2 3-179,0 0 0,0 3 270,3 3-180,-1-1-90,1 4 269,-1 0-269,0-3 0,1 3 90,-2-4-90,0-2 0,0 0 0,1-2 90,-1 0-90,0-1 89,1-1 1,0-1-90,1-1 360,6-2-360,-2-1 0,3-2 179,3-4-179,-4 1-180,4-4 90,1-3-90,-4 3 0,4-5 0,-1 1 0,-3 4 0,2-4 0,0 2 0,-4 4 0,2-3 0,-5 6 0,-2 1 0,1 0-90,-3 1-180,1 1-719,-1 0 269,-2 1-89,1 0-1170,0 1 630,0 1-270,1 0-1709,0 0 1709,-1 1 1619,2-1 0,-2 0 0,0 1 0</inkml:trace>
  <inkml:trace contextRef="#ctx0" brushRef="#br0" timeOffset="112651">10492 12987 8972,'-6'-12'2698,"0"1"-2338,2 6 809,-2-6-719,2 4 899,-10-9-989,8 11 90,-6-3-180,4 5 180,0 0-181,-1 0-89,0 1 180,-2 0-180,0 0 90,-2 0-180,-1 1 90,-1 1 179,-9-1-179,5 2 0,-8-1-90,-4 2-90,6 0 90,-11 1 180,-5 3 0,8 0-537,-12 3 447,11-1 0,-1 0-90,-2 2 0,-1 0 0,-1 0 0,-18 7-90,12-4 89,-14 5-89,0 1-877,13-4 877,-12 5 0,2-1 90,15-4-90,-12 5 0,21-6 0,0 0-2953,3 1 2953,1 0 90,3 0 125,2 1-215,1 0 0,2 0 0,2 1 90,1 0-90,1 0 0,3 1 0,1-1 90,-1 9-90,4-5 0,0 6 90,6 3-90,1-6 670,7 27-580,1-24-90,6 15 0,-1-19 3392,1-1-3392,2 1 0,3-1 90,2 0-90,3 0 0,3 0 0,4 0 90,22 9-3403,-8-7 3313,-14-9 0,2 0 90,16 5-557,-10-7 1,1 0 556,22 6-90,-20-7 0,2-1 0,3 0 0,0-2-873,-9-2 0,0 0 918,11 1 0,3 0-45,2-2 0,0-2-583,-12 0 0,0-1 583,13 0 0,1 0 238,0-3 0,-1 0-238,-12-1 0,0 0 0,12-1 0,1 0 0,0-2 0,-3 0 0,-11 1 0,-1-1 0,11-1 0,2 0 0,-4 0 0,-1-1-404,-11 1 0,0 0 404,10-2 0,-2 0 0,16-5-78,-20 3 1,0 0 77,21-6 395,-24 5 0,2-1-395,-3 0 0,-2-1 0,18-7 0,-19 6 0,0 0 0,25-16 0,-16 6 0,8-8 0,-10-1 0,-13 8 948,4-9-948,-13-2 90,-8 7 1843,-1-10-1933,-10 11 0,-5-1 90,-5 0-90,-5-1 0,-7 0 0,-7 1 0,-8-1 0,-8 2 2333,-8 0-2333,7 8 0,-2 2-1221,10 4 1,-2 0 1220,-13-4 0,-4 2 0,-6 0 0,0 2 0,13 4 0,0 0-278,8 1 1,-3 0 0,1 2 277,-1 0 0,0 2 0,3 0 0,-8 0 0,0 0-45,-14-1 0,-1 1-45,6 3 0,3 0-45,14 1 0,1 0-135,-10 1 0,1 1-585,11 2 1,2 1-315,-15 2-810,-7 5-6769,6 11 6692,21-8 2056,-14 10 0,26-11 0,-1 1 0</inkml:trace>
  <inkml:trace contextRef="#ctx0" brushRef="#br0" timeOffset="130136">7808 6190 8432,'-4'-3'450,"1"1"-360,2 1 0,1 0 0,-1 0-90,1 0 90,0-1 0,0 1 0,-1-1-90,1 1 180,-1 0-180,0 0 89,-1 0-89,1 0 0,-1 1 90,1 0-90,-2 0 0,0 0 0,-1 0 0,1 0 0,0 0 0,0 0 0,0 1 0,-1-1 90,0 1-90,-2-1 0,2 1 0,-2 0 0,2-1 0,-2 1 0,2-1 90,0 1-90,0 0 0,-1 0 0,0 0 0,0 0 0,-1 1 0,1 0 90,0 0-90,0 1 0,1 0 0,-2 1 0,1-1 0,-1 0 0,0 1 0,0 0 0,-1 0 0,-3 2 0,2-1 0,-3 1 0,1 0 0,2-2 0,-2 2 0,4-3 0,1-1 0,0 1 90,0-1-90,-1-1 0,2 1 0,-1-1 90,2 1-90,0-2 0,0 1 0,1 0 0,0-1 0,1 0 0,-1 0 0,1 2 0,0-2 0,-1 2 0,1 0 0,1-1 0,-1 1 0,0-1 0,0 0 0,-1 0-90,0 4 0,1-3-90,-1 4-539,0 0-91,-1-1-179,-1 2 989,-4 2 0,0-2 0,-3 2 0</inkml:trace>
  <inkml:trace contextRef="#ctx0" brushRef="#br0" timeOffset="140690">4465 7808 7443,'-6'-15'4407,"2"6"-3957,-3-4 0,4 9-1,1 0 1,0 0 0,0 2 180,0-1-91,0 2 1,0-1 539,1 1-629,0 0-90,-1 0 180,0 3-361,0 0 1,1 1 0,0 3-90,0 1-90,1 4 0,0 12 0,0-4 0,0 10 90,1-7 0,0 2-90,1 1 0,1 0 0,2 13 0,-1-10-90,3 8 0,-2-12 0,3 7-270,-2-8-179,1 4-810,-1-7 449,-2-7 1,1 1-1080,-2-9 809,-1-4-89,0-2-1439,-4-7 1258,0-1 1440,-2-6 0,0-1 0,0-1 0</inkml:trace>
  <inkml:trace contextRef="#ctx0" brushRef="#br0" timeOffset="140952">4325 7656 8432,'-18'-23'3688,"1"2"-3238,6 9 0,1 0-91,0 0 91,1 1 0,1 1 0,2 1-1,2 1 271,1-2-360,2 2-90,3-1-1,6-2-269,1 1 90,5-4-90,9-3 0,-3 3 0,9-4 0,7-1-90,-8 4-262,9-3 82,-11 5-89,0 2-91,-2 2-90,-1 1-89,-2 2-91,-1 1 0,-3 3-179,-2 1-1,-3 2-1348,-1 6 898,-7 0 91,-2 5 1259,-7 0 0,-4 1 0,-1 2 0</inkml:trace>
  <inkml:trace contextRef="#ctx0" brushRef="#br0" timeOffset="141167">4163 7896 7713,'-7'12'3418,"2"-4"-3059,1 1 181,3-4-270,2-2 90,2-1 90,5-2-181,-1 0-179,5-2 90,0 0-90,3-2 0,2-1-90,1-1 90,3-2-90,0 0-3482,3-1 3392,1-1-180,1-1-2628,12-5 2269,-8 4-181,9-4-1439,-1 1 900,-9 4-223,6-1 1572,-13 5 0,0 0 0,-2 1 0</inkml:trace>
  <inkml:trace contextRef="#ctx0" brushRef="#br0" timeOffset="141586">4748 7719 9512,'-8'0'3328,"0"1"-2699,3 0 1,-1 0 0,1 1-91,0 0 181,-1 1 449,-1 7-629,1-2-90,-1 6 179,1 6-539,4-4-90,-1 7 0,5 2 90,2-6 0,3 5-90,2-7 0,1-2 0,3 0 0,1-1 0,3-2 0,0-2 0,1-2 0,1-2 0,0-2 0,0-3 0,-1-3 0,1-1 0,-2-3 0,5-5 0,-6 0 0,3-6 0,-9 4 0,-1 0 0,-1-2 0,-2 1 0,0-1 90,-2 1 0,-1 0 0,0 0 180,-1-4-90,-1 6 90,1-4-1,-2 4-89,0 4 0,0 0 0,0 3-180,0 3 90,0 0-90,2 5 0,0 2 0,2 5 0,0 1 0,0 2 0,1 1-90,1 2 0,3 8 0,-1-5-180,3 6 1,-1-8-811,6 5 630,-4-8-449,6 4-1350,0-7 900,-3-5-270,5-2-1889,-2-8 1889,-4-1 1619,4-6 0,-7 0 0,1-1 0</inkml:trace>
  <inkml:trace contextRef="#ctx0" brushRef="#br0" timeOffset="141817">5261 7389 8882,'-15'-22'4767,"4"6"-3328,-5-3-809,8 11 0,-1 0 449,3 6-719,2 3-90,-1 4 179,3 11-359,2 1 0,0 8 0,2-2-90,2 3 0,1 2 0,1 3-180,5 16 0,-2-10-89,3 11-631,1-3 181,-2-11-1,4 8-90,-4-17-989,5 5 810,-5-10-90,4 2-1440,-7-8 1080,-3-5 1439,-2 0 0,-2-7 0,0-1 0</inkml:trace>
  <inkml:trace contextRef="#ctx0" brushRef="#br0" timeOffset="142751">5228 7765 7892,'-8'-8'3239,"0"1"-2610,1 1-89,1 0 270,0-2-451,2 1-89,2 0 360,5-2-450,2 1-90,4-2 90,8-4-91,-2 5-89,7-5 0,-3 5 0,0 0 0,1-1 90,0-1-90,-1 0 0,-1 0 0,-1 0 0,-2 2 0,-2 2 180,2-1-90,-7 2 0,2 1 360,-6 3-180,-3 1 0,0 2 359,-3 3-269,0 1-90,-1 3 450,0 4-451,1-1 1,-1 5-180,0 3 90,1-4-90,0 7 90,2-7-90,0 0-90,2-1 90,2-1-90,1 0 90,6 2-90,-2-5 0,5 2 90,2-6-90,-3-3 0,4-2 0,-5-3 0,-1-2 0,0-2 90,-1 0 0,1-6 0,-4 3 0,2-5-1,-3-2 1,-3 5 0,1-5 180,-2 3-90,-1 3-90,-1-1 90,0 5 0,0 2-90,-1 1 0,0 1 0,0 1 90,0 0-180,0 3 0,1 1 0,1 4 0,1-1 0,1 2 0,4 4 0,1-2 0,3 3 0,7-1 0,-3-5 0,6 2 0,5-5 0,-5-2 0,7-2 0,-7-3 0,0-1 0,0-2 0,-1-1-90,-1-2 180,-2 1-90,-2-2 0,-2 0 0,-2-1 0,-3 0 0,-1-1 0,-3-1 0,-2 1 0,-5-6 0,-1 4 0,-5-4 90,-6 2-90,2 4 0,-5-3 0,-3 2 0,5 4 89,-5-1-89,4 2 0,5 2 0,-1 1-89,7 1 89,2 2 0,3-1 0,2 1-90,3-1 90,4-1 0,2 0-90,2-2 90,3 0 0,11-4 0,-5 3 0,8-4 0,1 1 0,-7 2 0,6-2 0,-3 1 0,-8 4 0,3-1 0,-9 3 0,-2 1 0,-2 2-90,-3 1 90,0 2 0,-2 2 0,0 0 0,-1 3 0,-1 10 0,0-5 0,0 8 0,1-9 0,0 1 0,1-1 0,2 0 0,7 3 0,-2-4 0,5 2 0,6-5 0,-5-3 0,7-2 0,-7-4 0,1-2 0,0-2 0,-1-3 0,7-7 0,-7 3 0,3-7 90,-5-2-90,-5 4 0,-1-5 0,-5 6 0,-3-5 90,-1 6-90,-3-3 90,-3 5-90,1 6 0,-3 0 0,-2 8 0,2 4 0,-4 5-180,1 10-3392,3 0 3302,-1 8-404,4-4 225,1 1-271,0 2-89,1 0-91,0 1-269,0 0-91,0 0-359,0 0-90,0 0-90,-2 0 0,-2 1 90,-1 0 1709,-2 1 0,-2 1 0,-1 1 0</inkml:trace>
  <inkml:trace contextRef="#ctx0" brushRef="#br0" timeOffset="143655">4340 8434 7533,'0'-6'3328,"-1"0"-2789,0 1-89,-1 0-180,-2 2 0,0 0 90,-3 1-90,-1 1-1,-2 1 1,-1 2 0,-2 0 90,-2 3 0,-3 1-90,-2 1 449,-14 7-359,6-2-90,-12 6 359,-5 3-1294,8-3 845,-13 7 360,-3 3-270,13-6-1,-13 8 181,6 0-3502,14-7 3052,-7 5 180,18-11 0,3-1-90,5-3-1,2-2 1,3-1 90,3 2-90,2-3 686,3 2-506,5 1 3211,1-2-3301,1 3 0,4 1-90,-3-4 90,2 3 0,0 2-90,-2-3-90,2 5 90,-3-3 0,-2 0 0,1 2 0,-1 1-90,-1 0 90,0 2 0,-2 1-90,0 0 90,-1 2 0,-2 13-834,-1-8 834,-2 11-346,-3 1 256,1-8 0,-2 9 26,-2-1-26,3-9 90,-3 10-569,4-13 479,0 1 0,2-2 0,-1 0 673,1 6-583,2-9-90,0 4 352,2-12-352,1-2 68,1-2-68,0-2 539,2-1-539,2 0 0,1-3 0,2 0 0,4-3 0,0-1 0,4-2 0,5-2 0,-4 0 0,5-3 0,-5 1-90,0 0 0,0 0-90,0-1-89,0 1-91,0-1-90,-1 0-180,0 0-89,0 0-1,-1 0-269,-2 0-180,0-1-91,-1-1-1348,2-4 989,-5 2 0,2-3-1530,-7-3 3149,-1 3 0,-2-5 0,0 5 0</inkml:trace>
  <inkml:trace contextRef="#ctx0" brushRef="#br0" timeOffset="143984">3939 9269 10321,'-4'-3'2878,"-1"-1"-2518,4 3 270,0-1-360,4 2-90,1-1 0,4 1-91,1 1 91,3 0-90,4 0 0,1 0-90,3 0 90,1 1-90,1 0 90,11 3-575,-8 0 575,7 3-90,-5 3 0,-8-1 0,2 4 90,-7 4 0,-6-4-1,-1 6 91,-9 5-90,-1-5 0,-6 8 0,-1-7 90,-3 1-180,-1 0 90,-2 1 0,-1-2-90,-1 0 0,0-1 0,1 0 486,0-1-666,-4 4-90,6-6-90,-1 2-719,5-5 269,4-6-179,1 1-1620,6-6 990,2-3 90,3 0 1529,1-3 0,3-1 0,1-1 0</inkml:trace>
  <inkml:trace contextRef="#ctx0" brushRef="#br0" timeOffset="145185">4570 9145 8522,'-3'-5'2429,"1"0"-1980,1 2 271,0-1-450,0 0 0,2-1 0,0 1-90,1 0 89,2 0-89,1-1 90,2-1 270,9-3-270,-2 2 89,7-3 361,5 1-450,-5 3 90,6-1 179,0 3-179,-8 3-180,4 2 270,-5 5-180,-6 1-90,1 5 269,-6 6-359,-3-3-90,-2 6 0,-3-4 450,-5 9-270,-1-5 0,-4 6 90,-6 2-90,3-7-180,-7 7 179,-4 0-179,5-8 0,-5 6 90,1-4-90,7-7 90,-3 2-90,9-8 0,2-2 90,2-2-90,0-2 0,2-2 90,0-2-90,1-1 0,0-2 90,1 0-90,1-4 0,2 1 0,0-2 0,2 0 0,1 3 0,0-2 0,3 1 90,-1 2-90,3 0 0,2 3-90,-1 0 90,2 2 0,2 3 0,-3-1 0,4 2 0,2 2-90,-4-2 0,4 1-359,2 1-1,-5-3-180,5 1-899,0-2 450,-4-1-271,4-2-1888,2-4 1529,-5 1-90,5-3 180,-8 1 1619,1 0 0,-1-1 0,1 0 0</inkml:trace>
  <inkml:trace contextRef="#ctx0" brushRef="#br0" timeOffset="145401">5119 9160 9781,'-2'-9'3688,"0"-1"-3418,2 4-180,1 0 90,2 1 0,5-2-90,0 1-180,5-3-90,4 0 0,-2 1-90,5-2-629,3 0 179,-5 1-89,6-1-1440,-2-1 900,-6 4-1,5-4 1350,-6 5 0,1-2 0,0 1 0</inkml:trace>
  <inkml:trace contextRef="#ctx0" brushRef="#br0" timeOffset="145885">5643 8805 7443,'8'-9'3508,"-3"2"-2789,5-4-449,-5 5 90,2-2 180,0 1-270,-3 3-91,2-2 271,-2 2-270,0 1 0,0 0 270,-3 1-180,0 1 179,-5 3-89,0 1-90,-4 4 450,-5 5-451,2-1 181,-6 5-90,2-2 270,-8 9-361,5-6 1,-6 7-90,2-2 0,6-5 90,-2 4-90,6-2-90,5-6 90,-1 3-90,7-2 0,2-3-90,4 2 0,7-3 89,-1-2-89,7 0 0,8-2 0,-4-2 0,7 1 0,-6-2 0,8 2 0,-7-1 0,5 1 0,-5 2 0,-9-1 0,1 3 0,-7 0 0,-4-1 0,-2 4 0,-9 2 0,-2-2 0,-5 5 0,-9 0 0,3-3 90,-7 4-90,6-6-90,0 0 90,0 0 0,2-1-179,0-1-361,-1 1-90,6-4 91,-1-1-1710,10-7 900,3-3-270,4-3-2069,8-8 1889,0 1 180,4-5 1619,-1 3 0,2-1 0,2 0 0</inkml:trace>
  <inkml:trace contextRef="#ctx0" brushRef="#br0" timeOffset="146583">5880 8561 9512,'-4'-1'2158,"1"0"-1438,4 0-450,2 1-90,2 0 90,3 0-91,1 0 1,3-1 180,9-2-270,-2 1 90,8-3 90,6-1-180,-6 0-223,10-3 313,-11 3-3138,11-3 3138,-10 2 89,7-1 181,-6 2-180,-9 2 0,2 0 90,-7 2-91,-5 2 60,1 0 121,-5 2 3212,-2 1-3392,-1 3-1,-2 0 1,-1 1-180,-1 1 180,-2 2 90,0 1 0,-2 2-91,0 2 1,-1 0-90,0 2 180,-3 9-180,2-4-90,-1 6 90,3 4-180,1-8 90,1 10-90,3 0 0,2-6 90,1 7-90,5 0 0,0-8 0,3 8 0,4-2 0,-3-7 0,4 6 0,7 7 0,-9-14 0,8 13 0,-7-12 0,-3-7 0,0 5 0,-2-2 0,-3-7 0,0 4 0,-3-4 0,-2-3 0,-1 2 90,-5-1-90,-1-3 0,-3 4 0,-1-5 0,-1 0 0,-2-1 0,-2 0 0,-2 0 0,-1 1 90,-2-1-90,-2 0 0,-3 1 0,-16 3 0,8-3 0,-14 3 0,-6-1 0,11-2 0,-4 1 0,-2 0-1602,-4 1 1557,12-3 0,-2 2 45,8-2 0,2 0-2862,-19 6 2862,18-6 0,0 1-89,-11 4-117,2-1 26,3 0 1,3 1-450,4-1 179,3-1-270,3 0-89,2-1 1179,2-1-2439,-6 3 990,8-4 90,-5 2 2176,3 0-1996,6-4 103,-4 2-1452,-2-1 898,5-3 1260,-5 2 0,6-2 0,1-1 0</inkml:trace>
  <inkml:trace contextRef="#ctx0" brushRef="#br0" timeOffset="147118">4482 10398 11760,'7'0'720,"-1"0"-450,-2 0 0,5 2-180,-2-1-1,3 2 1,0-3 0,-2 1-90,1-2-90,0 2-89,-2-1-91,2 1-720,0 0 271,-3-1-361,3 0-1528,0-1 1259,-3 1 1349,4 0 0,-3 0 0,2 0 0</inkml:trace>
  <inkml:trace contextRef="#ctx0" brushRef="#br0" timeOffset="148135">5463 10517 8072,'-4'-11'4858,"0"1"-3959,-1 2-359,2 1 89,-1 0-449,1 3 0,0 0 90,2 3 90,0 3 0,-1 2 539,1 13-359,0-1-90,0 11 179,-1 11-629,-1-5 149,0 14 211,-4 11-2087,1-10 1862,2-15 0,-1 2 0,-2 4 0,-1-1-45,-5 25-45,3-23 0,0 3 90,-2 1 0,-1-1-135,3-9 0,0 0 45,-3 9 0,-1 1 45,0-1 0,1-2-2691,-7 21 2646,7-23 0,1-1-45,-3 11-1619,-3 14 1708,6-18-12,0 10 13,6-11 0,3-13 780,1 5-780,8-10-90,1-8 0,5 2 2359,12-7-2359,-2-5 0,13-2 0,-4-5 3392,5-2-3392,4-2 0,5-2-1292,5-2 1292,5-1 0,3-3-1413,6-1 1413,-31 6 0,2-1 0,18-3 0,1 0-703,-11 2 0,0 0 703,14-2 0,2-1 0,2 0 0,-1 1 0,-13 2 0,0 0 0,14-2 0,2 0 0,0 1 0,-2 0 0,-13 3 0,0-1 0,13-1 0,2 0 0,-2 0 0,-2 2-1001,-13 1 1,0 0 1000,13-1 0,-1 0 0,-18 3 0,-2 0 218,1 0 0,-1 0-218,0 0 0,-1 0-102,-1 1 0,0 0 102,-2-1 0,1 1 0,30-1-840,-2 1 840,-4 0 0,-3 0 0,-19 0 0,0 1 0,16-2-28,13 0-62,-11-1 90,-15 1 794,9-1-884,-10 0 0,-12 2 2302,5-1-2392,-10 0 3488,-8 1-3398,0-1 164,-5 2-164,-4 0 0,-1 0 0,-2 1-899,-2-1 179,-5-1 271,2 0-361,-5 0-1259,4-1 990,1 1-180,0-3-1799,0-1 1528,2 0 91,-1-2 1529,2 1 0,1 0 0,1 0 0</inkml:trace>
  <inkml:trace contextRef="#ctx0" brushRef="#br0" timeOffset="148484">7996 11370 8072,'-20'-2'3598,"1"-1"-2878,-1 1 539,-7 1-539,7 1 539,-9 0-719,15 0 89,-2 1 451,6-1-720,3 0-1,1 0-89,6 3-270,2-1 360,4 3 0,12 4-180,-1-1 90,10 2-91,11 3-89,-6-2-90,13 2 90,5 1-90,-13-5 0,10 4 0,-6 0 0,-13-3 0,6 4 0,-9 0 0,-8-2 90,1 3-90,-11-3 90,-4 6 0,-4-4 0,-4 6 90,-13 2-90,2-4 0,-11 5 0,-7 1-90,6-6 0,-9 4-90,2-1-180,11-6-90,-5 4-1259,8-4 540,9-5-630,-2 1-450,8-5-2338,1-1 2338,2-1 2159,2 1 0,3-3 0,0 1 0</inkml:trace>
  <inkml:trace contextRef="#ctx0" brushRef="#br0" timeOffset="193888">11138 4630 7982,'-7'-17'4138,"2"7"-3598,-1-4-90,3 8-1,1 2 91,0-1 0,0 1-1,0 1 1,1 1-90,1 0 1619,-1 1-1979,0 7 179,-1 0-89,-2 9-90,1-2-90,-2 2 0,0 4 360,-3 13-360,3-3 90,-3 12 90,1 11-3482,1-10 3302,0 14 90,3-15-601,1 0 601,1 1-90,1-1 0,2 18 0,-1-15 90,2 11 0,1-5-90,0-14 0,1 7 0,-2-16 0,0-3 0,0-3 0,-1-2 0,0-3 0,0 2 0,-1-6 3229,1 1-3229,-2-6 764,1-2-764,-1-1 0,-3-4 0,0-1 0,-3-3 90,-6-5-90,0 1 0,-6-5 0,2 3 0,-1-1 0,-2-1 0,-1 0 0,-2-1 0,-2 0 0,-1 0 0,-1 0 89,-1-2-89,-14-6 0,8 5 0,-10-5 0,-2 1-3392,11 4 3482,-8-3 0,16 7 0,2 1-90,4 2 90,3 1 90,0-1-90,6 4-90,0 0 90,6 2-90,2 1 3482,1 0-3482,1 1 90,6 4-90,0 0 0,6 4 90,4 4 0,-2-1-90,5 4 180,2 3-180,-3-3 90,4 5 0,2 2 0,-6-4-90,6 6 90,-2 2-3393,-5-6 3303,6 6 0,-8-7 90,0 0-90,0 1 0,-1 0 90,0-1-90,-1 0 0,0-2 90,-1 0-90,0-2 0,2 4 0,-4-6 3482,3 0-3392,-1-3-90,-3-4 90,3 1 0,-2-5-90,0-1 90,2-2 0,0-2 90,9-9-90,-5 1 0,7-8 0,-6 4 0,1-2-90,0-3 90,1 0-90,0-1 90,1-2-90,1 1 0,1-1 0,1-1 90,11-11-90,-7 9 0,7-8 90,0 2-90,-8 8 0,6-5 0,-4 5 0,-8 8-90,3-3 90,-7 7-180,-5 4 0,0 1-630,-4 3 91,-3 2-271,0 1-359,-2 2 90,0 0-900,0 1-180,1 1-179,-2 3-1980,-1 2 4498,1 0 0,-3 1 0,2-2 0</inkml:trace>
  <inkml:trace contextRef="#ctx0" brushRef="#br0" timeOffset="197620">10127 7368 8972,'1'-7'2518,"-1"1"-2248,0 4 0,0 0 450,1-1-450,0 1 89,0-1-89,0 2 270,1 0-270,0 1-90,-1-1 89,2 1-89,-1 0-90,1 1 90,0 0 0,0 0 0,0 2 90,2 3-90,-1-1 180,3 4 89,0 2-89,-1-1-180,1 3 360,-1 3-360,-2-3-1,3 4 1,-3-5 90,2 6-270,-1-6 0,1 4 0,0-4 90,0-3 0,1 1 90,1-3-90,-1-2 0,4-1 90,1-3-90,-2-2 0,4-2-90,-4-2 180,2-2-90,0-2-90,1-1 90,7-7-90,-5 3 0,6-4 0,-6 4 0,0-1 0,-1 0 0,1-1 0,-1 1 0,7-6 0,-6 6 0,5-3 0,-2 2 0,-4 6-90,2-2-270,-3 4 90,-4 2-270,2-1-989,-2 2 90,-2 1-360,0 1-270,-4 2-3867,-2 1 5936,-4 5 0,1-1 0,-4 4 0</inkml:trace>
  <inkml:trace contextRef="#ctx0" brushRef="#br0" timeOffset="202136">2192 4507 8522,'-1'-7'1889,"1"2"-630,-5-3-989,2 4 0,-3-3 270,0 5-360,1 1 89,-1 0-89,1 2 0,0 0 0,-1 1 90,-1 1-90,-1 2 90,-1 1-90,0 3 89,-2 3-89,-1 3 360,-8 13-270,4-3-90,-5 11-473,5-6 653,-6 20-181,5-10 1,-4 15-1355,7-15 1265,2 0-90,1-1-4,1-1 94,1 13-90,4-14-1574,1 9 1664,5-16 213,6 7-303,0-10 0,4 7 1221,6-6-1221,-3-8 0,7 4 0,12-3 0,-10-9 92,15 2-92,-5-12 0,-6-3 1940,9-4-1851,-1-7-89,-8 2 0,5-6 211,-12 4-211,5-7-522,-8 4 522,3-5 0,-7 1 0,-5 5 0,0-3 0,-8-1 0,-2 7 90,-4-5-90,-5 8-90,1 3 90,-6-1 0,-2 3 0,4 2 0,-5 0 522,7 1-522,0 1 0,1-1 0,2 1 0,2 0 0,-1 0 0,4-1 0,0 0-90,3 0 90,5-3 0,6 0 0,1-2 0,4 0 0,4-3 0,-3 2 0,6-3 0,-7 3 0,1-2 0,0 0 0,0 0 0,0 0 0,0 0 0,-1 0 0,0 1 0,-1 0 0,3-1 0,-5 3 0,2-1 0,-6 4 0,-3 1-90,1 2 90,-3 1 0,1 1-90,1 4 0,-2-1 90,1 4 0,-3-3-90,1 1 90,-1 1-180,0 0-449,0 4 89,1-2 0,-1 2-179,1-5-181,-1-1-89,1-1-271,0 0-269,0-2-1529,0-1 3058,0-1 0,2-2 0,-1-3 0</inkml:trace>
  <inkml:trace contextRef="#ctx0" brushRef="#br0" timeOffset="202403">2755 4614 8612,'-1'-20'4767,"1"5"-3417,-2-5-811,1 12 1,0-1 359,0 5-269,1 3-180,4 13-270,0-1-90,3 12 180,0 8-91,-1-4-89,1 11-90,1 7 90,-2-10-180,2 12 0,-1-2-3571,-1-11 3211,1 8-180,-3-17-89,0-2-181,0-3-179,1-3-181,-2-3-269,0-3-90,-2-3 0,-1-2 2467,-4-3 0,1-4 0,-3-2 0</inkml:trace>
  <inkml:trace contextRef="#ctx0" brushRef="#br0" timeOffset="202702">2625 4634 7892,'-16'-37'4138,"2"-2"-3868,10 22-90,1-5 360,3 3-361,4 5 1,2-5 90,7 2-180,-2 3 0,6-2 0,5 2-90,-4 4 90,7 0-90,-6 5 90,-1 2-90,0 3 90,-1 2-90,-2 2 180,6 6-180,-7 0 90,3 5-90,-4 4 90,-6-3 0,2 7 90,-6 4-91,-3-5 91,-1 9 0,-5 1-90,1-6-90,-3 7 90,2-9 0,0-2-180,0 0 0,0-2-90,1 0-90,1-2-89,2-2-271,1-3 0,2-2-1169,3 0 540,-1-5-180,3-2 1439,1-9 0,1-2 0,3-4 0</inkml:trace>
  <inkml:trace contextRef="#ctx0" brushRef="#br0" timeOffset="203136">3035 4474 8882,'-1'-4'2698,"2"-2"-2518,0 2 90,6-3-180,-1 2-90,5-1 90,-1 1-90,2 0 90,3 0-90,0-1 0,2 0 0,12-3 0,-6 2 0,8-2 0,1 0 0,-9 2-90,6 0 0,-13 2 0,-2 2 0,-2 0-90,-4 2-180,-3 1 271,-3 2-91,-3 1 90,-2 0 0,-3 2 0,0 0 90,-2 1 0,0 1 0,0-1 0,-1 1 0,1 0 0,1-1 180,-2 2-180,3-2 90,-2 2 179,2 0-89,2-1-90,-1 2 360,1 1-270,1-1 90,-1 3 270,1 5-361,2-3 91,0 5 90,0 6-180,1-5 90,0 8-180,0-6 90,0 13-1147,0-7 967,-1 9 90,0-10-90,1-2 0,-1 0-90,1-1-180,0 7-90,0-8-90,1 3-89,-1-11-361,1-3-89,0-1-361,0-3 968,-1-2-1147,1-1 1529,0-3 0,1-2 0,2-2 0</inkml:trace>
  <inkml:trace contextRef="#ctx0" brushRef="#br0" timeOffset="203317">3393 4728 8162,'5'-9'2879,"-1"2"-2609,4-5-270,-1 5 0,3-2-450,12-4 0,-7 5-90,10-6-1349,-4 3 720,-4 2 1169,5-3 0,-5 3 0,-1 1 0</inkml:trace>
  <inkml:trace contextRef="#ctx0" brushRef="#br0" timeOffset="203784">3655 4330 8612,'-2'-7'3058,"0"-2"-2788,2 2-90,2-2 0,1 2 0,2-1 0,1 2 0,5-4-90,-1 4 0,4-3 0,-3 5-1,0-1 1,0 1-90,1 1 90,-1 1 0,5 0 0,-4 0-90,2 2 180,-3 1-180,-3 2 90,1 0 90,-4 2-90,-2-1 0,-1 3 270,-3 3-180,-1-2 89,-1 4 271,-5 2-360,2-2 90,-4 5 0,2-3 0,1-1-91,0 0 91,1 1 0,0-2-90,2 1-90,1-1 90,1 0-90,2-1 90,2 4-90,1-4-90,3 2 180,2 0-180,-1-5 90,4 4-90,-4-5 89,1 0-89,1 1 90,0-2 0,3 4 0,-2-3 0,1 2-90,-4-3 0,-2 1 0,1 0 90,-2 0-90,1 3 0,-2-1 0,-1 2 0,-4 3-90,-1-3-90,-3 5-179,-1-4-181,-1 1-270,-1 0-89,-1 0-360,-1 0-271,0 1-358,-2-2-1,-1 1 0,-2 1 1889,-2 0 0,-1 2 0,-1 0 0</inkml:trace>
  <inkml:trace contextRef="#ctx0" brushRef="#br0" timeOffset="204786">2221 5725 9152,'26'-9'2698,"10"-3"-2428,-10 3-90,14-5-1526,-5 2 1706,5-3-90,7-1-1001,5-3 1000,7-2-134,-27 10 0,1 0-45,2-1 0,2 0-1109,1-1 0,0 0 1154,2 0 0,3 0-75,-2 0 0,4-1 0,-2 1-829,8-2 1,0 0 768,-7 2 0,2 0 0,-1 0-333,1-1 0,-1 1 0,-2 1 333,7-2 0,0-1 6,13-3 1,1-1-97,-3 1 0,-3 0 0,-13 5 1,-1-1-1,11-3 0,1-1-180,-4 0 0,-3 0 135,-12 4 0,0 1 0,8-4 0,1-1-135,-5 0 1,-2 1-1,19-9 225,-22 9 0,-1-1-45,-4 0 0,-2 1 0,14-10 90,9-9 0,-21 11 620,7-11-530,-12 8 1735,5-9-1555,-11-2 273,-7 9-274,0-10 2778,-9-3-2777,-4 9 180,-4-10 359,-9-4-359,-1 10-90,-8-11 449,-8-2-449,3 12 254,-11-12-255,8 15-179,-4 2 90,-3-1-1244,-3 1 1154,-3 1-90,-3 1 89,-5 1-1343,-3 1 1254,-4 1-90,12 10 0,-1 1 0,10 5 0,-2 0 0,-11-2 0,-3 0 0,-8 4 0,1 1 0,12 3 0,-1 2 0,6 0 0,-2 1 0,-1 1 0,-4 2 0,-1 2 0,3 0 0,-11 0 0,-1 2 0,9-1 0,-2 2 0,-1 0 0,-1 3 0,-1 0 0,3 1 0,-10 2 0,-1 1-614,10-2 0,-2 2 0,2 0 614,-3 2 0,2 1 10,-1 1 1,1 1-11,0 1 0,1 1-491,0 1 0,1 1 491,1 1 0,1 1 0,0 1 0,2 1-6,1 1 0,0 0 6,1 1 0,1 1 0,3 0 0,-2 2 0,6-1 0,-3 2 0,4 0 90,-7 4 0,2 2-90,7-6 0,-1 2 0,2 2 0,2 1 0,3 2 0,1-2 707,-3 6 0,0 3-685,5-1 1,-2 6-1,2 0 1,3-5-202,0 6 0,3-1 179,0 1 0,0 3 0,3-4 0,7-7 0,4-3 0,0 1 0,2-1 0,1 0 0,1 0 0,2 0 0,1-1 687,1-1 1,2 0-688,1 0 0,2-1 45,1-1 0,1 0-45,9 12 0,2 0 0,-4-12 0,2-1 0,6 9 0,3-2 0,7-5 0,1-3 0,-7-8 0,3-2 0,7 6 0,6-3-30,0-10 0,4-4 0,-2-1 30,1-2 0,1-1 86,2-1 1,4-1 0,-1-4-147,-4-7 0,-1-4 0,-1 0 15,11-2 0,-1-2-466,-5 0 0,1-1 0,-2-1 511,6-4 0,-2 0 0,3-3 0,0-1-45,0-1 0,0 0-45,0-2 0,3-1-30,-5 0 0,3-1 0,-2 0-257,-13 6 1,-1 1-1,1-1 317,12-7 0,2-1 0,-4 2-100,2-3 1,-1 0-51,-7 3 0,2-3 1,-2 2-244,6-5 0,-1 0 363,-10 6 0,2-1 0,-2 0-150,-5 1 0,-1 0 1,-3 1 14,5-3 0,-2 0 45,9-8 0,-2 0-21,-10 4 0,-3 2-429,12-16 270,-18 19 1,-2-1-1710,5-21 720,-11 14-90,-2-7 628,-13 16 1089,-4 2 1,-4 2-1,-3 1 1</inkml:trace>
  <inkml:trace contextRef="#ctx0" brushRef="#br0" timeOffset="212652">10833 8138 7533,'0'-18'3867,"1"7"-3237,-2-8-360,1 12 180,0-1 899,0 0-989,0 4-90,-1-2 179,1 6 1,-1 0-360,-1 2 90,1 1-90,0 2 90,1 2 90,0 1-90,1 3-1,0 1 1,1 3 90,1 1-90,0 2-90,1 0 90,-1 0-90,1 0 0,0 0 0,0-2 0,1-2-90,0-1 270,3 3-181,-2-6 91,4 1 90,2-5-270,-1-3 0,4-2 360,5-9-360,-2-1 90,6-6 90,5-9-180,-7 4 0,8-9 0,0-3 0,-7 7-323,5-8 323,-8 11 0,-1 0 0,0 1 0,7-7 0,-6 7 0,6-4-113,-9 9 24,0 2-91,0 0-90,0 1 90,-1 1-360,-1 1-359,0 1-271,-2 0-179,0 2-450,-2 0-2159,2-1 1980,-5 3 2057,1-1 1,-5 4 0,0 0 0</inkml:trace>
  <inkml:trace contextRef="#ctx0" brushRef="#br0" timeOffset="216172">7617 6149 7173,'-3'-9'2249,"0"2"-1890,0-2-89,1 3 0,0 0 0,0-1 719,-1-6-719,1 6 0,0-6 180,1 7-180,0 2-90,1 0 269,-1 2-269,1 0 990,0 1-811,3 5 361,1 2-360,2 3 89,0 1 271,2 2-450,-2-2 0,3 4 90,0 1-181,-2-4 1,2 4-90,-2-4 0,-1-1-90,1 0 0,0-1 0,0 0 180,0-1-90,0 0 0,0-1 0,1-1 90,2 3-90,-2-3-90,2 2 180,1-2-180,-2-1 180,2-1 0,3-1-91,-2-3 1,4 0 0,4-7 0,-3 1 0,7-6 0,7-6-90,-5 2-233,11-7 233,-9 5-3195,16-12 3195,-8 6 0,13-8-892,3-2 892,-12 7-198,13-6 198,-1 0 0,-12 8 0,11-8 0,-2 3-90,-12 7 0,10-5-540,-4 2-89,-11 7 450,7-4-1980,-6 4 720,-9 5-360,3-2 2745,-12 7-2925,-3 1 1509,-3 2 560,-2 1 0,-2 1 0,-2 1 0</inkml:trace>
  <inkml:trace contextRef="#ctx0" brushRef="#br0" timeOffset="227652">7008 5966 7353,'-14'-10'4317,"5"3"-3777,-13-5-270,10 7 90,-6-1-90,3 2 89,-1 0 1,-4 1 0,-1 0 0,-2 1-1,-4 0 451,-19 2-540,8 1-225,-18 1 225,22 0 0,-1 1-3288,-25 2 3108,18 0 0,-1-1-45,8 0 0,0 0-273,-3 1 0,-1 1 318,-2 0 0,-1 1-683,-3 1 1,0 0 637,-3 0 0,0 1 0,-2 1 0,-1 0-733,-1 0 0,-2 1 718,1 0 0,-4 1 0,2 0 823,-9 2 0,-2 0-853,14-2 0,-4 0 0,-9 4-148,13-3 1,-7 3-1,-7 2 1,-3 1-1,0 0 1,2-1-1,6-1 1,7-2 147,-2 0 0,8-1 0,0-1 0,-8 3 0,3-1 0,-8 2 0,-5 1 0,-2 1 0,0 0 0,5-1 0,6-1 0,9-2-30,-4 2 0,10-1 0,2-1-243,-9 3 1,0 0 272,-11 5 0,2 0 213,21-8 0,3 0-213,2-1 0,0 1-862,-25 12 682,7-2 656,-9 7-1015,20-10 1699,-5 3-1970,21-10-809,1 4 540,7-5 1720,1 2-1990,7-7-180,1-1 90,3-2 1439,1-2 0,2-2 0,1-1 0</inkml:trace>
  <inkml:trace contextRef="#ctx0" brushRef="#br0" timeOffset="227971">3530 6427 8072,'-45'6'5307,"8"1"-5127,29 5 0,-1 1 0,0 2 0,1 1 0,-1 2 0,0 0-90,1 1 0,0 0 0,0 0 0,2 0-90,2-1 89,2 7 1,2-6-90,3 6 0,9-3 90,1-4-90,9 2-3482,24 2 3392,-14-10-89,22 6-712,-9-8 531,-10-4-180,10 2-899,-5-3 360,-11-1-270,4 1-1440,-13 1 2789,-10 0 0,-4 3 0,-9 0 0</inkml:trace>
  <inkml:trace contextRef="#ctx0" brushRef="#br0" timeOffset="228636">1282 7839 7982,'-4'-10'4048,"1"1"-3778,1 5 90,1 0-180,1 2 359,-1 1-179,2 11-180,0 0 0,0 10 90,0-3-180,1 2 90,-1 3-90,2-1-3303,3 13 3213,-1-9 90,3 9-176,5-3 86,-2-7 90,6 4 0,3-8-90,-4-7 90,6 1-2030,7-10 2120,-10-5 0,12-4 270,-8-11-181,-6 2 1,4-7 360,-4-6-360,-5 5 90,1-8 2389,-6-3-2659,-4 9-90,-1-9 176,-3 11 4,-4-10 2258,0 9-2348,-4-7-224,2 12 134,0 1 0,0 2 0,0 2 0,0 2 0,-1-2 0,3 5-180,-1-1-90,3 4 759,0 2-1208,2 1-1741,1 2 1291,3 4 90,-1-1-1710,6 6 1260,-3-3 0,2 2 1529,0-4 0,0 1 0,1-1 0</inkml:trace>
  <inkml:trace contextRef="#ctx0" brushRef="#br0" timeOffset="229090">1720 7730 13649,'1'-3'1349,"0"1"-899,0 2-270,1 1-90,0-1-90,0 2 180,2 4-90,0-1 0,1 4 90,3 5-90,-2-3 0,1 4 90,1 1-180,-2-4 89,1 3-89,-2-6 90,2 2 0,-3-4-90,1 2 270,-1-4-180,-3-2 0,2-1 630,-2-3-450,0 0 269,1-9-539,-2 2 180,1-8 0,1-2 0,0 2-90,1-5 0,-1 6-90,1-1 180,1-5-180,0 6 270,1-8-180,-2 12-90,0-1 89,-1 4-89,0 3 0,-1 0 0,0 3 0,2 1 0,0 2 0,1 2-89,5 5 178,-2 0-89,4 4 0,-2-2 0,0 1-89,1 0 89,-1 0-180,11 10-90,-8-8 90,8 7-450,-5-9 360,-3-4-359,2 2-990,-2-4 809,-4-3-89,4 0-990,-1-6 989,-2-1-89,1-4-1,-3 1-89,-1-1-90,-2-1-91,1 0 1260,-1-1 0,1-2 0,0 0 0</inkml:trace>
  <inkml:trace contextRef="#ctx0" brushRef="#br0" timeOffset="229486">2207 7496 8252,'1'-8'2969,"1"-4"-2520,-2 3 1,1-2 450,-2 2-361,0 3 1,0-1 539,-1 2-539,1 2 0,-1 0-91,1 3 361,-1 0-540,0 1 0,-3 2 269,-2 5-359,0 0-90,-3 4-90,-7 14-40,6-9 40,-5 11-3139,8-6 3139,2-6 0,2 5 90,4-3-90,2-5 0,13 15 0,-4-16 0,9 8 0,-1-10 0,-4-3 147,4 1-57,1-1-90,-6-2 0,4 0 3392,-4 0-3392,-5-1-90,0 0 90,-4-1 0,-1 0 0,-1 0 0,-1 0 0,-2-1 90,-1 1-90,0 1 0,-2 0 0,-1 0-90,-5 4 0,1-2-90,-3 1-270,-3-1-269,4-2-1,-4 0-1439,2-5 900,3-1-180,-1-3-90,4-1-1709,0-6 1709,2 1 1529,1-5 0,4 1 0,0 0 0</inkml:trace>
  <inkml:trace contextRef="#ctx0" brushRef="#br0" timeOffset="229706">2353 7225 7713,'1'-8'3598,"0"0"-2519,0 0-719,-1 3-180,0-1 269,-1 6-269,1 5 270,1 17-360,1-3 0,2 12-3212,2 1 3212,-2-6-90,3 9 6,2 3-96,-3-8 90,3 9-720,4 9 360,-5-20-89,5 15-1170,-4-18 449,-3-8-89,0 4-1529,-5-5 2788,0-6 0,-2 1 0,1-5 0</inkml:trace>
  <inkml:trace contextRef="#ctx0" brushRef="#br0" timeOffset="230086">2369 7581 7803,'-2'-8'3058,"1"0"-2519,0 1-179,2-1-90,0 1 90,3-5-90,0 3-180,4-3 270,3 2-271,0 3 91,4-2 90,4 2-90,-4 3-90,5 0 270,6 5-270,-10 1 0,8 3-90,-14 1 90,0 1-90,-2 1 90,-2 1-90,0 1 90,-2 0 0,-1 1-90,-2 1 89,-1-1-89,-1 1 0,-2-1 90,0-1-90,0-1 90,-1 2-90,1-4 0,0 2 90,1-6-90,1 0 0,0-2 90,-1-2 0,1-4-90,0-2 0,-1-3 90,1-8 0,2 3-90,1-7 90,6-13-90,-2 12 0,6-13 90,-1 8-90,-1 7 0,2-5 0,-3 10 0,0 2 0,-2 1-90,0 3-90,-2 1-90,0 2-89,-2 2-91,2 1-180,-2 1-989,3 2 450,-1 3-180,0 1-91,-3 1 1,-1 2 1439,1 0 0,1 1 0,1 1 0</inkml:trace>
  <inkml:trace contextRef="#ctx0" brushRef="#br0" timeOffset="230487">2813 7440 10771,'-5'-1'2249,"2"1"-1980,0 0 91,2 1-180,0 0 0,-1 2 0,1 3 0,0 1-90,0 2 0,2 4 0,-1-3-90,2 3 0,0-5 90,0 0-90,2-1 0,-1 0 90,1-2-90,0-1 0,1-1 0,0-1 89,1-1-89,-1-1 90,2-2 270,10-12-90,-8 5-180,7-9 360,-8 3-180,-1 3-1,0-4 181,-1 2-180,-2 5-90,0-2 270,-2 4-270,0 3-90,-1 0-90,-1 2 89,0 1-89,2 6 0,-1 0 0,2 5 0,0 2-89,0-2-1,1 3-180,0-4-540,2 3 181,-2-3-91,3 1-899,1-4 719,-1-3-179,2 0-1350,-1-5 990,-2-2 0,1-1 1439,-3-2 0,1 0 0,0-2 0</inkml:trace>
  <inkml:trace contextRef="#ctx0" brushRef="#br0" timeOffset="230789">3162 7062 8252,'-1'-9'3059,"-1"1"-1890,-1-3-539,1 4 629,-2-4-720,2 6 181,-1 0-180,2 2 359,0 2-359,1 0-270,-1 6-270,1 0 90,1 7-90,0 10 0,0-3 0,1 9 90,3 6-90,-1-5 0,2 9 0,1 4-90,-1-9-438,2 10 348,-2-14-180,1 0-179,-2-2-91,1-1-180,-1-2-1348,2 5 808,-2-9-179,-1 3-1619,-4-8 3148,-2-5 0,0-1 0,0-5 0</inkml:trace>
  <inkml:trace contextRef="#ctx0" brushRef="#br0" timeOffset="231422">3084 7397 9242,'-2'-13'3688,"2"2"-3508,9 7-91,-1 0 1,5-1 0,6-2 0,-4 1-90,7-2 90,-6 1 180,7-2-180,-5 1 0,3-1 270,-4 1-270,-5 3 0,0 0 90,-5 2-1,-2 1-89,-1 1 90,-2 1-90,-1 2 0,0 1 270,-1 5-180,0-1 0,0 4 90,0-2-90,0 1-1,1 0-89,-1 1 90,1-1 0,2 5-180,-1-5 90,2 3-90,2-3 0,-1-3 0,1 2 90,1-4-90,-1-2 0,2-1 0,0-3 0,-3-1 0,2-3 90,-1-2-90,-1 1 0,1-2 0,-1-1 90,-2 3-90,1-2 180,0 1-90,-2 3-90,2-3 90,1 3-90,-2 1 0,3-1 0,1 0 90,-2 2-90,3 0 0,0 3 0,-2 1 0,1 2 0,0 5 90,-2-2-90,0 4 0,-2-3 0,0 0 90,0 1-90,-1-1 0,-1 0 90,1 2-90,0-3 0,-1 2 0,0-4 0,0-2 0,-1 0 0,0-3 0,0-4 0,0 0 0,0-4 0,-1 1 0,2-6 0,0 2-90,1-5-90,0-1 0,1 3-180,1-2-360,0-1 181,0 5-1,1-4-719,-1 4 539,0 3 91,0-1-91,-1 5 0,0 0-89,-2 2-181,0 0-179,-1 0-1349,0 1 2518,-1 1 0,1 1 0</inkml:trace>
  <inkml:trace contextRef="#ctx0" brushRef="#br0" timeOffset="231686">3579 7343 8612,'6'5'2069,"-1"-3"-1709,2-1 179,2-4-269,0 0 0,3-3-90,-1-1 270,7-6-360,-4 2 90,6-6 89,-1-1-179,-6 5 0,2-4 90,-6 3-90,-4 4-90,0-1 90,-8 3-90,0 3 0,-4 1-90,0 4 0,-4 2 0,-1 2 0,-2 2-359,-11 7 179,4 0-180,-8 5-719,-7 5 269,6-3-1037,-13 8 678,7-6-90,-4 2 1349,-5 3 0,-4 2 0,-2 2 0</inkml:trace>
  <inkml:trace contextRef="#ctx0" brushRef="#br0" timeOffset="232020">1378 8565 8792,'-31'20'3238,"10"-5"-2878,0 0-90,12-8 0,4-2-1,5-2 91,7-2 90,7-3 0,8-4-1,8-3 541,31-15-540,-6 2-852,-17 6 0,5-1 762,9-6 0,2-1-1714,-10 5 1,0-1 1443,-4 2 0,2-1 0,1 0 89,4-2 1,2-1 0,-2 1-1086,10-4 1,0-1 935,-8 5 0,2-2 0,4-1-363,-3 2 0,4-2 1,-1 0-1,-3 2 333,-4 2 0,-4 1 0,4-1 9,4-2 1,4-2 0,1 1 0,-4 0 20,4 0 0,-3 2 0,-3 0-30,10-3 0,-1 0 0,-11 4 0,2 0 0,-1-1 0,-5 3 0,-2 0 0,-2 1 67,6-2 1,-2 0-68,11-4 0,-2-1 466,-10 5 1,-4 2-467,16-8-17,-24 11 0,-2 1-433,0-1-89,-6 4 1772,-7 2-2132,-5 3 998,-9 2-1808,-7 3 392,-7 2 1317,-26 9 0,9-3 0,-18 7 0</inkml:trace>
  <inkml:trace contextRef="#ctx0" brushRef="#br0" timeOffset="366287">13929 17458 7533,'-2'-8'3508,"1"2"-3059,0-1-89,0 2 0,1 1 360,0-3-361,1 2 1,0-3 1079,3-3-1169,-1 4 0,4-4 0,-2 6-90,0-1 0,2 1 0,0 0 269,5-2-179,-3 1-90,5-2 270,2 2-270,-4 1 90,5-1 89,5-1-179,-8 2-180,8-1 90,-4 3-90,-5 1 0,5-1 360,-1 2-270,-5 1 90,4 0-90,-6 2 90,-1 0 0,0 2 0,-1 2-1,3 4 1,-4-2-90,3 5 90,-2 2-90,-1-3 0,0 5 0,1-1 0,-2-3-90,2 3 90,-1-7-90,2 4 90,-2-5 0,10 3-90,-7-6 0,5-1 90,-5-3-90,0-2 0,1-2 90,0 0-90,1-3 90,5-3-90,-4 0 0,4-3 90,0-3-90,-4 4 0,5-4 0,1 0 0,-5 4 0,4-3 90,0 2-90,-5 5 0,4-3 89,-4 5-89,-3 2 90,1 1-90,-4 2 90,-1 2-90,0 1 90,0 2-90,0 0 90,2 7 0,-1-2-90,3 4 0,-1 2 90,-2-2-90,2 3 0,2 0 0,-2-5 0,4 3 0,7 1 0,-7-8 0,9 3 0,-2-7 0,-3-3 90,5 0-90,2-5 0,-4 0 0,6-3 0,1-2 0,-6 1 0,5-2 0,-8 1 0,-2 1 0,1 1 0,-2 0 0,0 0 0,-2 1 0,-1 1 0,-1 0 0,-1 1 0,2-1 0,-2 3 0,0-1 0,0 3 0,-3 1 90,2 1-90,0 3 0,-1 0 0,2 3 90,6 7-90,-5-5 0,8 5 0,-1-4 0,-3-3 0,7 2 0,7-4 0,-5-2 0,10-2 0,-7-2 0,18-4 0,-10 0 0,13-3 0,1-4-682,-13 3 682,11-4-448,-7 2 448,-11 2 0,5-1 0,-9 1 0,-8 3 0,3 0 0,-9 1-90,-2 2-90,-1-1-179,-2 2 559,-1-1-1009,-2 1 119,-1 0-659,1 0-900,-2 0-2698,-1-1 2518,-2 1 90,-2 0 2339,-1 2 0,-2 0 0,-1 0 0</inkml:trace>
  <inkml:trace contextRef="#ctx0" brushRef="#br0" timeOffset="382036">13746 12964 8342,'-3'-11'2429,"0"3"-2159,0-2 0,2 4 179,-1-2-179,0 2 0,1-1 90,0 3 989,-2-6-809,2 6-91,-2-5 541,2 6-540,0 2-1,0-1 1170,0 1-1529,0 4-90,0 1 90,0 3 0,2 1-90,0 3 90,0 11-90,0-2 0,1 9 180,0 8-90,0-7 0,1 12-90,0 3 90,-1-9-90,1 11 0,0 1 0,0-11-584,0 10 584,-1-15-90,0 0 0,0-3-180,0-1 180,-1-1-629,0-3-91,0-2-269,-1-3-91,0-2-2248,-2 1 1529,-1-6 91,-5 2 1798,-7-6 0,1-4 0,-5 1 0</inkml:trace>
  <inkml:trace contextRef="#ctx0" brushRef="#br0" timeOffset="382439">13434 13451 9871,'-1'-4'1979,"0"1"-1349,1 3-180,4 2-181,0 0 181,2 5-90,0-1 180,1 3-1,2 1 1,0 2-90,2 2 90,0 2 359,6 9-1851,-4-4 1312,4 8-1,-6-7-179,-1 0-90,-1 0-90,0 1 360,5 10-180,-5-9 0,4 6 0,1-4 0,-3-8-90,3 3 89,-4-10-89,1-2 0,0-1 0,0-3 1312,0-3-1312,1-2 0,1-2 0,0-4 0,1-2 90,7-8-90,-4 1 0,4-7 90,-1-4-180,-4 6 90,3-7 0,-1 0-90,-4 7 90,3-4-90,-1 2 0,-6 6 0,3-3-90,-5 8 0,-2 2-90,0 1-90,-2 1-90,-1 2-180,0 1-359,0 0 269,-1 2-539,0-1-2249,1 0 1349,-2 0 0,1 0-1888,-2-1 3957,0 0 0,-1 0 0,1 1 0</inkml:trace>
  <inkml:trace contextRef="#ctx0" brushRef="#br0" timeOffset="400539">14012 7035 11580,'1'3'1170,"1"-1"-900,-1-2-1,2 0 1,-1 2 360,3 0-270,0 1-90,1 0-1,-2-1 1,1 0 0,-1-1 0,2 1 180,3-1-180,-1 1-1,3-1 271,1-1-270,-1-1 0,3-1 90,0-3-91,-3 2-179,2-1 0,-4 0 0,-1 1-90,0 0 0,-1 0 0,1-1 270,3-1-180,-2 0 0,4-2 180,0-1-180,-2 1-90,3-2 180,-1-1-90,-2 2 0,2-3 0,-1 1-90,-3 3 89,2-3-89,-4 5 0,-1-1 90,0 1-90,1 0 90,2-3-90,-2 2 0,3-2 0,-3 3 0,4-4 90,-2 2-90,2-2 0,1 1 0,-3 2 0,2-1 0,-2 2 0,-3 2 0,2 1 0,-2 1 0,-1 1 0,1 0 90,1 1-90,-2-1 0,2 1 0,2-1 0,-2-1 0,3 1 90,0-3-90,-1 0 0,2-2 0,-3 1 0,0-1 0,-1-1 90,0 0-90,-2 0 0,1 0 0,-1-1 0,1 1 0,1-2 0,1-4 90,-2 3-90,2-4 0,0-2 90,-3 4-90,3-4 0,-2 0 90,-2 5-90,2-2 0,-2 1 90,0 4-90,0-2 0,1 2 0,-3 2 0,3-1 0,-3 1 0,2 1 0,-1 1 0,1-1 0,0 1 0,2-2 0,-1 2 0,2-2 0,0 1 0,-1 0 0,1 0 0,1-1 0,-2 1 0,3-2 0,-3 2 0,0 0 0,-1 0 0,1-1 0,-1 1 90,0-1-90,1 0 0,-2 1 0,1 0 0,-1 0 0,1-1 0,-1 1 0,1-2 90,3-3-90,-2 2 0,2-2 0,0 0 0,-1 3 0,1-2 0,1 0 0,-3 2 0,2-2 0,0 0 90,-3 3-90,3-1 0,-2 1 0,-2 1 0,2 0 0,1-2 0,-1 2 0,2-2 0,1 2 0,-3 0 0,3 0 0,1-1 0,-4 2 0,3-1 0,-2 2 0,-2 1 0,1-1 0,0 2 0,0 0 90,1 0-90,-2-1 0,1 0 0,0 0 0,2-1 0,0 1 0,1-2 0,0 1 0,2-1 0,0-1 0,5 0 0,-3 0 0,2 0 0,-1 0 0,-3 2 0,2-1 90,0-1-90,-3 1 0,3-1 0,2-2 0,-2 1 0,4-2 0,1-4 0,-4 3 0,5-4 0,-7 3 0,1 0 0,-2 0 90,0 1-90,-1 0 90,4-3-90,-5 3 0,3-1 90,-1-1-90,-2 3 89,4-3-89,-1 0 0,-3 2 0,4 0 0,0 1 0,-2 2 0,3-1 0,-4 2 0,1-1 0,-1 1 0,1 0 0,-1 1 0,1 0 0,1 0 0,-1 2 0,1-1 0,4 2 0,-4 0 0,2 0 0,1 2 0,-3 0 0,4 0 0,1 1 0,-4-2 0,5 0 0,-5-1 90,1 0-90,0-2 0,0 0 0,1-1 0,0-1 0,1-1 0,0-2 0,0 1 0,7-6 0,-5 2 0,21-12-506,-19 9 506,11-7 0,-10 5 0,-4 4 0,3-4 0,-8 6 0,0 1 0,0 0 0,-1 1 0,-1 0 0,1 1 506,-1-1-416,1 0-90,0 0 0,1-1 0,0 0 0,1 0 0,0-1 0,1-1 0,0 1 0,1-1 0,-1-1 0,8-6 0,-5 4 0,6-4 0,0-2 0,-5 4 0,5-5 0,0-1 0,-5 4 0,4-3 0,-1-1 0,-5 5 0,2-3 0,-5 6 0,-2 1 0,-1-1 0,0 0 0,-1 0 0,0 0 0,0-1 0,-1 0 0,1 1 90,2-8-90,-2 5 0,2-5 0,1-1 0,-3 4 0,3-4 0,0 0 0,-2 6 0,2-5 0,-5 6 0,-1 1 0,0 0 0,-2 1 90,0-5-90,-2 4 90,-1-4 0,-4 0 0,0 4-90,-3-4 180,-7-5-180,4 8 90,-6-7-90,-2 7 90,3 3-90,-5-1 0,-6 1 90,4 4-90,-7-2 0,-5 2 0,7 2 0,-9-2 0,10 3 0,-1-1 0,0 1 0,-1 0 90,1 0-90,-1-1 0,1 1 0,1 0 0,1 0 0,-8-3 0,9 3 0,-18-7 0,21 6 0,-9-4 90,9 1-90,5 2 0,-5-3 0,7 4 0,-1-1 0,0 1 0,-1 0 0,0 1 0,-1 0 0,-2 2 0,-1 0 0,-12 1 0,6 2-90,-9 1 90,9 1 0,-13 1 0,10 0 0,-11 0 0,2 0 0,8 0 0,-8 0 0,0 2 0,8-1 0,-8 2 0,0 2 0,9-2-315,-8 4 315,11-4 0,1 2 0,1 0 0,1 0-14,0 0 14,2 0 0,1-1 0,1 0 0,1 1 0,-7 4 0,5-3 0,-4 3 0,-1-1 0,7-3 0,-6 3 314,2-2-314,5-1 0,-3 0 15,5-2-15,1-1 0,0-1 0,0 0 0,0 0 0,-1 0 0,-1-2 0,0 1 0,0-2 90,-2 1-90,0-1 0,-1 0 0,-1 0 0,-12-1 0,7 0 0,-8-1 0,-1-3 0,8 1 0,-8-3 0,2-4 0,8 2 0,-7-5 0,10 3 0,1-1 0,-1 0 0,2 0 0,-8-4 0,6 4 0,-5-2 0,8 5 0,0 2 0,0 0-90,0 2 90,0 1 0,-11 2 0,6 2 0,-7 2-3392,-2 4 3392,6 0 0,-8 4-166,1 3 166,8-1 0,-7 4 0,2 3 0,8-4 0,-5 5 0,10-5 0,1 0 0,1 0 0,2-1 3309,-3 8-3309,5-6 0,-2 5 249,4-6-249,-2 10 0,3-7 0,-1 8 0,0 2 0,2-7 0,-1 8 0,0 1 0,2-6 0,0 7 90,0 1-90,2-8 0,0 8 0,2-1 0,0-8 0,2 8 0,0-10 0,0 1 0,1-1 0,0-1 0,0 0 0,1 7 0,-2-8 0,1 5 0,0-2 0,-1-5 0,0 4 0,-2 0 0,0-4 0,-1 4 0,0-7 0,0 1 0,-1-1 0,-1 0 0,1-1 0,-2 0 0,2 0 0,-1 0 0,1-1 0,0 0 0,-1-1 0,1 0 0,0 0 0,-2 5 90,1-5-90,-1 5 0,-1 1 0,1-4 0,-2 4 0,0 1 0,1-4 0,-1 5 0,1-1 0,2-4 0,-2 3 0,3-5 0,0-1 0,1 1 0,0-1 0,0 0 0,-1-1 0,2-1 0,-1 1 0,1-1 0,0 5 0,0-4 0,-1 4 0,1-2 0,1-2 0,1 2 0,1 1 0,-1-3 0,1 3 0,1 1 0,-1-3 0,1 3 0,0 0 0,-1-3 0,1 3 0,-1-4 0,0-1 0,1 1 0,-1-1 0,3 11 0,-2-8 0,2 9 0,0-4 0,-2-5 0,2 5 0,0-2 0,-2-3 0,2 3 0,1 1 90,0-4-90,1 3 0,-2-5 0,1 0 0,0-1 0,0 0 0,0-2 0,0 1 0,-1-2 0,0 0 0,0-1 0,1 0 0,-2-1 0,1-1 0,-1-1 0,-3-1 0,2 0 0,-2-1-90,0-1-2969,1 1-2787,-10-3 3147,3 0 181,-9-1-1,5 0 2519,-1-1 0,0-2 0,0 0 0</inkml:trace>
  <inkml:trace contextRef="#ctx0" brushRef="#br0" timeOffset="457370">19731 6508 7892,'8'-13'2699,"-2"2"-2429,3-2 269,2-1-359,-1 3 90,3-3-90,-2 4 630,24-12-720,-14 10 90,18-8 89,-13 11-89,-5 4 0,4-1 0,-8 4 0,0 1 90,0 2-90,-1 1 0,0 2-1,-2 2 1,1 2 0,-2 1 90,1 2-90,-1 2-90,0 1 90,-1 2 0,-1 1 180,4 11-270,-5-5 89,1 8 1,-4 6 0,-3-9-90,0 12 90,-3 5-90,-1-9 0,0 13 180,-3 4-180,1-12-846,-2 14 936,1-16-90,-1 1-3112,1-1 3112,-2 1 0,1 0-1343,-2 20 1253,0-14-178,-1 16 268,-2 4-90,2-15 0,2-19 0,0 3 0,0-1 0,0-1 0,-3 20 0,2-19 0,1 0 0,-1 1 0,0-1 0,-3 19 31,3-20 1,0 2-32,0 1 0,1-1 0,-4 20 574,4-18 1,0 0-485,-1 13 0,1 1-90,1-2 90,1-2 0,2 20-876,1-18 786,2 14 0,2-22-1045,6 11 1045,0-13 306,7 8-216,5-9-90,-4-10 886,7 3-886,0-10 0,-6-8 90,5 1 2508,-5-9-2598,-5-3 2397,1-2-2307,-7-3-90,-2-2 0,-2-2 0,-3-2 0,-2 0 90,-3-2-90,-1 1 0,-4-1 90,-3 0-90,-12-2 90,1 3-90,-9-1 0,-13 4 0,7 4-310,-16 1 310,-9 6-1685,12 0 1685,16 0 0,1 0 90,-15 5 0,-1 1-90,1 2 0,2 4 90,3 1-90,4 3 0,4 1-398,5 0 488,5 2-90,-1 14 0,10-5 0,0 11 0,9 7 0,4-9 0,2 16 0,4 2 0,0-12 0,2 13 0,-1-1 0,-1-15-624,0 13 624,-2-18 0,-3-1 0,-1-1 0,-4-1 0,-2-1 0,-4-1 0,-2 0 0,-4-1 0,-3 0 0,-16 14-90,6-12-180,-13 11 0,19-23 1,0-2-91,-15 12 90,14-12 0,-1 0-765,-2-2 1,1-1-315,-17 8 449,16-10 1,-1-1-1125,-2-2 0,0-3 135,-20 6 1589,18-8 0,-1-1 0,-17-1 0,-1-3 1</inkml:trace>
  <inkml:trace contextRef="#ctx0" brushRef="#br0" timeOffset="461118">14026 7563 9242,'-3'0'449,"0"0"-269,2-1 450,0-2-450,1 1 0,0-2 180,0 1-181,0 1-89,1-1 270,0 1-180,0-1 0,1 0 0,-1 1-90,0 0 180,0 0-90,0 0-90,0-1 0,0 1 89,0 0-89,-1 0 0,0 0 180,0 0-180,0 0 630,0 0-720,3 6 0,-2-2 90,3 4-90,-1-4 90,0 1-90,0 0 90,0 0-1,1 1 1,0 0-90,0 0 180,2 3-90,-2-2-90,2 1 90,-2-2 0,-1 1 0,2-1-90,-2 0 90,2 3 0,-1-2 0,1 3-90,-2-3 90,-1 0-90,1-1 90,-1 1-90,0 0 90,0 0-90,0 0 90,1 1-90,-2 1 180,1 3-90,-1-2-90,0 3 180,0 2-180,0-3 89,-1 4 1,1-5-90,-1 1 90,0 0-90,0 0 90,0 0 0,0-1 0,0 2-90,0-1 90,0 0-90,0 0 0,0 1 90,0 0-90,0 1 90,0 4 0,1-3-90,-1 3 180,1 1-90,0-5-90,0 10 90,0-9-90,0 3 90,0 2-90,0-5 0,1 5 90,-1-5 90,1 5-180,-1-4 0,1 3 90,0 1-90,-1-5 89,1 4 91,0-1-180,-1-4 0,0 3 180,1 1-180,-1-4 0,1 4 90,-1-5-90,-1 1 0,1-1 0,0 0 0,0-1 0,0 3 0,1-2 0,-1 2 0,2 1 0,-2-4 0,1 4 90,0-2 0,0-2-90,0 2 0,-1-3 0,1 0 0,-1-1 0,1 0 0,-1 5 0,1-3 0,-1 4 0,1-5 0,-1 0 90,1 1-90,-1-1 0,0 0 0,1 5 0,0-4 0,1 4 0,-1-2 0,0-3 0,2 3 0,-1-2 0,-1-2 0,1 3 90,-1-1-90,-1-2 0,1 2 0,-1-4 0,0 0 90,0 1-90,1 0 0,-1 0 90,0 0-90,0 1 0,0-1 90,0 0-90,0 0 0,0 1 0,0 0 0,0 0 90,1 4-90,-1-3 0,1 4 0,0-1 0,0-2 0,0 1 90,0-3-90,-1-1 0,0-1 0,0 1 0,-1 2 0,1-2 0,1 2 0,1 0 0,-2-2 0,1 4 0,0-4 0,0 1 0,1 0 0,0 1 0,0-1 0,0 1 90,-1 1-90,1-1 0,-1 0 0,2 5 0,-2-4 0,1 4 0,0-1 0,0-2 0,0 3 0,0-4 0,-1 0 0,0 1 0,0-1 0,0 5 0,-1-4 90,1 4 0,0 6-180,-1-7 90,1 7-90,-2-4 90,0-3 0,0 4 0,0 1 0,0-5 0,0 6 0,-1-1 0,0-4 0,0 5 90,1-1 0,0-4-90,1 5 0,0-6 0,0 0 0,0 0 0,0 1 0,0-1 0,1 7 0,0-5 0,1 5 0,1-1 0,-1-4 0,1 3 0,0-1 0,0-4 0,0 4 0,0-2 0,-2-4 0,1 3 0,-1-5 0,0-1 90,-1 0-90,0-1 0,0 1 0,1 0 0,-1 0 0,0 0 90,-1 0-90,1-1 0,-1 0 0,0 1 89,0 0-89,0 4 0,0-2 0,0 2 0,0-3 0,0-1 0,1 0 90,0 0-90,0 4 0,1-1 90,1 4 0,1 4-90,0-3 90,0 5-90,0-6 90,0-1-90,-1 1 0,2-1 90,-1 1-90,1 0 0,-1 0 90,2 0-90,-1-1 90,3 7-90,-2-6 0,1 4 0,0-2 90,-1-4-90,1 3 0,-1 0 0,-1-5 0,2 4 0,-1 0 90,0-4-90,0 3 0,0-4 0,-1-1 0,0 0 90,-1 1-90,4 7 0,-2-6 0,2 6 0,-1-4 90,-2-3-90,3 4 0,-1 0 90,-1-3-90,2 3 0,-1 0 0,-1-3 0,2 4 90,-3-5-90,1-1 0,-1 0 0,0 1 0,0-1 0,1 0 0,-1 1 0,0-1 90,0-1-90,-1 1 0,0-1 0,-1 0 0,0 0 0,2 4 0,-2-3 0,2 3 0,-1 0 0,0-3 0,0 2 90,-1-1-90,0-2 0,0 0 0,0 0 0,0-3 0,0 2 0,-2-4 0,1 0 0,-1-2 0,0 1 0,0-1 0,-1 0 0,0-1 0,0 1 0,-1-1 0,0 1 90,-1-1-90,-3-1 90,2 0-90,-3-2 89,-3-4-89,1 1 90,-2-3-90,-4-3 0,4 1 0,-5-3 0,4 3 0,-1-1 0,-1 1 0,0-1 0,-2 0 0,1 1 0,-1-1 0,-1 2 0,1-1 0,-9-3 0,5 4 0,-5-2 0,0 1 0,7 3 0,-5-1 0,2 0 0,6 2 0,-3-1 0,2 0 0,4 2 0,-2-2 0,4 4 90,1-1-90,-1 1 0,1 0 0,-1 0 90,-2-1-90,3 2 90,-1-1 0,2 2-90,3 0 0,-1 0 0,3 1 0,0 0 90,1 0-90,2 3 0,2 2 0,1 2 90,1 1-90,-2 0 90,2 0-90,0 0 0,2 1 90,0 1-90,2-1 0,0 1 90,2 0-90,0 0 90,7 5-90,-5-2 0,6 3 0,-1 0 0,-4-4 90,5 4-90,1-1 0,-4-3 90,4 2-90,2-1 0,-6-4 0,6 3 0,-7-5 0,-1 0 90,1 0-90,0-1 0,-1 0 0,5 3 0,-5-2 0,4 2 0,-3 0 0,-3-3 90,2 3-90,-1-2 0,-5-2 0,2 1 0,-2-1 90,-3-3-90,1 1 0,-1-1 90,-2-1-90,0-1 90,-2 0 89,0 0 1,1-1-90,0 0 180,1-4-90,-1 0 90,5-15-270,-2 6 90,2-10-90,1-2 0,-3 5 0,4-9 90,0-6-90,-2 8 0,4-12 0,1-2 0,-3 9-295,3-10 295,-3 14 0,-1 0 0,0 1 0,-1 1-237,-1 3 237,-1 1 0,0 2 0,-1 2 0,-1 3-89,0-3 89,-1 6 288,-1-1-288,0 6-90,-1 2 90,0 1 63,0 2-153,0 2-180,0-1-449,-1 1 89,0 1-180,-1 0-269,0 0-270,0 1-8482,2 0 9140,-2-6 1,1 0-1,-1-7 1</inkml:trace>
  <inkml:trace contextRef="#ctx0" brushRef="#br0" timeOffset="479148">18447 7826 8072,'-5'-6'1799,"1"0"-1529,1 3-90,-1 0 90,0-1 0,-1 1-90,1 0 90,0 0-91,1 0 271,-2-2-270,2 2-90,-1-1 180,2 1 0,0 1-180,0 0 449,2 1-449,2 0 0,0 1 0,3 0-90,-1 1 180,5 0-180,-1 0 0,5 1 90,-1-1-90,1 0 0,2 0 90,1 0 0,9 1-90,-6-1 90,6 0 180,-3 1-180,-5 0 0,2 0 0,-6 1 89,2 0-89,-3-1 90,2 2 90,-2 1-90,-4 0-90,2 2 270,-1 2-180,-3-1 90,3 3-1,0 1-89,-2-3 0,4 4-90,-3-5 0,1 0-90,1 0 90,0 0 0,1-1 0,7 1 0,-3-2 0,6-1-90,4-2 90,-4-1-90,6-1 0,2-3 0,-8-1 0,8 0 90,-3-2-90,-7 1 0,5 0 0,-10 0 0,0 2 0,-3-1 90,0 1-90,-2 1 0,0 0 0,-1 0 90,-1 1 0,0 0-90,6 1 90,-3 0-1,4 1 91,4 2-90,-4-1 0,7 1 0,3 0-90,-4-2 0,6 2 0,2 0 0,-7 0 0,7 0 0,1 0-3392,-6-1 3392,7 1 0,-10-2 0,0 0 0,-1-1 0,-2 1 0,-1-1 0,1 0 0,-5 1 0,2-1-90,-6 0 2943,-4 0-3573,1 0-1439,-2-1-1529,-2 1-269,-7-2 3957,-1 0 0,-6-1 0,3 0 0</inkml:trace>
  <inkml:trace contextRef="#ctx0" brushRef="#br0" timeOffset="485100">16711 6717 9422,'0'4'719,"1"-1"-539,-1-2 180,1 0-270,0 0-90,0 0 0,0 1 0,-1-1 90,1 1-90,0 0 0,1 0 90,0 1 0,1 0 0,2 0 0,-1 0 0,2 0 89,0 1-89,2 0 0,0 0 0,0 0 0,1 0 90,4 1-90,-2-1 0,3 0 180,5-1-180,-4-1 0,7-1 90,7-2-180,-6-2 90,10-1-90,6-5 0,-8 2 0,11-4-425,-10 1 425,0 0 0,1-1 0,0 1 0,0-2-3222,13-4 3222,-11 3 0,8-3-2154,-2 0 2154,-11 5 0,7-3 0,-6 2-90,-8 3 320,4-1-230,-6 2 0,-6 3 0,2 0 1999,-5 2-2179,-3 2-90,0 0 3392,-3 2-3482,-1 1-269,0 0-271,-2 0-269,0 1-90,0 0-1,-1 0 1260,0 0 0,0 0 0,-1 1 0</inkml:trace>
  <inkml:trace contextRef="#ctx0" brushRef="#br0" timeOffset="491861">16544 11948 8072,'1'-7'2339,"0"1"-2159,-1 5 540,0 0-541,2 6-89,0 1 90,1 5-90,1 1 90,0 3 0,0 2 0,0 4-90,1 2 90,-1 3 0,0 2-90,0 1-557,-1 1 557,-1 0-3208,0 0 3208,-2 0-90,1-2-977,-2 11 977,1-11 90,-2 8 90,0-3 0,-1-9 221,-2 6-131,-1-5 2833,2-9-3013,-1 3 1777,1-8-1777,2-5-90,-1 1 89,0-4 1,1-2-90,-1-3 90,0-3-90,-1-1 0,-2-10 0,1 2 0,-1-25 0,4 15 0,0-16 0,4 1 0,-1 8 0,2-11 0,0-4 0,0 10 0,2-11 0,-2 2-3392,0 11 3392,0-8 0,-2 17 90,0 2-90,0 2 0,0 2 0,0 3 0,0-4 0,-1 7 0,0-3 0,0 6 3302,0 4-3302,0-1 0,0 4 0,0 1-90,0 7 90,0 2 0,0 8 90,-1 0-90,0 5 0,0 3 0,0 3 0,0 3 0,0 3 0,0 1 0,0 1 0,-1 15 0,1-13 0,0 11 0,0-6 0,0-11 0,0 6 0,0-8 0,0-9 0,-1 2 0,1-6 0,0-6 0,0 2 90,0-6 0,0-1 90,0-1-90,0-8-90,0-1 90,-2-14-90,2 4 0,0-10 0,0 4 0,1-3 0,0-3 0,0-2 0,1-2 0,0 0 0,-1-1-553,1 0 553,-1 1 0,0 1 0,0 2 0,0 2 0,0 2 0,0-5 0,0 10 0,-1-3 0,1 9 0,0 5 0,0 0 553,0 4-643,0 1 90,0 1 0,0 3 0,0 5 0,1 3 0,0 7 0,-1 4 0,1 5 0,-1 36 0,0-18-130,0-9 1,0 2 129,0 20-994,0-14 994,1 11 0,0-4 0,0-13 0,0 9 0,-1-15 0,0-2-170,0-3 170,1-2-90,-1 3 0,0-9 139,0 1-589,0-6 1,1-5-1,-1 1-3316,1-6 2327,-3-6 1577,2 0 0,-3-7 1,3 4-1</inkml:trace>
  <inkml:trace contextRef="#ctx0" brushRef="#br0" timeOffset="497017">20655 9748 7353,'-17'-12'3508,"7"6"-3418,-8-5 90,8 9-90,1-1 89,-1 2 1,-3-1-90,2 1 0,-3 1 90,-1 3-90,3 0 0,-5 1 0,1 4 0,4-1 0,-4 3 180,1 4-180,4-2 0,-4 5 90,2 5-90,3-4-1,-2 8 1,5-6 180,-1 13-90,3-7-90,-1 9 90,4 3-90,2-7 0,0 10 180,3 4-1733,0-10 1553,3 11-232,4 2 142,-1-11 90,4 12 90,2 2-90,-3-13-578,4 13 578,-5-17 89,1 14-89,-4-11 0,0 11-2549,-4-1 2459,-2-12 90,-1 9 606,-4-6-606,-1-10-90,-2 5 316,-3-6-316,1-8 90,-4 4 288,-3-6-289,3-5 3150,-4 2-3239,0-6 464,3-2-374,-3-1-90,4-4 0,2-2 0,0-1 0,4-1-90,0-4 90,4 1 90,1-2 0,4-1 0,0 2-90,1-2 90,3-1-1,-1 3-89,4-3 90,3 1-90,-2 4 0,4-2 0,-3 4 0,0 1 0,-1 3 0,0 2 0,8 14 90,-8-3-90,5 12 0,-8 6-437,-2-6 527,0 13-90,0 5 0,-2-10 0,0 12-3247,1 1 3247,0-11-90,2 12-392,6-2 302,-2-12 0,7 9-539,9-5 269,-4-10-90,10 8-899,13-6 539,-7-10-269,17 3-315,-21-16 0,0-2-45,21 0 1150,-17-3 1,0-2 0,20-4 0,2-3 0</inkml:trace>
  <inkml:trace contextRef="#ctx0" brushRef="#br0" timeOffset="498097">24848 8782 8252,'6'-6'2159,"1"-1"-1799,1 1-180,1 1 0,1 0 0,2 1-1,2 1 181,8-2-270,-5 3 270,13 1-270,-13 2 0,6 1 180,-3 7-90,-5-2-90,3 6 179,-3 4 1,-6-1-90,1 7 270,-5 7-180,-2-5-655,-2 10 565,-2-9 90,-2 14-90,2-9-90,-1 9-245,2 1 155,3-11 90,1 10-90,6-4 90,-1-9-90,6 6 0,7-4 90,-4-9-90,8 4 90,4-6-90,-6-6 0,7 0 90,-10-7-90,1-2 0,-1-2 0,-1-1 90,0-3 0,5-3-90,-8-1 634,4-3-364,-5-5-180,-6 4 354,2-5-174,-7 0-90,-2 4 0,-1-3 90,-4 3-90,-1 3-90,-2-1 0,0 4 0,-1 1 0,1 1 0,-1 2-90,-2 3 90,1 1-90,-3 5 0,4 2 0,0 4 0,0 3 0,2 2 0,0 4 0,4 16 0,1-7 0,3 14 0,5 5-885,0-10 885,3 14 90,2 4-3189,-3-13 3099,3 15 0,-6-19-204,-1-1 294,-1 0-90,-1-1 90,-3 16-2095,-1-14 2185,-3 10-180,-1-17 473,-2-3-473,-1-1 0,-2-3 0,-1-2 0,-10 8 0,3-9 2194,-8 4-2194,-4-6 0,6-7 223,-8 3-223,0-5 0,8-5 0,-5 2-180,11-5-269,2-1-181,3 0-180,2-2-1258,1-1 449,3-1 3212,1-1-3482,4-1 90,2-1 1799,1-1 0,4 0 0,0-2 0</inkml:trace>
  <inkml:trace contextRef="#ctx0" brushRef="#br0" timeOffset="515144">21850 12260 7353,'5'-8'4317,"-2"2"-3867,1-1-180,-2 4 0,0 0-180,-2 1 90,1 1 179,-1 0-89,4 1 0,1 1 0,5 2 90,0 0 269,6 3-179,-2 0-180,5 1 0,-5 0 359,7 4-269,-5-1-90,6 4 450,-1 3-450,-5-4-1,5 5 1,-7-5-270,-1 0 180,1 1-90,0 0 90,1 1 0,0-2-90,0 0 0,1 0-90,0-1 90,0 0 90,0-2-90,0-2 0,1 0-1,10-2 1,-5-2-90,8-2 90,4-7-90,-7-1 90,9-4 0,2-4-90,-9 1 0,9-3 90,-4 0-3392,-8 4 3392,4-3-235,-11 5 235,-3 1-90,-1 0 90,-2 1-90,-1 2 90,-2 0-90,0 1 0,-2 1 90,0 1-90,2-1 0,-2 3 3320,2-1-3230,3 4 217,-1 0-307,3 2 90,5 4 0,-4-1-90,5 2 90,3 6 0,-5-4-90,7 5 90,1 0-1,-5-3-89,7 3-276,-8-5 366,1-2-3391,1 0 3301,2-2 0,0-2 90,0-2-90,1-2 0,1-2 90,0-2-90,13-8-994,-10 1 994,9-6 90,-13 3 2673,0-2-2673,-2 0 0,-1 0 0,7-8-90,-9 6 90,4-4-90,-6 3 0,-7 6 90,2-2-90,-8 7 0,0 1 0,-2 2 0,1 0 1898,-1 1-1898,1 1 0,0 3 0,2 0 0,1 3 0,9 4-90,-2-2 90,6 4-90,5 1 0,-5-3-90,6 3-359,0-1 89,-6-3-180,5 2-89,-8-4-271,0-1 91,0-1-451,0-1-359,-1-2-180,-1 0-269,0-2 179,-3-1 90,-1 0 1889,-1 0 0,-2-1 0,-1 0 0</inkml:trace>
  <inkml:trace contextRef="#ctx0" brushRef="#br0" timeOffset="519112">23530 11479 10591,'3'-4'1079,"1"0"-899,-3 3 0,0-1 1349,-1 1-1259,3 2-90,-1 1 0,3 3 360,1 2-271,-2-1 1,2 2 0,-1-3 90,2 3-180,-2-2-90,2 1 180,0 0-90,-1-2-91,1 1 91,1-3 0,-2-1 0,3 0 90,1-2-180,-2 0 90,3-2-90,-2 0 0,1 0 0,0 0 90,1-1-180,0-1 90,2 0-1,-1 0-89,1-1 180,-1 0-180,7-5 90,-3 2-90,5-3 90,3-2-90,-4 2 0,6-3 0,3-2 90,-6 4-90,6-4 0,0 1 0,-8 3 0,7-3 0,-2 2 0,-7 4 0,5-2 0,-3 2 0,-5 3 0,2-1 0,-4 1 0,-4 3 0,2-2 0,-4 3 0,-3 1 0,1-1-270,-4 2-7465,-1-1 5846,-7 1 1889,-1 0 0,-4 1 0,1 0 0</inkml:trace>
  <inkml:trace contextRef="#ctx0" brushRef="#br0" timeOffset="526228">22750 9410 7263,'-8'-6'2159,"0"0"-1800,-2-1-89,0 1 0,-1 0 270,-4-2-270,4 2-90,-4-1-1,6 4 181,-6-1-270,4 1 90,-4 1 0,-2 3 0,2 1 0,-4 2-90,4 0 90,-1 1-90,-2 1 89,-1 2 91,-10 7-90,6-1 0,-8 6 90,-2 7 0,8-5-90,-8 10 179,3 5-1034,7-7 855,-6 12 270,5 5-3379,7-10 3109,-2 12 0,10-13 0,2 0-90,3 1 0,2-1-1,4 1 91,6 15-180,1-13 90,6 11 0,11-6 53,-3-12-53,10 6-90,10-9 0,-8-11 0,13 2 0,6-13 0,-11-6 0,14-4 0,2-13 0,-15 1 0,15-10 0,-30 7 0,-2-1 0,15-12 991,-15 10 0,-2 0-991,7-11 0,-4-1-2693,-4-2 2693,-2-1 0,-5 0-451,0-16 451,-7 12 0,-2-11 150,-10 3-150,-2 11 0,-4-10 0,-6 2-1255,3 11 1345,-5-9-180,4 15 2103,-1 1-2013,1 1-90,-1 2 440,1 3-620,0 1-89,0 2-91,1 3 63,0 1-1142,-1-1 630,5 5 3121,-1-1-5100,3 5 1439,2 2 1439,1 0 0,1 3 0,1 1 0</inkml:trace>
  <inkml:trace contextRef="#ctx0" brushRef="#br0" timeOffset="531344">23851 9250 8162,'-12'-6'1440,"1"0"-1261,5 4 1,-1 0 0,0 0 450,-15-2-450,8 2 0,-12-1 89,6 1-89,4 1-90,-7 0 270,-2 3-270,5-1 90,-7 3 90,-2 2-90,6 0-90,-8 2 90,9-1-90,-1 1 89,0 2-89,0 0 0,1 2 180,-10 9-90,7-3-90,-7 6 270,0 6-1722,9-4 1452,-8 9-247,4 8 247,5-8 90,-3 12 89,1 8-179,7-12 0,-3 14 90,5 1-2830,5-15 2740,1 13 90,6-20-90,3-1 90,3 0 741,2-2-831,3 0-1681,9 11 1771,-1-12-90,9 8 1772,9-7-1772,-6-10 0,13 4 90,9-9-91,-9-7 1,17-1-90,6-9 90,-14-4-90,-17 1 0,2-2 0,0-3 0,-2-1 0,19-6 0,-18 5 0,0-3 45,-2-2 0,-2-2-45,16-8 0,-17 6 0,-1 0 0,8-9 90,-3-2-2108,-4-2 2018,-2-1 0,-4-1 14,4-17-14,-10 11 0,2-11 1699,-10 15-1699,-4 1 0,-3 0 0,-2 0 450,-7-14-450,-1 12 2692,-6-11-2692,0 15 308,-3 2-308,-1 1-90,-3 2-89,-12-8-1,6 9 431,-10-4-1060,-1 6 269,10 8-46,-8-2-943,6 6 719,10 4-269,-3-1 346,10 5-616,3 1-91,1-1 1,3 1 1439,2 0 0,2 0 0,1-1 0</inkml:trace>
  <inkml:trace contextRef="#ctx0" brushRef="#br0" timeOffset="531779">23707 9161 7892,'0'-11'2969,"0"2"-2430,6-11-269,-1 7-90,6-5 0,-1 2 270,10-8-180,-4 3-90,8-8 179,3-4-179,-4 6 0,8-10 90,4-2-3170,-7 8 2990,11-9 0,-10 10-61,2 1 61,1-1-90,2 0-480,2 0 570,0 1-90,1 1-576,1-1 576,0 1 2492,0 1-2492,0 0-881,-2 1 881,-2 1 0,-2 2 0,-3 2 0,-2 1 0,-2 2 0,5-2 0,-10 6-90,3-2 374,-7 5-553,-6 3 781,2-1-1142,-3 1 91,-2 2 89,0-1 440,-1-1-890,-3 3-179,-1-3-1440,-6-1 2519,0 2 0,-4-3 0,1 2 0</inkml:trace>
  <inkml:trace contextRef="#ctx0" brushRef="#br0" timeOffset="532095">24471 8090 8072,'-10'-3'2069,"0"0"-1799,1 0 0,0 1 0,2 0-90,1 0-90,2 1 89,2 0-89,0 1 0,7 0-90,1 1 90,6 0-90,11 2 0,-2 1 0,11 0 0,8 4 0,-8-3 0,13 4 0,3 1 0,-12-1-642,12 1 642,-16-2 0,-3-1 0,-2 1 0,-2 0 0,-5-1-50,2 5 50,-9-3 90,-1 3 0,-9 0 0,-4-3-90,-2 4 90,-8 1 542,2-3-632,-5 4 150,0-1-150,3-4 0,-3 2 0,6-4-90,1-1 0,1-1-90,3-1-90,1-1-179,3-1-271,2-2-269,2-1-271,2-1 1260,10-6 0,-1-1 0,8-4 0</inkml:trace>
  <inkml:trace contextRef="#ctx0" brushRef="#br0" timeOffset="532630">25423 7741 7803,'-3'-10'2698,"2"-1"-2608,3 4 90,1 0 0,7-1-180,-1 2 90,6-1 0,6 0-90,-3 1 90,7 0-3392,6 0 3391,-8 1 1,9-1 90,-1 0-180,-9 2 90,5-1 0,-7 2 0,-8 1-90,3 0 90,-9 1 0,-1-1 3392,-2 2-2942,-1-1-450,-6 4 0,0 0 90,-10 5-91,4-2 1,-5 3 0,-1 3 0,3-3-90,-3 3 90,1 2-90,5-3 0,-2 4 90,3 1-90,4-2 0,0 4 0,3-4 0,1 0 0,3 1 90,1 1-90,1 1 0,1 0 0,1 0 0,0 0 0,1 1 0,0-1 0,0-1 0,0 1 0,-1 0 0,2 7 0,-5-7 0,0 5 90,-5-3-90,-2-4 0,-3 3 0,-6-3 0,2-4 0,-6 3 90,3-6-90,-1-1 0,0 0 0,0-1 0,1-1-90,1 0 90,2-2 0,1 1-90,2-2 0,1 1-90,3-2-449,2-1-541,10-6 271,0 2-181,8-5-1618,5-1 2698,-2 1 0,8-3 0,-5 2 0</inkml:trace>
  <inkml:trace contextRef="#ctx0" brushRef="#br0" timeOffset="533215">26013 7922 9062,'-9'-6'1799,"-2"1"-1619,4 4 0,-2 0-1,2 4-89,2 0 0,-1 2-90,3 0 90,1 4-90,1-1 0,1 3 90,4 0-90,1-2 0,2 3 0,5-3 0,-1-3 0,5 2 90,3-3-90,-4-3 0,4-1 0,-5-1 0,0-2 0,-2 0 0,0-1 0,4-4 0,-5 1 90,2-3-90,-5 1 90,1-2 0,-3 2 0,0-3 90,-3 1-90,-2 3 90,1-2 0,-1 1-90,-1 3-90,0-1 90,-1 2 0,0 1-90,-1 0 89,1 3-89,0 3 0,0-1-89,0 3 89,2-1 0,-1 0 0,2 1 0,-1 0 0,2 0 0,0 0 0,2 2 0,-1-3 0,2 2 89,3-1-89,-2-1 0,2 0 0,-3-3 0,0 1 0,0-1 0,-1-1 0,0 1 90,0-2-90,-1 0 0,1-1 0,1-2 90,-1 0-90,1-2 90,-2 1 90,0-2 0,-1 1-90,0 0 0,-2 2 0,0 2 90,-1-1-90,0 1 0,0 1-180,-1 6-180,0-2 180,0 6-450,4-1 270,1-2-89,2 3-451,5-1 360,-3-3 1,5 2-541,1-1 361,-4-2-91,2 2-180,-5-4-179,-2 0 1079,0-1 0,-2-2 0,1 0 0</inkml:trace>
  <inkml:trace contextRef="#ctx0" brushRef="#br0" timeOffset="533695">26368 7947 6993,'-4'-4'2249,"0"0"-1350,-1-1-539,1 2-90,0-1-90,2 3 90,0-1-91,1 2 1,0 0 90,-2 3-180,2 1 0,-3 4 90,2 0 0,0 8-90,0-2 0,0 6 90,2 4-90,1-4-90,0 6 180,3 2-180,-2-6 90,3 6-90,-1-3 89,-1-6-89,0 3 0,-1-10 0,1-1 0,-2-3 0,1-1 0,-1-2 0,-1-1 0,1-2 0,-1-2 0,0-4 0,0 0 0,0-5 0,0 0 90,0-9-90,0 3 0,0-7 0,-1-4-90,1 5 90,0-8 90,0 0-90,0 6 0,1-6 0,0 10 0,1 0 0,2 1 0,0 1 0,4-7 0,1 6 0,2-3 0,0 8-90,7-2 90,-4 4 0,5 0 0,1 3 0,-5 4 0,4 0 0,-4 5 0,-4 1 0,1 2 0,-5 5 0,-3-1 0,-1 4 0,-6 5 0,-1-4 0,-3 6 0,-1-5 0,-1 1 0,-2 0 0,0 0 0,0 1 0,-5 5-89,5-5-1,-3 4-450,5-3 180,4-6-180,1 1-1438,7-4 628,1-4 1,3-1 1349,1-5 0,2-2 0,1-1 0</inkml:trace>
  <inkml:trace contextRef="#ctx0" brushRef="#br0" timeOffset="534178">26702 7849 9062,'-5'-3'1889,"1"1"-1529,0 6-271,1 0 1,1 2 0,1 1 0,4 4-90,1-3 90,2 4-90,5 0 0,-2-3 0,5 1 0,1-2 0,-3-2 0,4-1 0,0-2 0,-5-3 90,4-1-90,-3-4 0,-4 0 0,2-3 90,-3-3-90,-2 2 90,-1-4 0,-2 4 0,-1 0 0,-1 0 90,0 1 90,-2 0 0,0 0-91,0 2 1,-1 0 90,2 2-180,0 2-90,-1 1 90,0 5-90,1 0 0,-1 4 90,2 6-90,0-2 0,2 7 90,4 5-90,-1-5 0,2 9 0,0-7-3302,3 12 3302,-2-6 0,2 8-1176,-2 2 1176,-2-8 0,0 7 0,-3-2 90,-3-10-90,-1 7 90,-2-12-90,-2-2 0,-2-1 2765,-3-2-2765,-7 3 90,2-7-90,-7 2-90,-1-8 90,4-2 1713,-4-3-2073,5-6 90,6 0-90,-1-6-899,8-7 270,4 3-181,2-8-1618,5-6 2788,2 5 0,3-8 0,-1 8 0</inkml:trace>
  <inkml:trace contextRef="#ctx0" brushRef="#br0" timeOffset="534449">27181 7633 7982,'-5'-7'2969,"0"3"-2520,-2 2-269,3 3 0,-1 4 0,2 2 180,-1 10-180,2 0 0,1 6 90,2 8-180,0-7 0,2 10-1,2 2-89,-1-8 90,3 10-90,0-2 0,-1-8 0,1 7-179,1-3 89,-2-10-180,2 5-90,-4-13 0,1-2-180,-1-2-269,-1-3-360,-2-1-91,-1-3-89,-2-2 1349,-2-2 0,-1-2 0,0-2 0</inkml:trace>
  <inkml:trace contextRef="#ctx0" brushRef="#br0" timeOffset="535113">27074 7880 7892,'6'-2'1799,"0"0"-1529,2 1-90,1 1 0,2 0 90,9 1-90,-3 1-90,6 0 90,4 1-180,-6-1 90,8 1 90,1-1-180,-7-2 89,6 1 1,-10-1 0,-1-1 0,-1-1-90,-2-1 90,0 1 0,-3-2 0,-1 1 0,-2-2 90,-2 1 90,0-3-90,-3 3-90,-1-2 90,-5 2-90,-1 0 0,-3 0-1,-5 2 1,2 1 0,-5 2 0,0 2 0,3 2-90,-3 2 90,3 4 0,4-2-90,0 4 0,4-3 90,4 5-90,1-3 90,2 2-90,7 0 0,-1-4 90,6 3-90,6-5 0,-3-2 0,8-1 0,6-4 0,-6-2 0,10-2 0,-9-1 0,-1-1 0,-1-1 0,-1-2 0,-1 1 0,-3-2 0,-3 0 90,-2 0-90,1-5 0,-8 3 0,0-3 0,-11 1 0,-2 3 0,-5-2 0,-2 4 90,-1 1-90,-2 0 0,0 1 0,0 0 0,0 1 0,2 0 0,2 2 0,2 0-90,-1 0 90,5 1 0,-1 0 0,5 2 0,8 4 0,-1-3 0,8 3 0,1-3 0,-3-1 90,5 0-90,-5 0 0,-1-1 180,0 1-180,0 0 90,-1 1 0,4 0 0,-4 0 0,2 2 0,-1 3-90,-3-1 89,2 5-89,-1 3 0,-2-1 90,1 6-90,-2 2 0,-2-3-90,1 6 1,-1 3-1,-1-6-90,2 7-180,-2-9 0,-1 0-90,0 0-89,-1 0-451,0-2-1618,-2 7 1079,-1-7 89,-2 4 1440,-2-8 0,-2-1 0,-1-1 0</inkml:trace>
  <inkml:trace contextRef="#ctx0" brushRef="#br0" timeOffset="535496">25583 8491 7713,'-14'0'3687,"6"-1"-3417,4 1 0,10-2-90,7 1 0,7-2-733,9 1 823,10-2-90,10 1 0,11 0-90,-25 2 0,2-1-689,3 0 0,5 1 689,2 0 0,4-1 0,0 1-1271,10-1 0,1 1 1211,-7 0 0,3 0 0,0 0 0,4 0 0,0 0 0,-3 0-627,-11 0 0,-2 0 0,2 0 597,12 0 0,2 0 0,0 0 30,-2 0 0,0 0 0,-4 0-471,11 0 0,-2-1 441,-10 2 0,3-1 0,-5 0-186,1 0 1,-4 1 185,-1 0 0,-1-1-37,-4 1 1,0 0 81,-5 0 0,0 0-45,-4 0 0,-1 0 1050,26 1-1050,-8-1 1367,-8 1-1367,-6 0-322,3 0 232,-15-1-90,3 2 1859,-13-2-2039,-8 1-100,-1 0-1789,-8-1 1244,-8 1-524,-3-1 1529,-19-2 0,6 1 0,-12-3 0</inkml:trace>
  <inkml:trace contextRef="#ctx0" brushRef="#br1" timeOffset="680933">26900 10598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6:59:49.811"/>
    </inkml:context>
    <inkml:brush xml:id="br0">
      <inkml:brushProperty name="width" value="0.09071" units="cm"/>
      <inkml:brushProperty name="height" value="0.09071" units="cm"/>
      <inkml:brushProperty name="color" value="#FF0000"/>
    </inkml:brush>
  </inkml:definitions>
  <inkml:trace contextRef="#ctx0" brushRef="#br0">8065 5821 7623,'-43'-7'4677,"16"3"-4227,-17-1-90,20 4-1,-1 2 91,0 1 0,-1 2 0,-1 0 224,-5 6 1,0 2-2859,-6 2 2318,5-1 1,1 1 45,3 3 90,-1 1-90,0 2 90,-2 2-684,-1 2 594,0 2 0,-1 3-90,0 2 45,9-7 0,0 1 45,-13 14-135,14-13 0,0 1-45,0 2 0,1-1-2353,-11 17 2353,12-15 0,1-1 180,-7 13 1310,3 1-1400,1-1-580,3 0 580,2-2 90,-1 17-90,7-13 0,2 12 0,10-1 90,4-14-90,5 13-90,9-3 0,-1-12 0,8 11 0,9-3 0,-4-12 0,14 9 0,-16-24 0,2-2-1559,18 10 1559,-14-11 0,0-1 0,20 4 0,-11-9 0,1 0 0,-9-3 0,1-2-106,10 2 0,3-1 106,4-4 0,0-2 0,-12 0 0,2-2 0,11 0 0,3-2 45,3-3 0,-3-2-490,-11 2 0,0-1 445,13-2 0,1-1 0,1-3 0,-2 0 201,-13 3 0,0-1-201,13-3 0,1-1 401,-2-2 0,-3 0-401,-12 3 0,0 0 0,11-4 0,-1-1 0,-17 5 0,-2-1 0,-1 1 0,0-2 0,-1 1 0,-1-1 0,27-18 0,-5 0-553,-18 8 0,-1-1 553,15-15 45,-20 15 0,0-3-101,-4-1 0,-3-1 56,10-19 349,-13 18 0,-1-2-349,-5-3 0,-2 0 0,3-22-8,-7 20 1,-2 0 7,-4-19 0,-6-1 90,-5 0-90,-6 1 0,-2 16 0,-2 1 0,3 9 0,-1 1 0,-8-9 0,-3 0 0,-9 0 0,-2 4 0,7 7 0,-1 2 302,-13-8 0,-2 1-302,10 12 0,1 2 0,-2 1 0,-1 1 0,-1 1 0,-1 1 0,-1 2 0,0 0-45,0 2 0,-2 1-15,4 3 0,-3 0 0,2 1-75,-8 0 1,1 1-46,-14-1 0,-2 1-852,3 6 0,3 2 582,14 0 1,1 1-71,-12 3 0,0 2-1234,5 4 0,3 3 674,12-3 1,1 1 89,-9 4 1,0 2 989,5 3 0,3-1 0,-19 12 0,22-11 0,0 1 0</inkml:trace>
  <inkml:trace contextRef="#ctx0" brushRef="#br0" timeOffset="43939">13133 3849 8882,'-9'-21'3778,"4"9"-3508,-3-5-1,4 13-89,2 0 90,-1 1-90,1 1 0,0 1 0,1 1 90,-1 2-90,1 3 89,-2 4 1,0 5 90,0 6-90,-1 6 0,-1 7 270,-1 31-2202,1-8 1707,2-17 0,0 3 45,0 8 0,0-1-1436,0-9 0,1 1 1346,-1 14 0,0-1 0,1-13 0,0-1-317,-1 1 1,1 0 316,0 1 0,0-1 0,0 0 0,0 1-363,0-2 1,1 1 362,-1-2 0,1 0 0,0-1 0,-1-1-45,2-1 0,-1-1-45,1 32-90,0-24 1,1 0-271,1 19 225,-1-24 0,1-1-1214,1 22 896,0-18-716,0 4 397,-4-15-667,-1-11 1529,-4-1 0,-1-14 0,-1-4 0</inkml:trace>
  <inkml:trace contextRef="#ctx0" brushRef="#br0" timeOffset="44299">12367 5033 8792,'10'-3'2878,"12"-1"-2788,0 2 0,15-2-1666,-1 0 1666,8-1 0,7 1 0,9-2-438,-28 3 0,3 0 393,19-1 0,4-1-366,-13 2 0,2-1 351,8 1 0,6-1 0,-5 0-30,0 1 0,-2 0-654,-5 0 0,2 1 0,-3-1 654,7 1 0,0 0 30,0 1 0,3-1 0,-1 1-494,-11 0 1,-2 0-1,2 1 464,12-1 0,4 0 0,0 1 0,4 0 0,0 0 0,-3 0-310,-11 0 0,-3 1 0,2-1 310,-2 0 0,1 0 0,2 1 0,-1-1-148,1 0 1,1 0-1,0 0 1,-3 0 147,4 0 0,-2 0 0,2 0 47,-3 0 0,2 0 0,0 0 1,0 0-48,-1 0 0,1-1 0,-2 1 0,-2-1 0,3 0 0,-2 1 0,2-1-30,13-1 0,2 1 0,-4 0-15,2-1 0,-3 0 45,-2 0 0,0-1-45,-2 1 0,-2 0 0,-2-1 0,-1 0 82,-3 0 0,-1 0-172,-4 0 0,0 0-90,-3 0 0,-1 0-90,-4 0 1,-1 0-586,29-4-229,-29 3 1,-1-2 1128,11-2 0,3-4 0,-26 3 0,-4-1 0</inkml:trace>
  <inkml:trace contextRef="#ctx0" brushRef="#br0" timeOffset="54483">13083 4658 7713,'-1'-3'449,"0"0"-359,1 1-90,0 1 90,0-1-90,-1 1 0,1 0 0,0-1 90,0 0-90,0 1 2609,0-1-2519,-2 4 0,1-2 629,-1 1-629,5-2 0,-1 0-90,3-2 90,-4 2-90,2 0 90,1-1-90,0 0 90,1-1-90,0 1 90,1-1-90,0 0 90,-1 1 0,4-3-90,-2 2 90,2-2-90,0-1 90,-1 1-90,2-1 0,1 1 0,-3 1 0,2 0 0,-1-1 0,-3 2 0,2-1 0,-3 1 0,0 0 0,0 2 0,-1-1 0,0 1 0,0 0 0,-1 0 0,1 0 0,0 1 0,3-1 90,-1 1-90,1 0 0,4 0 90,-3-1-90,4 0 90,0 0-90,-3 1 0,3-2 89,0 2-89,-4-1 0,4 0 0,-5 0 90,0 1-90,1 0 0,-1 0 0,0-1 0,0 1 90,-1-1-90,1 1 0,-1 0 0,-2 0 0,3 0 90,0 0-90,-1 0 0,2 0 90,1 0-90,-2-1 0,3 1 90,1-2 0,-3 1-90,2 0 0,0 0 90,-3 1-90,1-1 0,-3 1 0,1 0 0,-1 0 90,0 0-90,1 0 90,1 0 0,-1-1 0,2-1 90,0 0-90,-2 0 90,4-1 0,0-1-91,-2 1 1,3-1 90,0-2-90,-3 2 0,3-2 90,0 0-90,-4 2-90,3-1 90,-2 0 0,-2 2-90,1-1 90,-2 0-90,-1 2 0,1 0 0,0 0 90,-1 1-90,2 0 0,-2 0 0,1 1 0,-1 0 90,2 0-90,-1 0 0,3-1 90,-2 1-90,2 0 0,0 0 0,-1 0 90,3 1-90,0-1 90,-2 1-90,3-1 90,-2-1-90,-1 1 0,0-1 0,-1 0 0,0 0 90,1-1-90,-1 2 0,0-1 0,0 1 0,2-2 90,-2 2-90,2-2 0,-2 1 0,0 0 89,1 0-89,0 0 0,5-2 90,-4 1-90,4-1 90,-1 0-90,-2 0 0,2 0 90,-1 0-90,-2 0 90,1 1 0,-2 0-90,-2 1 0,0 0 0,-4 0 0,2 1 0,-2 0 0,2 0 0,-1 1 0,2-1 90,0 0-90,-1 0 0,3 1 0,1-1 0,-2 1 0,3-1 0,1 0 0,-2 0 0,2 0 0,-3 0 0,-1 0 0,1 0 0,-1-1 0,1 0 0,2 0 90,-2-1-90,3 1 0,-1 0 0,-2 0 0,2-1 0,0 0 0,-2 0 0,2-1 0,0 0 0,-3 0 0,2 1 0,-3 0 0,0 1 0,-1 1 0,1-1 0,-1 1 0,0 0 0,0 0 0,1-1 0,-1 1 0,0 0 0,1 0 0,-1 0 0,3 0 0,-2 0 0,3 0 0,-4 0 0,2 0 0,-2 0 0,2 0 0,-1 0 0,0 0 90,1 0-90,-1 0 0,1 0 90,4 0-90,-3 0 0,3 0 0,-1-1 0,-2 0 0,3 1 90,-3 0-90,-1 0 0,1 0 0,0-1 90,2 0-90,-2 0 0,2 0 0,0-1 0,-2 1 90,2-2-90,-3 2 0,1-1 0,-1 0 0,1 0 0,-2 1 0,-1 0 0,0-1 90,0 1-90,-2 0 0,1 0 0,-1 1 0,-1 0 0,0 0 0,1 0 0,0 1 0,1-1 0,-1 1 0,1 0 0,0 0 0,0 0 0,5 0 0,-4-1 90,4 0-90,-1 0 0,-2 0 0,3 0 0,0 0 0,-2 0 0,0 0 0,-2 0 0,-1 0 0,0 0 0,0 0 0,2 0 0,-1 0 0,1 0 0,1-1 0,-1 0 90,2-1-90,1 0 0,-3 1 0,2-1 0,-3 1 0,-1 0 90,1 0 0,-1 1-90,0 0 0,1 0 0,1 0 0,-2 0 0,2 0 0,0 0 0,-1 0 0,1 0 0,-1 0 0,1 0 0,1 0 0,-1 0 0,3-1 0,-3 0 0,2 0 0,-3 0 0,2-1 0,-1 1 0,1 0 0,-1 0 0,-1 0 0,1 0 0,0-1 0,-2 1 0,2 0 0,-3 0 0,1 1 90,-1-1-90,0 1 0,0 0 0,0 0 0,1 0 0,-1 0 0,-1 0 0,1 0 0,0 0 0,0 0 0,2 0 0,-2 0 0,3 0 0,-1 1 0,-1-1 0,0 1 89,1 1-89,-1-1 0,2 1 0,-1-1 90,0 0-90,1 1 90,-2-1-90,0 0 0,0 0 0,0 0 0,0 0 180,2 0-180,-1 0 0,0 0 0,1-1 90,-2 0-90,2 1 0,-1 0 0,-1 0 0,1-1 0,0-1 0,0 1 0,0-1 0,0 0 0,0-1 0,0 1 0,0-1 0,2-2 0,-1 2 0,1-2 0,-2 2 0,0 0 0,-1 0 0,1 0 0,-2 2 0,0-1 0,0 1 0,-1-1 0,0 1 0,1-1 0,0 1 0,1 1 0,1-1 0,-1 1 0,2 0 90,1 1 0,-1-1-90,1 0 0,-2 0 0,3 1 0,-3-1 0,2 1 0,0-1 0,-1 0 0,0 1 90,1-1-90,-1-1 0,2 1 0,1-2 0,-3 0 0,2 0 90,-2 0-90,-2 0 0,1 0 0,-1 1 0,0-2 0,0 1 0,1 0 0,-1 0 0,0 0 0,0-1 0,0 0 0,1 0 0,-1 0 0,2-1 0,-1 1 0,3 0 0,-3 0 0,0 1 0,0 0 0,1 0 0,1-1 90,-2 1-90,1-1 0,0 1 0,-2 0 0,2-1 0,-2 1 90,0 0-90,1 0 0,-1 0 0,0 0 0,2 0 0,-2 0 0,1 1 0,0 0 90,0 0-90,0 0 0,0-1 0,0 1 0,0 0 0,1 0 0,-2 0 0,2 0 0,-3 0 0,0 0 0,0-1 0,1 1 0,1-1 0,1 1 0,0-1 0,0 0 0,0 0 0,2-1 0,-3 1 0,2 0 0,1 0 0,-3 0 0,2 0 0,-1-1 0,-2 1 0,2 0 0,0 0 0,-2 1 0,1 0 0,-1 0 0,0 0 0,0-1 0,0 0 0,2 0 0,-1 1 0,1-1 0,-2 1 0,1 0 0,0 0 0,0 0 0,0 1 0,-2-1 0,3 0 0,-1 0 0,0 0 0,0 0 0,0 0 0,0 1 0,-1-1 0,0 0 0,-1 0 90,0 0-90,0 0-90,1 0 180,-1 0-90,0 0 0,0 0 0,0 0-90,1 0 90,-1 0 90,1 0-90,-2 0 0,1 0 0,0-1 0,0 0 0,1-1 0,-1 1 0,0-1 0,-1 1 0,1-1 0,-1 1 0,0 0 0,1 0 0,-1 0 0,0 0 0,1 0 0,0 0 0,1-1 0,-1 1 0,1-1 0,-1 1 0,0 0 0,0 0 0,-1 0 0,0 0 0,1 0 0,0 0 0,0 0 0,1 0 0,0 0 0,0-1 0,0 1 0,-1-1 0,1 1 0,0 1 0,-1-1 0,2 1 0,0-2 0,-1 1 0,2-1 0,0 0 0,-2 1 0,2 0 0,0-1 0,-2 0 0,1 0 0,-1 1 0,-1 0 0,1-1 0,0 1 0,-1 0 0,1 0 0,-1 1 0,0 0 0,-1-1 0,1 1 0,1-1 0,-1 0 0,2 0 0,-2 1 0,0-1 0,1 0 0,-2 0 0,1 0 0,-1 0 0,1 0 0,0 1 0,1-1 0,0-1 0,0 1 0,1-2 0,1 0 0,-1 1 0,1-1 0,-1 0 0,0 1 0,0-1 0,1 0 0,-2 2 0,1-2 0,0 1 0,-1-1 0,2 0 0,-1 1 0,-1 0 0,0 0 0,0 1 0,-1-1 0,1 1 0,-2 0 0,0 1 0,1 0 0,-1 0 0,1 0 0,0-1 0,-1 0 0,1-1 0,1 1 0,0 0 0,0 0-90,1-1 90,0 1 0,0 0 0,1-1 0,-2 2 0,1-1 0,-1 0 0,0 0 0,0 1 90,0-1-90,-1 1 0,1 0 0,0-1 0,0 0 0,1 1-90,-2-1 90,1 1 0,-1-1 0,0 1 0,0 0 0,1-1 90,-1 1-90,0-1 0,0 1 0,-1-1 0,2 0 0,1 0 0,-1-1 0,2 1 0,-1-1 0,0 1 0,0 0 0,-1 0 0,0 0 0,0 1 0,0-1 0,0 0 0,0 0 0,0-1 0,1 2 0,-1-1 0,1 0 0,0 0 0,0-1 0,1 1 0,-1 0 0,0-1 0,-1 1 0,0 0 0,0-1 0,0 1 0,0-1 0,0 1 0,1-1 0,-1 1 0,0-1 0,0 1 0,1-2 0,0 1 0,1 0 0,-1-1 0,-1 1 0,2-1 0,-1 0 0,0 1 0,1-1 0,3 1 0,-3 0 0,2 0 0,-1 0 0,-1 0 0,1 0 0,-2 1 0,0 0 0,1 0 0,-1 0 0,0 0 0,-1 0 0,1 0 0,-1 0 0,0 0 0,1 0 0,-1-1 0,0 1 0,1 0 0,-2 0 0,2 1 0,-1-2 0,-1 1 0,1 0 0,1-1 0,-2 1 0,2-1 0,1 0 0,-2 0 0,2-1 0,-2 1 0,1-1 0,0 1 0,1-1 0,0 0 0,-1 0 0,1 0 0,1-2 0,0 1 0,0-1 0,1 0 0,-2 0 0,1 0 0,-1 1 0,-1 0 0,0 0 0,0 0 0,1 0 0,-1 0 0,0-1 0,0 1 0,-1 0 0,3-3 0,-1 2 0,0-1 0,0 0 0,-2 1 0,2-1 0,-1 0 0,-1 2 0,1-1 0,-2 2 0,1-1 0,0 0 0,0 0 0,0-2 0,0 1 90,0-1-90,1-1 0,-1 2 0,1-2 0,1 1 0,-2 1 0,2-2 0,-2 3 0,1-2 0,-1 1 90,1 0-90,-1 0 0,0 1 0,0 0 0,0 0 0,-1 1 0,1-1 0,-1 1 0,0 1 0,1-1 0,-2 1 0,1 0 0,1 0 0,-1 0 0,1 0 0,0-1 0,-1 0 0,1 0 90,-1 1 0,0 0-90,1 0 0,0 0 0,-2-1 90,2 2-90,-2 0 0,1 2 90,0-2-90,-1 0 0,1-3 89,-1 1-89,1-2 0,0 1 0,0 1 0,-1-1 0,1 1 90,0 0-90,0-1 0,0 0 0,1 0 0,-1 1 0,1-1 0,0 1 0,-1 0 0,1 0 0,0-1 0,-2 0 0,3 0 0,-1 0 0,-1 0 0,2 0 0,-1 0 0,-1 1 0,2-1 0,-2 2 90,1-1-90,-1 1 0,1-1 0,0-1 0,0 1 0,0-1 0,0-1 0,0 2 0,0-1 0,0 1 0,-1 1 90,1-1-90,-1-1 0,0 1 0,0-1 0,0 0 0,0 1 90,0 0-90,-1-1 0,1 0 0,1-2 0,0 2 0,-1-2 0,1 1 0,-2 1 0,2-1 0,-1 0 0,0 1 0,0 0 0,1-2 0,-2 2 90,1-1-90,0-1 0,1 1 0,-1-1 0,1 0 0,-1 1 0,0-2 0,0 2 0,-1 0 0,0 0 0,1 0 0,0 0 0,1-3 0,-2 2 0,2-2 0,-1-1 0,1 2 0,0-2 0,0 0 0,-1 2 90,1-2-90,1 1 0,-1 1 0,2 0 0,0-2 0,-1 3 0,1-2 0,-1 2 0,1-1 0,-2 2 0,1-1 90,0 0-90,-1 0 0,1 0 0,0-1 0,-1 1 0,1-1 90,-1 0-90,-1 1 0,-1-1 0,0 2 0,1 0 0,1 0 90,0 0-90,0 0 0,0 0 0,0 0 90,-1 1-90,0 0 0,1 0 0,-1 1 90,-1-1-90,1 1 0,-1-2 90,1 1-90,-1-2 0,1 0 90,-1 2-90,0-2 0,1 2 0,-1 0 0,1 0 90,-1-1-90,0 1 0,1-1 0,-1 0 0,0 1 0,1-1 0,-1 1 90,1-2-90,-1 1 0,0-1 0,1-1 0,-1 2 0,1-3 90,-1 1-90,0 1 0,1-1 0,-1-2 0,0 3 0,1-3 0,-1 2 0,0 1 0,0 0 0,0-1 0,0 1 0,0-2 0,0 1 0,0 0 0,1 1 90,-1-3-90,0 2 0,0-2 0,0 0 0,-1 2 0,0-2 0,1-1 90,0 3-90,1-3 0,-1-1 0,0 4 0,0-3 0,0 1 0,-1 2 0,1-2 0,0 4 89,-1-1-89,1 1 0,-1 0 0,1 0 0,0 0 0,0 1 0,0-1 0,-1 0 0,1-2 0,0 1 0,-1-2 0,2 0 0,-2 2 0,2-3 0,-1-1 0,0 2 90,-1-2-90,1-2 0,-1 3 0,0-3 0,0 0 0,0 3 0,0-3 0,0 0 0,0 3 0,-1-2 90,0 1-90,1 3 0,0-3 0,0 2 90,0 2-90,0-2 0,0 3 0,0-2 0,0 1 0,0-2 0,0 1 90,0 1-90,0-1 0,0 0 0,0 1 0,1 0 0,0-1 0,-1 2 90,1-3-90,0 1 0,0 1 0,0-2 0,-1 1 0,0 2 0,0-2 0,1 0 90,-1 2-90,0 0 0,1 1 0,-1 1 0,0 0 0,1-1 0,-1 1 0,1-1 0,0 0 0,0 1 0,0-1 0,0-1 0,0 1 0,-1-2 0,1 0 0,-1 2 90,0-2-90,1 2 0,0 0 0,0-1 0,0 1 0,0 0 0,1-1 0,-1 1 0,0-1 0,0-2 0,0 2 0,1-1 0,-1 0 0,0 2 0,-1-2 0,2 0 0,-2 2 0,2-3 0,-1 0 0,1 1 0,-1-2 0,1-3 0,-1 4 0,1-4 0,0 1 0,-1 3 0,1-3 0,-1-1 0,0 3 0,1-2 0,-2 3 0,1-1 0,-1 1 0,0 0 0,0 0 0,1-1 0,0 1 0,0 0 0,-1-3 0,0 2 0,0-1 0,0 4 0,0-2 0,0 2 0,0-1 0,0 0 0,0 1 0,0-1 0,0 0 0,0 2 0,0-2 0,0 1 0,0 1 0,0 0 0,0 1 0,0 1 0,0 0 0,0 1 0,0 0 0,0-1 0,0 1 0,0-1 0,0 1 90,0-1-90,0 1 0,0-1-720,0 1-359,-2 2 0,0 1 89,-3 2-3327,-7 3 1798,0-1 91,-10 3 89,0-3 2339,-5 0 0,-4 0 0,-2 0 0</inkml:trace>
  <inkml:trace contextRef="#ctx0" brushRef="#br0" timeOffset="57250">13439 4128 8072,'5'-2'990,"-1"0"-900,0 0 90,0 0-90,0-1 0,1 1 0,-1 0 89,4-1 1,-2 1-90,2-1-90,-3 2 180,3 0-90,-3 0-90,3 1 90,-1 2 0,-2 0-90,2 1 90,-1 1 0,-1 0-90,2 1 90,2 2 0,-3-2 0,3 3-90,-2-2 90,0-1-90,0 1 90,0-1-90,0 0 90,4 1 0,-3-2-90,3 1 89,-1-2 1,-2-1-90,3 0 180,2-3-180,-3-1 90,5-2 0,1-2-90,-3 0 90,4-3 0,0 0-90,-4 2 0,4-2 90,-6 3-90,0-1 0,-1 1 0,0 0 90,-1 2-90,0 0 0,-1 1 0,0 1 0,-1 0 90,4 1 0,-3 0-90,3 1 90,1 0-90,-2 0 90,3 1 0,1 1 0,-3 0-90,5 2 90,0 1-90,-2-1 0,4 2 90,2 0-90,-3-2 0,4 2 90,3-2-90,-4-1 0,6 0 90,1-2-90,-5-1 0,5-2 89,-9 0-89,0 0 0,-1-1 90,0-1-90,0 0 90,7-3-90,-6 2 0,4-3 90,-3 0 0,-6 1-90,4-1 90,-3-1-90,-3 3 90,2-1 0,-3 1-90,-3 3 0,1-1 90,-3 1-90,-1 2 0,0 0 0,1 0 90,2 0-90,-1 1 0,2 1 0,-1 0 0,5 0 90,-2 1-90,4 0 0,1 0 0,-2 0 0,4-1 0,3 0 0,-3 0 0,5-1 0,1-2 90,-6 1-90,6-2 0,0-1 0,-6 1 0,5-1 0,-7 1 0,-2-1 0,0 1 0,-2 0 90,0 0 0,2-1-90,-4 1 0,2-1 90,-2 0 0,-3 1-90,2 0 90,0 1 0,-3 1-90,2-1 90,0 1-90,-2 0 0,2 0 0,-1 1 0,0 1 89,0-1-89,1 1 0,1 0 0,0 0 90,1 0-90,1 0 0,1 0 0,6 1 0,-3-1 90,18-2-90,-15-1 0,10-1 0,-14 1 90,-1-1-90,-1 0 90,-1 0 180,3-2-180,-4 2 0,2-2 180,-3-1-90,-2 2 0,2-2 90,-1 0-181,-1 1-89,2-1 90,0 1-90,-1 1 90,0-1-90,-3 3 0,1 0 0,-1 0 0,0 0 0,0 1 0,1 0 0,-1 0 90,2 1-90,0-1 0,1 1 90,2 0 0,1-1-90,1 0 90,6 0-90,-4 0 0,5-1 0,1 0 90,-6 0-90,5 0 0,-3-1 0,-4 2 0,2-1-90,-5 0 0,-2 1-180,0-1 1,-4 2-4679,-1-1 3329,-5 5 0,1-1 1619,-9 6 0,4-4 0,-5 3 0</inkml:trace>
  <inkml:trace contextRef="#ctx0" brushRef="#br0" timeOffset="78851">15742 5324 8162,'-6'0'1709,"2"0"-1529,2 0 1979,1 0-2069,5 1 0,-2-1-90,3 0 90,-3 0-90,0 0 180,1 0-90,0 0 0,1 0 0,0-1 0,0 0 89,1 0-89,1-1 270,3-1-180,0-1-90,2 0 180,3-4-90,-3 2 0,5-2 0,0-2-90,-2 2 89,4-2 1,-1-2 0,-3 4 0,3-4 0,-1 1 0,-4 3-90,3-2 0,-5 3 0,0 1 0,-1-1 0,0 1 0,-1-1 0,5-2 0,-4 3-90,2-4 89,0 0 1,-2 2-90,2-3 90,0 0-90,-2 2 90,2-3 90,-1 1-180,-2 2 90,1-2-90,-2 2 90,-1 2 0,0-2-90,1 1 270,1-5-180,-2 3 0,1-3 0,-3 3 180,2-3-270,-2 2 90,2-3 89,-2-2-89,0 4-90,1-4 90,-1-1 0,-1 4-90,1-5 0,-1 1 0,0 4 90,0-4-90,0-1 0,-1 4 0,1-4 0,-1 6 0,0 0 0,0 0 0,1 0 0,-1 1 0,0-5 0,-1 4 0,1-3 0,0 1 0,-1 3 0,2-2 0,-2 1 0,1 4 0,0-3 0,-1 0 0,0 3 0,1-4 0,-1 4 0,0 1 0,0-1 0,0 1 0,0 0 0,0 0 0,0 1 0,0 1 0,0 0 0,-1-2 0,1 2 0,-1 0 0,0 0 0,0 1 0,1-1 0,-1 1 0,2 2 90,-1-2-90,0 1 90,0 1-90,0-1 0,0 1 0,0 0 0,0 0 0,0 1-90,0-1 90,0 0 0,-1 1 0,0-1 0,0 1 90,0 0-90,0-1 0,0 1 0,-1 0 90,1-2-90,0 2 0,0-2 0,0 1 0,0-1 0,0 0 0,0-1 0,0 1 0,0 0 0,0-1 0,-1 0 0,1 1 0,0-1 90,0 2-90,-1-1 0,0 1 0,1 0 90,-2 1-90,1 0 90,0 0 0,0 0-90,0 1 0,-1 0 0,0 1 0,1 0 0,-1 0 0,0 2 0,-2 0 0,0 1 0,-1 1 0,-1 1 0,-1 1 0,-5 4 0,4-2 0,-5 5 0,0 1 0,2-3 0,-3 4 0,0-1 0,4-4 0,-3 4 0,1-2 0,4-4 0,-2 2 0,4-3 0,2-2 0,0 0 0,2-3 0,1-1 90,0-1-90,5-7 0,-1 1 0,4-6 0,1 1 0,0 0 0,2-2 0,1-3 0,-2 4 0,3-3 0,-4 4 0,0 1 0,-1-1 0,1 1 0,-1 0 0,-1 1 0,1 0 0,-1 1 0,-1 1 0,0 1 0,0 2 0,-1-1 0,0 1 0,1 0 0,0 1 0,0 0 0,2 2 0,-1 1 0,2 1 0,3 3 0,-3-1 0,3 2 0,3 1 0,-4-1 0,4 2 0,-4-2 0,0 1 0,0-1 0,0 0 0,1 0 0,4 3 0,-3-2 0,4 2-270,1 0 0,-3-2 90,3 2-1079,1-2 180,-4-2-361,3 0-2517,-1-2 1888,-5-2 90,1 0 1979,-5-2 0,-2 0 0,-1-1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7:02:08.511"/>
    </inkml:context>
    <inkml:brush xml:id="br0">
      <inkml:brushProperty name="width" value="0.09071" units="cm"/>
      <inkml:brushProperty name="height" value="0.09071" units="cm"/>
      <inkml:brushProperty name="color" value="#FF0000"/>
    </inkml:brush>
  </inkml:definitions>
  <inkml:trace contextRef="#ctx0" brushRef="#br0">3141 7159 9422,'-7'-9'2698,"1"3"-2608,4 4 0,1 1 270,0 1-180,2 3-90,-1 1 0,2 3 89,1 4 1,1-2-90,1 3 0,0-5 0,1 1 90,0-1-90,1-1 0,0-1 90,2 0 0,1-2 0,1-2-90,2-1 90,3-2-1,2-2-89,3-3 90,2-3 0,13-10-90,-8 3 0,3-5 0,-1-2 0,2-1-1055,17-18 1055,-24 20-90,-1-2 0,1 0 0,-1-1 0,0 1-182,0 1 182,-1 1-90,-2 2-359,7-5 89,-10 9 0,3-2-180,-10 11-89,-2 3-91,-1 4-269,-4 4 765,-2 4-2654,-6 10 1349,-2 0 1529,-6 8 0,-1-3 0,0 0 0</inkml:trace>
  <inkml:trace contextRef="#ctx0" brushRef="#br0" timeOffset="505">3059 8929 8342,'1'-6'2609,"1"1"-2339,-1 1-91,0 1 1,-1 0-90,1 1 180,-1 1 90,2 4-180,0 1 180,2 5-90,0 1 89,-1 3-89,1 2 0,1 3 90,0 2 90,2 12-361,-1-8 271,8 25-270,-7-25 90,5 9 0,-1-15 0,-3-6 0,4 1-90,-2-8 180,0-2-90,1-4-1,1-3 181,8-10-270,-4 0 90,7-8-180,-7 1 90,2-2-3392,-1-1 3392,2-3-90,-1 0-2179,11-12 2179,-7 8-89,6-8-1,0 6 0,-8 9-90,5-3-630,-1 8 271,-8 8-91,6-1-1799,-2 15 1260,-8 2 2088,3 10-2448,-13 0 0,-2 3 1529,-2 4 0,-3 3 0,-1 1 0</inkml:trace>
  <inkml:trace contextRef="#ctx0" brushRef="#br0" timeOffset="1040">2999 10514 11041,'4'4'1079,"-1"2"-719,-2 7-180,1 0 0,0 7 179,1 6-179,1-5 0,1 8 0,0-7-90,1-1 90,0 0 0,0 0 270,9 13-360,-5-13 0,5 8 179,-3-14-89,-2-6-90,2-1 270,2-7-270,-4-2 0,4-3 90,1-8-90,-2 0 0,4-6 0,-4 1 0,0-2 0,2-1-90,1-2 90,1-2-90,1 1 89,1-1-614,1 0 525,0 1 90,9-9-180,-7 9 0,7-5-450,-4 6 181,-6 7-181,2-1-809,-4 7 539,-5 6-359,1 2-1709,-8 12 1348,-5 0 1530,-4 9 0,-3-1 0,-2 1 0</inkml:trace>
  <inkml:trace contextRef="#ctx0" brushRef="#br0" timeOffset="1654">2990 12402 8072,'0'-10'4048,"1"2"-2969,-1-1-809,0 4-90,1 0 180,0 5 0,2 4-90,0 2 359,5 9-179,-2-2-90,4 5 269,2 6-449,-2-4 90,4 9 0,2 5-180,-4-7 0,5 11 90,-5-12-180,-1 1 90,1-1 0,-1-1 90,-1-1-90,0-2 0,0-2 89,0-3-89,-1-1 0,1-3 0,-1-1 0,1-3-90,-1-3 0,5-2 0,-3-4 0,3-4 0,1-10 0,-2 0 0,5-8 90,2-9-90,-4 6 90,6-9-90,2-3 0,-6 10-90,5-7 0,-3 7 90,-5 10-270,1-3-89,-7 11-271,-1 2-90,-1 3 1,-1 1-181,0 4-1169,-1 6 720,-2 2-180,-1 7-1709,-9 11 3238,-1-4 0,-5 11 0,2-8 0</inkml:trace>
  <inkml:trace contextRef="#ctx0" brushRef="#br0" timeOffset="2156">2919 13789 8522,'2'6'2968,"1"2"-1978,5 12-630,-3-6-90,3 9 539,0-1-359,-2-4 0,2 7 539,0 4-629,-1-5 90,2 8-91,-2-8 1,1 1-180,0 0 90,1 0-90,-1 1 0,1 0-90,-1-1 0,0-1-1,1-2 91,3 7-180,-3-8 0,3 5 90,0-7 0,-3-7-90,3 1 0,0-9 90,-2-3-90,3-4 0,3-9 0,-2-2 0,5-8 0,3-11 0,-3 5-598,8-12 598,-6 7 0,2-1 0,1-2 0,1 0 0,0 1 0,11-13 0,-10 13-90,-3 4 0,0 0-180,-2 4-90,8-12-719,-15 21 449,-5 6-89,1-1-1170,-4 5 809,-2 2-359,0 0-90,-3 3 0,-1 0 508,-1 1 1021,0-1 0,0 0 0,0-2 0</inkml:trace>
  <inkml:trace contextRef="#ctx0" brushRef="#br0" timeOffset="167754">14774 6592 7803,'-5'-59'2788,"4"21"-2563,2 3 0,2 1-45,5 2-90,6-8 89,1 12-727,3 1 728,4 1 0,3-1-90,3 0 90,2 1 90,23-9-90,-11 10-474,-12 8 1,0 2 383,14-3 89,3 2-89,2 3 0,1 3 0,1 3 0,1 4-90,0 4 90,0 4 0,-2 5 0,-1 4 0,-4 6 90,-3 5 0,-3 6 134,-16-2 1,-1 2-45,7 21-90,-11-16 0,-4 3 135,-4 8 0,-4 1-135,-2-9 0,-1 1-549,-1 13 1,-2 5 593,-3 8 0,-3 0-1477,1-13 1,-1 1 1311,1-6 0,-1 3 0,1-3-15,-3 7 0,1-1-400,-1 2 0,0 1 400,0 1 0,-1 0-465,0 1 1,0 1 419,0 0 0,0 1 0,1 0 0,-1 1 45,1 0 0,1 0-456,0 1 0,1-1 411,1-1 0,1 3 0,2-5 0,1 3 0,1-3 30,0-13 0,1-2 0,0 2-60,1 11 0,1 2 0,1-1 30,3-2 0,2-1 0,1-3-137,1 9 0,2-1 137,-3-10 0,3 1 0,0-1 31,2-4 1,1-2-1,-1-2-76,3 6 0,1-1 45,6 10 0,1-2 0,0-12 0,0-4-35,14 14 35,-15-23 0,0-4-90,9-3 1403,-2-10-1313,-2-10 0,-2-8 0,-1-9 1402,-2-6-1402,-3-5 1643,-1-4-1643,-3-3 0,-4-2 90,-3-1 0,-4-2 90,-4 2-2023,-8-15 2113,-1 13-270,-7-10 540,-7 8-270,3 11 133,-7-3-43,-4 11-270,4 10 0,-8 3 0,7 11-90,-2 6 0,0 9 0,-1 8 0,-1 9 2015,0 12-1925,1 9-875,14-24 0,1 2 785,0 3 0,1 2 0,1 2 0,0 2-832,1 2 0,2 2 832,0 3 0,1 0 45,1 2 0,2 4-75,1-1 0,2 5 0,1-3 30,0-11 0,0-2 0,2 3-243,-1 12 0,2 4 0,1 1 265,1-14 1,1 1-1,0 0 1,1-2-161,0 5 1,0-2 0,1 2 137,-1-3 0,1 2 0,1 1 0,0 1 0,1 0 0,0 2 0,0-2 0,0-2 0,1 5 0,-1-3 0,1 2 0,-1-4 0,1 3 0,0 0 0,-1-1 0,0 0 0,0-1 0,0-1 0,-1-2 0,1 4 0,-1-3 0,0 3-4,-1-6 0,1 3 0,-1 1 0,-1-2 4,-1-1 0,-2 0 0,0-1 0,-1-2 0,1 3 0,-2-3 0,0 3 22,0 12 1,-1 3 0,-1-5-23,-3 2 0,-3-1 0,-2-7 0,-2 4 0,-1-4 0,-2 8 0,-3 0 0,3-12 0,-2 3 0,-2-2 0,-3-4 0,-3-2 0,1-2 48,-5 7 0,-2-2-78,5-9 0,-2 2 0,-3-4-105,-16 11 1,-3-5-91,12-13 0,-2-1 0,-10 5 0,-3-4-2,-1-14 0,2-5-313,11-5 1,0-4-46,-11 0 0,1-7-854,2-12 0,3-6 539,11 4 1,1-3 319,-8-9 1,2-5-964,9-11 1,5-3 1542,6 8 0,3-2 0,-2-17 0,3-2 0,9 14 0,-1-1 0</inkml:trace>
  <inkml:trace contextRef="#ctx0" brushRef="#br0" timeOffset="168856">19217 6426 8882,'-3'-6'2698,"0"0"-2158,1 2 0,0 0-1,1 1 1,0 0 90,0 0-91,0 0 1,1 1 0,0 0-90,0 0 809,1 1-989,0 0-180,1 1 90,1 1-180,-1 1 90,3 5-1,0 0 91,2 4-90,0 0 0,0 1-90,0 2 90,1 1-90,1 1 0,0 0 0,1 0 0,1 0 0,0-1 0,7 6 0,-3-5 0,5 3 0,2-4 0,-5-5 0,6 1 0,-9-6 0,1-1 0,0-1 0,0-3 0,6-2 0,-5-2 0,4-3 0,-7-1 180,0-2-180,-1-1 90,-2-2 0,0-1 0,-2-2 90,0-1-90,-2-1 450,3-18-361,-5 14 1,2-13 180,-5 11-270,0 6 90,-2-3 90,0 2-180,0 6 90,-1-2-90,1 7 0,0 1-1,1 1 1,-1 2-90,1 0 90,0 2-90,0 0 0,0 9 0,0 0 0,-1 9 90,0 7-90,0-2 0,0 10 90,-1 9-90,0-7 90,0 14-90,-2 11-2509,2-9 2509,0-16 0,1 2 0,-1 4 0,-1 0-1365,0 23 1365,1-22 0,-1 2-140,1 0 0,0-2 140,-2 23-513,2-23 0,0-1 513,0 12 0,1-17 0,0 0 0,0 16 0,1 12 1217,1-10-1307,1-16 90,1 8 1052,0-12-1232,-1-10-180,0 3-277,0-12-262,-2-5 1633,2-3-1814,-2-7 144,1-5-863,-1-3-449,-1-4 89,-2-3 0,0-3 270,-3-3 1889,-1 0 0,-2-3 0,-1 1 0</inkml:trace>
  <inkml:trace contextRef="#ctx0" brushRef="#br0" timeOffset="169385">18615 6229 7982,'-4'-9'4948,"0"-2"-4319,1 7-179,0-2 629,1 2-629,1 2-90,0 0 449,1 1-809,2 5 90,-1 1-90,3 3 0,-1 0 90,0 0-90,2 6 0,-1-2 0,3 3-90,0 2-89,-1-5-91,2 4-720,1-3 451,-2-3-361,3 2-1259,-1-5 720,-4-2-180,2-1 1619,-5-3 0,0-2 0,-1 0 0</inkml:trace>
  <inkml:trace contextRef="#ctx0" brushRef="#br0" timeOffset="169619">18752 6158 9332,'-2'-5'3957,"0"-1"-3507,0 2 0,-1 0 180,0 3-361,0 2-89,-1 2 90,-1 6-180,2 0-90,-1 5 0,3-2-90,1 1-180,1-1 0,2 1-719,4 4 359,0-4-449,3 2-1799,3-4 1259,-4-3 89,5-1 1530,-2-3 0,1-3 0,2 0 0</inkml:trace>
  <inkml:trace contextRef="#ctx0" brushRef="#br0" timeOffset="170252">20255 5862 7892,'0'-5'3778,"0"1"-3238,0 1 90,1 1-181,-1 1 1980,1-1-2249,-3 9-180,1-3 90,-1 8 0,1-3-90,0 0 0,0 1 0,1 1 0,-1 5 0,1-4-180,0 5-90,-1-6-539,-1 3 89,1-5-2698,-2 5 1889,1-9-90,-1 1 1619,-1-7 0,1-1 0,-1-1 0</inkml:trace>
  <inkml:trace contextRef="#ctx0" brushRef="#br0" timeOffset="170517">20443 5854 9332,'4'-1'3148,"-1"0"-2429,-1 3-449,-2-1-90,2 3 90,-2 0-90,1 0 90,1 1-180,-1 1 0,0-1 0,0 2-90,0 0 0,0 0-180,2 4-90,-1-3 0,1 2-629,0 1 179,-1-3-269,0 2-181,-2-2-179,0 0 0,-1 0-90,-1 0 1439,-1 1 0,-1 0 0,-1-1 0</inkml:trace>
  <inkml:trace contextRef="#ctx0" brushRef="#br0" timeOffset="171488">18850 8607 9242,'-2'-5'3058,"3"-2"-2608,4 2-90,3-3-1,1 1 1,4-1 180,3 0-180,4 0 359,16-7-1532,-5 3 1083,13-5 270,11-3-360,-10 4-90,18-6 90,-26 10 0,-1 0-91,23-7-797,-20 7 1,1 0 797,18-5-90,1 0-2565,-1 0 2565,-1 1 0,-1 0-235,-3 1 235,-3 0 64,-3 1-64,-3 1 0,-3 1-1046,-4 1 1046,-5 2 0,-3 1 1962,-6 1-2052,-3 0 0,-5 2 193,-3 1-283,-3 1 733,-3 1-822,-3 1 3301,-4 1-3662,-5 2 180,-2 1 91,-5 2-541,-9 4 450,2-1 91,-9 3-361,-8 3 450,6-2-2056,-13 5 2146,9-4 0,-3 2 0,-3 1 90,-1 2 0,-4 1-190,0 0 280,-1 3 0,-1 0 90,0 2-1,14-7 1,0 1-1250,-17 10 1205,20-11 0,-1 1 315,-23 14-910,17-8 730,-8 4 1265,14-6-1355,11-7 0,-1 2 432,10-6-342,5-5 1501,2 1-1231,10-5 866,4-2-956,8-4-91,2-1 91,5-4-90,4-1 90,5-1-90,2-2 0,2 0-1,13-4-326,-10 3 0,1-1 147,-5 3 0,-2 0-1351,21-7 1261,-19 7 0,1-1 0,1 1 0,-1-1 0,20-6 0,-20 7 0,0 0 0,-2 1 0,-1 1-2734,15-6 2554,13-3 0,-25 8-179,-4 1-91,-3 0 276,-4 1-456,-3 1-359,-3 1-180,-4 0-271,-3 0 875,-2 2-2673,0-3 3238,-4 2 0,0-2 0,-4 3 0</inkml:trace>
  <inkml:trace contextRef="#ctx0" brushRef="#br0" timeOffset="178919">17818 8821 8252,'-1'-7'4408,"0"0"-3689,0 1-179,0 1-90,0 1-90,0 1-91,0 0 1,1 0 0,0 2 90,0-1-180,0 1 0,1 0 0,0-1-90,0 1-180,1 0-180,1 0 0,0 1-809,4-2 359,-1 1-269,3-1-1890,0 0 1260,-1 0 90,1 0 1529,-2 0 0,0 0 0,1-1 0</inkml:trace>
  <inkml:trace contextRef="#ctx0" brushRef="#br0" timeOffset="192319">8985 15514 7623,'-8'7'3328,"0"-1"-2879,2-1-89,1 0-90,1-2-180,1-1 90,1 0 0,1 0 360,1-1-361,3 0 1,0-2 0,4 0-90,2-1 90,4-1-90,5-2 0,5-1 0,5-1-90,6-2 0,5-2-857,5-1 767,4 0 0,4-2-89,2 0-91,1-2 90,1 0-135,-16 5 0,0-1-1337,21-6 1472,-23 6 0,1 1-315,-3 1 1,-2 0-136,16-5-359,12-3-1694,-13 1 2683,-13 4 0,5-3 0,-16 4 0</inkml:trace>
  <inkml:trace contextRef="#ctx0" brushRef="#br0" timeOffset="195983">6225 11674 7533,'-27'-12'3058,"5"3"-3570,-7-1 692,8 5 135,-2 1-135,-1 0-90,-2 0 205,0 1-25,-12-1-1,9 0-89,-9-1 90,2 0-90,9 2 262,-9-1-262,2 2-90,7 1-90,-8-1 90,-1 3-1,6 0-89,-8 0 90,10 1 0,-1-1 0,0 2 0,-2 0 0,0 0 90,-16 3-90,11-2 0,-12 4 0,-2 1-920,12-2 830,-13 4 90,-1 1-1,12-2-89,-14 4 0,0 2 90,11-4-90,-13 5 90,-1 0-90,12-2 90,-13 3 0,-2 3-90,14-5 90,-14 7-1589,23-7 1,0 0 1588,-9 7-90,10-6 0,1 1-1975,-11 12 2065,11-6-139,-7 7 139,3 1-90,11-7 406,-7 8-406,4-1 0,9-7 90,-5 7-90,3 0 0,7-8 2242,-4 8-2242,4 2 89,5-8-89,-2 7 90,3 9-90,5-15 3352,0 12-3352,6-12 90,2-7 32,2 5-122,0-8 90,1-1-90,2 0 0,6 6 90,-1-5-90,4 4 0,-3-6 90,1-1-90,1 0 0,1-1 90,1 1-90,9 4 0,-5-3 90,6 3-90,2 0 0,-7-5 0,8 4 90,2-1-90,-8-4 0,9 3 0,-9-5 0,0-1 90,1-1-90,1 0 0,0-1 0,1-1 90,0 0-850,2-1 850,1-1-532,17 2 532,-9-2-90,13 2 90,4-2-90,-12 0 0,13 0 90,1 1-90,-14-2 0,14 2 90,0-1-90,-13 0-897,14 1 897,-18-1 0,0 0 0,0 1 0,0-1 0,1 0 90,-2 0-90,2 0 0,-2 0 0,0 0-624,16 1 624,-14-2 0,13 0 0,1-1 90,-11-2-90,13 0 0,3-1 0,-12 0 0,15 0 0,1-1-2088,-14 2 2088,15-1 0,-20 0 221,0 1-221,-1 0 40,0 0-40,1 0 0,-1 0-1569,1 0 1569,-1-1 90,1 1 1350,19-2-1350,-15 0-90,14 0 0,0-1-1812,-15 1 1812,15-1 0,-19 1 154,0 0-154,2 0 0,0 0 0,-11 0 0,0 1 0,20-2 512,-19 2 0,-1 0-512,15-1 0,0 2-1276,-1-1 1276,0 2 0,-1-1 1788,-1 2-1788,0 0-400,0 0 400,2 0 0,-13 0 0,0 0 0,22 1 0,-19-1 0,0 0 0,18 1 0,1 0 0,1 0-524,-2 0 1,1 0 523,-21-1 0,0-1 0,20 2 0,2-1 457,-14 0 1,-3-1-458,24 1-163,-24-1 0,1 0 163,-2 0 0,-2-1 0,22 0 0,-24 0 0,2-1 0,-3 1 0,-1-1 0,19 0 0,-20 0 0,1 0 0,-1-1 0,-1 1-1081,19-2 1081,14-2 0,-20 2 1726,0-2-1636,-1 1 335,1 0-425,-1-1-1588,21-2 1588,-16 1 0,16-3 619,-32 4 1,-2 0-620,20-2 0,-19 1 0,1 1 0,2-1 0,-1 0 0,19-3 0,-19 3 0,1 0 0,-1 0 0,0 0-1751,18-3 1751,-19 3 0,0 0 0,12-3 264,-2 1-264,0 0 0,-2-1 0,19-2 0,-15 1 1891,14-2-1891,-20 4 0,0 1-288,11-4 288,-11 4 0,1-1 0,21-4 1685,-14 3-1685,15-2-326,0-2 326,-14 3 0,14-4 0,2-2 0,-15 3 0,-19 5 0,2-2 0,1 0 0,-2 0 0,19-7 0,-18 6 0,-1 0-783,13-5 783,-1-1 0,-1 1 90,-1-1-90,-1 0 270,14-7-181,-13 6 1,10-7 270,-5 0-270,-12 4 90,8-5 999,-7 0-1089,-10 6-90,3-5 270,-7-1-90,-8 6 958,1-6-958,-9-4-91,-4 7 1,-4-9 0,-4 9 0,-3-1 0,-3 1 0,-3-1-90,-2 0-1977,-12-11 2067,6 9-90,-10-7 613,-3 2-523,8 9-90,-10-6 280,-1 3-191,9 6-89,-10-4 180,-1 2-180,8 5 90,-11-3-787,11 6 787,-2 1-90,-2 0 90,-2 2-90,-2 0 0,-2 1 90,0 1-90,-1 0 45,1 2 0,-1 0-45,-13-2 0,14 2 0,-1 0 90,-22-2 1154,16 3-1244,-13-2 90,3 1-789,14 2 699,-12-1-349,2 2 349,13 1 0,-12-1 607,-1 2-607,13 0 526,-14-1-526,17 1 0,-4 0-1493,-1 0 1493,-2 0 0,-3 0-646,12 1 0,0 0 646,-22-1 9,20 1 1,-1 0-10,0 0 0,1 0-552,-23 0 552,23 0 0,-2 0 0,2 0 0,1 0 0,-22-1 0,22 1 0,1 0 0,-14 0 1367,2 0-1367,1-1 0,0 0 0,15 0 0,0 0 0,-19 0 0,19 1 0,-2-1 0,1 0 0,0 1 0,-21-1 0,21 1 0,-4 0-61,-13 0 1,1 0 60,17 0 0,0 0 0,-19 0 0,-1 0-323,11 1 1,2-1 322,-25 1 0,24 0 0,-1 0 0,-2 0 0,1-1 0,10 1 0,-1 0 0,-9-1 0,-2 1 0,-1 0 0,2 0-262,9 1 1,1-1 261,-12 0 0,0 1 0,-18 1-288,-1 0 288,33-2 0,-1 1 0,2-1 0,-3 1 0,-14 0 0,0 0 0,11 0 0,1-1 0,-13 1 0,2 1 0,13-2 0,3 0 383,-34 1-383,2 0 826,0 0-826,0 1 0,19-2 0,-2 0 0,12 0 0,-1 0 0,-10 0 0,-1 0 112,0 0 1,1 0-113,10 0 0,0 0 0,-10 0 0,-2 0 0,-1 0 0,2 1 0,9-1 0,1 1 0,-12-1 0,-1 1 0,-2 1 0,2-1 0,10 0 0,0-1 522,-11 2 0,-1-1-567,16-1 0,0 1 45,0 0 0,0-1 0,0 1 0,0 0 0,0 0 0,0 0 0,1 0 0,-3 0 45,-13 1 0,-2 0-567,14 0 1,0-1 521,-11 1 0,-1 0 0,2 0 0,3 0 44,11-1 1,0 1-45,-9 0 0,-1 0 0,4 1 0,2-1 0,-19 2 0,22-1 0,1-1 0,-9 2 0,3-2 0,5 1 0,5-1-1251,-5 0 1251,12 0-90,-2-1 931,10-1-931,6 0 1259,0-1-1349,4 0 954,4 0-1044,-1 0-2188,2 0 0,-1 0 1,-1 0-1</inkml:trace>
  <inkml:trace contextRef="#ctx0" brushRef="#br0" timeOffset="200133">15360 11805 9062,'1'-5'2518,"0"1"-2338,0 3-90,0 0 0,1 0-90,0 1 90,1 1 90,3 0-90,0 1 0,4 0 180,6 1-90,-2 0-90,6 3 90,-5-1-91,2 1 91,1 2 0,1 1 180,11 7-180,-8-2 90,9 6-180,-10-4-3122,12 9 3211,-7-5 91,10 8-1908,5 3 1907,-9-6 14,13 9 167,6 0-270,-11-8 0,14 7-90,4-3-1311,-12-8 1221,15 5 90,-20-10 1457,1-2-1457,-2-2-90,-1-1 1848,-1-2-1848,-2-1-2049,-2-3 2139,-3-1-90,-1-2 1789,-3-1-1789,-1-2 0,-2-2 0,-2-1 0,5-4 90,-9 1-90,2-4 345,-8-4-255,-5 1 535,-1-7-445,-8-7-180,-2 4 90,-5-10 0,-1 7 3302,-3-2-3392,-2-1 0,-1 0-700,-2 1 700,-2-1-3160,-1 2 3160,-2 0 0,0 1-2113,-14-6 2113,7 8-258,-11-3 258,12 12 0,-2 3 0,1 2 90,-1 4 204,1 3-294,0 5 0,1 4 1928,0 6-1748,1 5 0,1 7 0,0 7 0,1 6 89,6-3 1,0 3-180,5-6 0,0 0 874,-6 12 1,1 5-785,-4 11 0,2 1-1131,4-10 1,-1 0 980,3-4 0,-1 1 0,0 3-30,-2 4 0,-1 2 0,2-2-612,3-10 1,0-2 0,0 3 611,-4 12 0,-1 3 0,1-4 0,-2 7 0,2-4-123,0 1 1,-1 0 122,2-1 0,0-1-408,0-1 0,1-1 408,0-1 0,1 0-45,0-3 0,1 0-18,0-3 1,0 0 17,1-2 0,1-1 210,0-3 0,0 0-210,0-3 0,1-1-45,0-2 0,1-1 0,1-4 0,-1 2-585,-6 14 1,1 0 645,-4 7-1545,5-9 0,0-3 45,7-21 1483,1 4-3732,8-35 1979,1-5 1799,5-15 0,1-4 0,2-5 0</inkml:trace>
  <inkml:trace contextRef="#ctx0" brushRef="#br0" timeOffset="201001">15940 11741 7623,'-13'-29'2878,"2"1"-2518,0 4-90,2 2-90,0 3 89,2 3 1,-2-2-90,4 6 0,0 0 0,2 6 0,1 3 90,0 0-180,3 11 90,1 1 179,3 21-89,-2-5 90,1 16 270,-2 20-271,-3-7-1347,0-14 0,0 0 1168,-2-6-1,0-1-89,-1 4 0,-1 0-1324,0 3 0,-1 0 1324,-1 2 0,-1 1 0,0 0 0,0 2-461,-1-2 0,1 3 1,-1-2 415,0 7 0,-1-1-45,-1 15 0,0 0 0,3-4 0,2-4 0,1-14 0,1-1 0,1 9 0,1 1 0,3-9 0,1-3-1463,3 18 1463,0-24 0,0-1 0,3 5 779,1-7-779,1-6 0,-1-5 1758,1-6-1758,1-5 0,0-7 0,2-5 1541,1-6-1631,10-21 2366,-4 1-2366,7-20 0,-11 13 0,-2-2 90,-2 6 0,0 0-45,3-13 0,1-2 0,0-6 0,-1 0-1268,-3 11 0,0-1 1313,2-11 0,1-3 0,-1 3 0,-1 1-686,-4 14 1,1 1 685,1-10 0,1 1-110,-4 10 1,0 2 109,3-13 0,1-5 0,-6 26 0,-2 6 90,-1 6-90,-1 5 611,-2 7-611,-3 18 90,0 5-90,-4 18 0,1 1 0,-1 9 1423,-2 7-1333,0 8 216,3-29 0,1 2-306,-1 2 0,-1 1 0,1 1 0,-1 2 0,-4 19 0,0 2-1154,2-15 0,1 1 1154,-3 14 0,0 0-299,3-20 0,1-1 299,-2 18 0,-1 0 0,3-15 0,0-1 0,-1 12 0,0 1 0,0-5 0,1-4 0,2-11 0,0-1 0,-1 9 0,1-2 0,-2 10 396,2-5-396,0-5 0,1-5 0,1-7 748,1-4-748,0-7 2824,0-4-3004,0-6 1200,1-9-1200,0-7 244,0-9-603,3-22 179,-1 1 90,3-19 0,-1 17 0,0 0-2537,3-27 2717,-2 21 1,0-3-46,0-4 0,1 0 90,-2 11 0,1-1 45,0-11 0,1-1-45,0 1 0,-1 3 45,0 12 0,-1 1 0,1-10 0,-1 2-53,0 7 0,-1 4 53,-1-15-426,0-6 515,-1 27-89,-2 5 90,0 5 0,-1 5 0,-3 4 0,-8 9 0,0 6-90,-9 10 90,-11 24 0,3-2 656,10-10 0,-3 2-701,-5 10 0,-1 0-943,6-7 1,-1 0 942,-8 13 0,-2 2-45,-3 4 0,1-1 0,8-11 0,1-1 0,-9 12 0,0 2 45,4-5 0,2-1-45,9-13 0,0 0 0,-5 9 0,2-1-90,7-6 0,3-2-1945,-4 15 1855,2 9-180,14-27 0,6-6-359,4-6-91,5-6 143,4-7-682,4-8 0,3-7-90,2-8 1439,3-8 0,1-8 0,1-4 0</inkml:trace>
  <inkml:trace contextRef="#ctx0" brushRef="#br0" timeOffset="202219">15779 12037 8162,'2'-24'2699,"0"6"-2429,2-4-90,0 10-91,3 1 91,1 0 180,17-9-270,-6 6 0,13-6 90,3 2-180,-6 5 90,11-6 0,7-2-2009,-9 4 1919,14-6 0,0 0-2756,-14 6 2756,10-5 0,-19 10 0,-5 1 0,-2 2 0,-5 2 0,-4 1 180,-1 2-180,-6 2 1283,-3 2-1193,-12 6 0,-3 2 3302,-9 6-3302,-16 8-90,4-3-322,-15 10 367,18-11 0,1 0-1498,-20 11 1543,17-10 0,-2 1 45,-2 3 0,1-1-2700,-20 14 2655,19-12 0,0 0 90,-12 11 24,3 0-114,3 0-405,5-2 405,6-2-1030,0 9 940,13-11 0,3 7 1957,17-9-1957,5-8 0,7 2 71,16-10-71,-3-5 0,12-2 0,11-7 0,-9-2 338,14-2-338,-14 0 3129,0-1-3129,-1 0-518,-2 1 518,-2 1 0,-4 0-2957,-4 1 2957,-5 2 502,-5 1-412,-1 3-90,-9 2 90,-2 4 0,-14 8-90,-2-1 90,-8 6 0,-12 7 0,4-5 0,-12 9 180,-8 7-1983,9-8 1892,-12 12 1,13-11 2031,0 1-2031,0 0-90,1 0-395,4-1 485,2 0-90,4-3 0,3 0-90,6-2 0,5-2 0,5-1 3079,5-2-3079,11 3 0,3-8 0,10 2 334,12-8-334,-6-5 0,13 0 0,-10-5-2781,13-3 2781,-11 0 0,7-2-82,-8 1 82,-11 2 0,3-1 0,-9 1 0,-5 1 0,-1 0 0,-5 1 3352,-3 1-3262,-3 2 32,-3 1-122,-4 3 0,-3 2 90,-3 3-90,-4 1 0,-3 3-3302,-3 1 3302,-1 2 90,-3 0-2268,-15 12 2178,8-7 27,-9 8-27,1 1 0,12-9 0,-6 8 0,10-3 0,11-8 0,-2 6 2237,13-4-2237,4-7 0,5 4 3346,12-6-3346,1-5 0,9 1 140,12-6-140,-8-3 0,13-1-687,-12-2 687,0 0-89,-1-2 89,-2 2 0,-3-1 89,4 2-89,-10 0 0,2 2 0,-9 3 90,-5 0-90,-2 4 687,-11 5-687,-1 0 0,-8 6 0,-11 7 0,2-4 90,-10 9-90,-11 7-2202,8-7 2292,-14 11-1331,14-11 0,1 1 1241,-11 10 0,11-10 0,0 1-846,11-7 1,2-1 845,-10 13 42,-6 9-42,14-4 90,10-11 882,0 7-1062,13-5 90,5-10 0,4 5 2238,10-8-2238,-1-7 0,9 1 0,-3-9 0,2-3 0,2-1 0,1-3 3347,1-1-3347,10-3 0,-9 2 135,5-3-135,-8 3 0,-9 1 0,2 0 0,-10 2 0,-5 0 0,-2 3 0,-11 5 0,-2 1 0,-10 6 0,-14 6 0,5-2-817,-14 7 817,10-6 0,-1 1 0,-1 0 89,1 0-89,2-2 0,3 1 0,3-4-89,4-1 89,4-2 0,5 1 0,8-4 0,6 0 0,21-6 0,2-4 0,16-3-673,-1-5 583,6-2-89,5-2-1,2-2-270,-12 2 0,0 0-179,18-8 99,-19 7 0,-2 0-370,11-6-449,-5 0-180,-5 2-678,-5-1 498,-6 2 1128,-1-6 0,-12 5 0,1-4 0</inkml:trace>
  <inkml:trace contextRef="#ctx0" brushRef="#br0" timeOffset="204417">2067 6756 7263,'6'-12'3058,"-2"3"-2788,-1-1-90,-4 5 0,-1 0 0,-2 0 0,-1 2-1,-2-1 1,0 1-90,-1 0 90,-1 0-90,-1 1 180,-18 1-270,10 2 0,-14 1 0,15 3 90,-12 7-90,5 0 0,-10 5 0,-2 9 0,7-5-336,-9 10 426,2 7-90,8-7-636,-7 12 726,11-10 0,-10 19 0,10-10-90,-7 13 179,5 5-179,7-13 45,8-16 0,1 2 45,2 1 0,2-1 0,-2 20-45,4-18 0,1-1 45,2 14 0,2-14 0,1 0 90,3 19-135,-1-19 0,1 1 45,2 0 0,1-1 0,4 21-646,-2-19 1,-1 0 555,7 16 90,1 2-90,1 1 90,0 1-90,2 1 45,-6-15 0,1 1-45,-3-10 0,-1 0-660,5 10 0,-1 2 705,0 2 0,-1 0 0,-3-10 0,-1 1 0,4 12 0,-2-1-1,-4-12 1,-1-1 0,0 1 0,-1 0 0,-1 0 0,0 0 45,0-1 0,-2 1-45,1-1 0,-2 1 0,-1 14 0,-1 1-45,0-12 0,-1-1 0,-1 10 0,-1 2 0,-3-3 0,-2-2-1013,3-12 0,-2 0 1013,-2 9 0,-1-1 0,-5 9-571,3-19 0,-1-1 571,-8 13 481,-7 7-391,-2-14-90,6-13 90,-7 3-90,8-15 852,2-3-852,-1-4 180,1-3-90,2-3 2345,1-2-2255,1-2 0,3-4 3282,1-2-3372,2-3 90,2-2-90,2-2-30,4-2 30,3 0-90,2 0 0,2 1 90,1 1-90,2 2 0,2 1 0,0 2 0,2 0 0,2 2 90,1 1-90,1 2 0,2 1 0,1 4-90,9 4 90,-7 5 0,8 5 90,-3 14-90,-5-1-90,3 11 90,-9-2 0,-2 2 0,3 13-556,-3-9 0,-2 3 556,-3 0 0,-3-1 0,0-8 0,-1 1 0,1 12 0,-1 1 45,-2 5 0,0 0-45,-1-11 0,1 0 0,-1 12 0,-1 3 0,1-7 0,-1 3 0,1-3-1160,0-1 1,0 0 1189,0 0 0,0 3 0,1-2-30,2 6 0,1-3-1128,-1-12 0,1 0 1128,1 12 0,2-1 0,-2-17 0,1-1-104,7 31 104,0-2-325,3-3 235,0-4 90,-3-20 0,2 0 619,7 14-619,9 9 1819,6-15-1909,-7-14 0,12 2-1261,-9-22 1,0-4 990,11 0 135,-9-4 1,2-2-663,24-16-13,-13 1 315,-17 4 1,2-2-945,-2-1 0,-1-2-90,16-10 809,-17 9 1,-1-1 705,8-10 0,-3-2 1,-2 0-1</inkml:trace>
  <inkml:trace contextRef="#ctx0" brushRef="#br0" timeOffset="205570">10812 7564 8162,'-2'-11'2789,"0"0"-2070,-1-2-449,0 5 0,1-2 270,0 3-270,1 3-91,-1 0 181,2 2 0,1 1-180,1 3 90,-1 3-90,2 4 269,3 7-179,0 0 0,3 7 0,-2-4-90,0 1 0,1 1 90,0 0-90,1 1 89,4 9-179,-3-8 0,4 7 90,1-5-90,-2-8-90,3 3 180,1-6 0,-6-6-90,5 1 0,-7-6 0,0-2 180,0-3-180,1-2-1,-1-2 91,0-2 0,-1-2-90,1-3-90,-1-1 0,-1-3 0,0 0 180,0-2 0,-2-1 0,2-9-90,-2 6 0,1-7 90,-1 2 0,-3 8-90,2-4 0,-2 11-1,0 1 1,-1 3 0,0 2 90,-1 0-180,-1 4 0,1 2 90,0 5-90,0 4 90,1 3-90,-1 5 0,1 3 90,0 16-90,0-5 90,0 12-90,-1 6 0,0-10-636,1 14 636,0-14 0,0 0 0,0 2 0,0 0 0,1 17 0,0-14 0,0 12 0,3-8-3151,-2-12 3151,3 5 0,-1-16 0,1-4 0,-2-3 0,1-3-90,-1-2-180,1 0 395,-1-6-754,0 0 2761,-3-9-3121,-1-2-270,-1-6-1440,-2-10 900,0 2 90,-3-9-1709,-4-5 3418,2 6 0,-4-10 0,4 12 0</inkml:trace>
  <inkml:trace contextRef="#ctx0" brushRef="#br0" timeOffset="206268">10966 6964 7982,'-21'-13'3149,"3"5"-7820,-31 2 4941,20 7 179,-21 5-807,5 13 898,9 0 935,-13 13-936,22-9 1,2 2-90,-15 18-393,14-13 1,1 3 301,-1 6 1,3 2-225,4-8 0,2 0 0,-6 13 0,2-1-90,8-10 0,1-2 939,1 2 0,0 0-939,2 1 0,0-1-439,1 1 1,1 0 483,1 0 0,1 0-45,0 0 0,1-1 0,2 1 0,0 0 0,1-1 0,1 1-45,0-3 0,2 2-681,3 12 0,1 1 771,-1-13 0,2 0-90,1 9 0,3 0 90,3-2 0,0-2-90,11 21 38,-8-23 0,1 1 7,4-2 0,0-2-45,14 18 0,-12-19 0,3-1 45,2-2 0,2-3-32,19 15-13,-17-17 0,3-1 0,2-4 0,0-3 0,23 8 0,-21-11 0,1-3 0,17-2 1530,2-6-1530,0-6-385,1-6 385,1-7 0,-18-1 0,0-3 52,-9 4 0,-2-2-52,10-6 0,1-3 0,-3-5 0,-3-1 0,-9 6 0,-1 0 0,8-8 0,-1-4 0,-4-2 0,-3-1 0,-7 9 0,-1-1 0,6-10 0,-2-2 0,-5-3 0,-2 1 0,-5 11 0,0-1 0,1-11 0,-2 0 0,-3-18-77,-6 0 77,-5 1-65,-6 0 65,-5 1 0,-7 1 0,9 32 0,-2 1 0,-2 0 0,-1 1 0,-3 1 0,0 0 0,-3 2 0,-1 0-484,-1 2 1,-2 0 483,-2 2 0,0 0 0,-1 2 0,-2 1 240,-17-5 1,-1 1-241,12 7 0,-2 1 0,-11-3 0,-3 2 0,-1 5 0,1 3 0,13 3 0,-1 0 0,-12 0 0,0 2-339,3 5 0,2 2 204,12-1 0,1 2 45,-8 1 0,0 3-630,7 4 1,3 1-270,-15 9-271,-7 12-359,27-7-360,5 3-765,4 3 855,4 1 1889,3 2 0,4 1 0,1-1 0</inkml:trace>
  <inkml:trace contextRef="#ctx0" brushRef="#br0" timeOffset="207850">2279 12648 7623,'1'-6'1619,"-1"-1"-1349,1 1-91,-2 0 1,1 0 0,-1 1 0,0 0 0,-1 0 0,1 1 0,-1 0 0,1 0 0,-1 2 0,0-1 89,0 1-179,0 0 90,0 1 0,0 0-90,-1 1 0,0 0 0,-1 1 0,-2 2-90,0 0 90,-2 2 0,-1 1 0,-1 2 90,-6 8-90,3-1 0,-5 8 359,-9 16-269,10-12 0,-10 17 90,6-6 0,7-8-875,-6 11 785,8-12-90,0 1-3162,2 1 3162,0 0 0,2 0-219,0 1 219,2 0 0,1 0 90,1-1 0,2 14-90,4-11-1,1 10 32,7-1-31,-1-10-768,5 9 768,-2-13 2716,9 13-2716,-4-11 0,5 11-369,-6-14 369,-1 1-90,0 0 163,-1 0 107,9 28-180,-10-20 0,6 20 0,-9-15 1152,-3-10-1242,1 10 349,-5-3-259,-2-8-790,-3 8 790,-3-12-90,-2 1-52,-2-1 142,-2 0 0,-1-1-90,-10 9 90,4-9 305,-6 5-395,-11 1 0,11-13 0,-12 6 0,9-15 0,6-4 0,-5-3 1700,3-8-1700,7-1 0,-4-4 177,9-1-177,1-1 0,2-1 0,2-2 0,2 0 0,1-10 0,2 6 0,3-7 0,1 8 0,2 0 0,1 0 0,2 0 0,0 1 0,2 1 0,0 1 0,2 1 0,-1 1 0,6-1 0,-5 4 0,4 1-89,-6 6 89,0 3 0,-1 2 0,1 4 0,-1 1 0,0 4 0,-1 2 0,0 3 0,-1 1 89,1 14-89,-2-6 0,1 9 90,-3-8-90,0 2 0,-2 0 90,1 2-90,-2 1 0,0 2 0,0 1 0,-1 2 0,0 0 0,-1 21-1897,1-12 1897,-1 16 0,1-15-46,1 2 136,-1 2-1162,2 0 1072,0-1 45,1-14 0,1-1-45,2 18 0,4 14 0,3-5-2393,-1-17 2393,4 11 0,-2-21 1099,1-3-1099,2-3 0,10 4-262,-4-11 262,8 2 0,-7-14 0,1-4 841,15-6-841,-8-3 0,10-4-449,12-13-1,-20 6-90,17-10-899,-21 3 540,-9 5 3044,5-6-5114,-9-1 1260,-6 6 90,-1-6-90,-7 7 1709,-2 0 0,0 2 0,-2-1 0</inkml:trace>
  <inkml:trace contextRef="#ctx0" brushRef="#br0" timeOffset="209751">12449 12252 11311,'12'1'269,"0"-1"-269,-2 0 90,1 0 0,2-1-90,0 1 90,1 0-90,1 0 90,1 0-90,0 0 0,0 1 0,1-1 0,1 1 0,-1-1 0,1 0 0,8 0 0,-7 0 0,6 0 0,-8 0 0,-1-1 0,-1 0-90,0 1 0,-1-2-90,-1 0 0,-1 0-89,-1 1-181,-1 0-809,1-2 449,-5 1-269,0-2 1079,-7-3 0,0 1 0,-1-2 0</inkml:trace>
  <inkml:trace contextRef="#ctx0" brushRef="#br0" timeOffset="210068">12747 12074 7083,'-7'-2'2968,"0"-1"-2698,2 1-90,0 0 0,2 1 180,1 1-270,6 2 179,3 3-179,4 1 0,3 3 90,6 1-180,-4 0 90,7 3-90,2 2 90,-7-3-90,5 5 0,-2 2 0,-7-3 90,3 5-90,-5 3 90,-5-6-90,0 8 90,-5 1-90,-2-6 90,-2 7-90,-4-1 0,0-7 0,-1 5 90,-1-2-90,2-6 0,-2 3-90,0 2 0,3-9 0,-1 5-270,5-9 0,1-3-89,1 0-1080,5-6 359,-1-1 1,4-5 1169,-1-2 0,3-2 0,1-2 0</inkml:trace>
  <inkml:trace contextRef="#ctx0" brushRef="#br0" timeOffset="210650">13232 12098 7803,'-2'-3'3777,"-1"-1"-3507,1 3 360,1-1-360,5 3 449,5 5-449,1 0-90,3 4 270,4 3-360,-4-2 0,4 5 0,-3-4 0,-1 1-90,1-1 90,-1 1-1,5 5-89,-4-4 0,3 3 0,-6-7 0,0-1 0,0 0 90,-1-2-90,2 0 0,-3-1 0,0-2 0,-4-1 0,1-2 0,-1-2 0,-1 0 0,-1-3 0,-1-5 0,-1 0 0,-1-4 0,-1-6 0,-2 4 0,0-8 0,0 5 0,-1-2 0,0 1 0,0-1 0,0 2 90,1 0-90,0 3 0,0 1 180,-2-2-90,2 5 90,-2 0 90,2 4-90,1 3-90,-2 0 270,-1 7-270,1 1 0,-3 6-1,1 1 1,-1 3 0,-1 4 0,0 2 90,0 2 0,-5 16-90,4-8 0,-3 12 90,-2 4-1719,4-11 1539,-3 13 0,0 0-777,4-11 777,-2 11-2,1-1 2,3-11-90,-1 8 90,4-17 0,2-3-90,1-2-90,2-4 0,0-2-180,2-3 1375,0-3-1645,2-3 823,2-3-912,1-3-60,2-3-300,0-5-180,1-2-1620,4-12 1440,-4 3 1439,4-8 0,-4 5 0,0-1 0</inkml:trace>
  <inkml:trace contextRef="#ctx0" brushRef="#br0" timeOffset="211422">13698 12040 7353,'1'-10'3868,"-1"-1"-3509,0 6 541,-1-4-450,-1 5-181,1-2 361,0 4-360,1 0 719,-1 1-539,4 8-360,-1-1 90,2 7 0,-1-2 270,2 8-270,-1-4-91,0 7 181,2 2-90,-2-6-90,3 5 90,1-2-180,-2-6 90,1 4-90,-1-8 90,-1-1 0,0-3 0,0 0-90,1-2 90,-1-1 0,1-1 0,1-2-90,0-2 270,5-4-270,-3 0 89,3-5 91,1-4-180,-3 2 90,3-6 0,-2-3 0,-3 4-90,1-7 0,-1-1 0,-4 5 0,2-5 180,-2 2-90,-2 7 0,1-5 90,-2 9 0,0 1-90,0 1 180,-1 3-180,0 2 179,0-1-179,0 3 90,0-1-180,-1 11 0,1-1 90,-1 9-90,1-2 0,0 3 90,0 2-90,1 2 0,0 3 90,1 3-90,3 17 90,0-8-332,5 14 242,1 5-1057,-1-12 1057,2 14 0,0-2 0,-3-15 0,1 12 0,-3-19 0,-1-1 0,-2-1 0,1-1-343,-2-2 343,0-1 0,-1-1 0,-2-3 0,-3 15 0,-1-15 0,-4 10 206,-4-12-206,2-6 1129,-6 1-1129,-3-4 0,3-4 0,-5 0 90,0-4-90,5-3 0,-4-1 397,8-1-397,0-3 0,3-1 0,2-1 0,1-1 0,3-2 0,1-1-90,3-3 90,3-1 0,2-3 0,2 0 0,3-2 0,2-1-90,10-10-561,-5 7 561,9-7-233,1 2 233,-7 8-90,5-5 0,-10 10-180,-1 2 1,-3 1-91,-2 2 180,-2 1-539,-2 2-1,-3 0-179,-2 2-91,-2 1 1,-2 2 461,-3 1-821,-2 1-28,-2 2-1591,-9 3 3058,4 0 0,-6 3 0,5-1 0</inkml:trace>
  <inkml:trace contextRef="#ctx0" brushRef="#br0" timeOffset="213267">11778 13760 8342,'-4'-4'1170,"1"0"-991,1 3 91,0-1-180,1 1 90,-1 0 0,1 0-90,0 0 90,0 0 0,0 0-90,0-1 180,1 1-180,-1-1 179,1 1-179,1-1 90,-1 1 90,1 0 1529,0 1-1529,-4 2-270,1-2 180,-5 2-180,3-2 90,0 0-90,-1 0 0,0 0 0,-1 1 90,-3 0-90,2 1 0,-2 0 0,1 1 0,1-1 0,0 1 90,1 0-90,1 0 0,-1 0 0,1 1 0,2-1 90,-2 2-90,2 0 0,0-1 0,1 1 0,0 0 0,0-1 0,1 0 90,1 0-90,-1 0 0,1 0 0,0 1 0,0-1 0,0 0 0,0-1 0,0-1 0,0 0 0,0 0 359,0-2-269,2-3 90,1-2-90,2-3-90,1 1 0,-2 0 90,4-1-90,-2 2 90,2 0 0,-1 0 0,-1 1 0,2 0 90,-1 1-90,-1 1 90,1 0 0,0 1-180,-2 1 89,2 0 91,2 3-180,-2 0 90,4 2 0,0 1 0,-2-1-90,2 2 0,-5-1 0,1 1 0,-1 0 0,0 1 90,0 0-90,0 1-90,0-1 90,1 1-270,-1 0-269,3 2 89,-2-3-180,2 2-809,1-2 630,-2-3-181,3 1-1438,1-3 1078,-3-2-89,2 0 1439,-3-3 0,0-1 0,0-1 0</inkml:trace>
  <inkml:trace contextRef="#ctx0" brushRef="#br0" timeOffset="213522">12029 13637 8342,'-8'-5'3238,"4"2"-2968,-2-2-90,4 4 180,1 0-270,6 8-90,-1-2 0,5 6 180,-1-1-180,-1-1 0,3 2 0,2 1 0,-3-2 0,3 3 0,-4-4 0,0 0 0,0-1-180,1 1-90,3 3 90,-3-4-90,4 2-539,0-3 179,-3-2-89,5 1-181,-3-3-1259,7-1 2159,-3-2 0,7-1 0,-6-2 0</inkml:trace>
  <inkml:trace contextRef="#ctx0" brushRef="#br0" timeOffset="213834">12972 13523 10051,'3'-5'2879,"0"1"-2250,-1 2 541,-1 2-991,-2 5-179,1-1 0,-2 7 0,2-2 0,-1 7 0,-1-3-89,1 4-271,-1 1 0,1-4-90,0 3-539,2-3 179,1-4 1,1 1-91,0-5-89,1 0-91,-1-1-179,0-1 1259,1-1 0,1-1 0,0-3 0</inkml:trace>
  <inkml:trace contextRef="#ctx0" brushRef="#br0" timeOffset="213968">13027 13632 8252,'-5'1'2159,"0"1"-1529,-2 3-540,1 0 0,-2 3 0,2 2-180,1-3 0,0 4-180,2-4-270,1 1-359,-1 0-181,-1 0-179,-1 0 1259,-2 1 0,0-1 0,-2 1 0</inkml:trace>
  <inkml:trace contextRef="#ctx0" brushRef="#br0" timeOffset="214268">11854 14469 8882,'-23'12'4138,"7"-4"-3869,1 0 1,12-1-270,5-3 90,4-1-90,16-3 90,0-2-90,13-2-520,-3-2 610,7-2-1175,5-2 1085,5-1 0,-9 0 0,2 1 0,-9 1 0,1 1 0,10-4 0,2 0 0,4-1 0,-2 1-1431,-10 2 1,0 1 1385,12-4 1,0 1 44,-15 3 0,-1 2-189,-1-2 0,0 2 9,32-9 0,-4 2-203,-21 5 1,-1-1-68,17-3 272,-22 5 1,-1 0-362,6-1-1,-5 2 1818,-5 0-2177,-4 2 994,3-1 0,-13 3 0,3-1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7:05:49.917"/>
    </inkml:context>
    <inkml:brush xml:id="br0">
      <inkml:brushProperty name="width" value="0.09071" units="cm"/>
      <inkml:brushProperty name="height" value="0.09071" units="cm"/>
      <inkml:brushProperty name="color" value="#FF0000"/>
    </inkml:brush>
  </inkml:definitions>
  <inkml:trace contextRef="#ctx0" brushRef="#br0">3174 6083 8342,'-11'-27'2249,"3"9"-2069,-5-8 0,5 13 0,-1 0 179,-4-6-179,2 5 0,-3-4 0,4 6 0,0 1 0,-1 0-90,-1 1 180,0 0-180,-1 1 0,-1 1 0,-1 1 89,-10-2 1,4 4-90,-7-2 0,7 4 0,-2 1 0,-1 2 0,-2 0 0,-1 1 90,-15 3-90,9 0 90,-10 3 90,-2 2-180,9 1-610,-11 3 610,13-1 0,-1 2-3070,0 2 3070,-2 2 0,1 1-226,-18 11 226,13-6-90,-12 8 90,-1 3 0,12-7-90,-11 10 90,2 2 0,13-10-90,-10 10 45,19-14 0,2-1 45,-8 8-323,9-7 1,0 0 322,3 1-90,0-1 0,2 1 90,2-1-90,1 0 259,-6 12-169,7-9-90,-4 10 2752,3 2-2752,5-9 90,-2 10-272,5-11 272,1-1-90,0 2 90,1-1 0,1 0 0,-2 14-90,3-10 0,-2 10 90,3 1-90,2-11 821,0 11-731,4 2-90,0-11 371,2 13-371,1-17 0,1 1 0,3 10 45,-2-11 0,1 2-45,8 17-860,-3-12 860,6 12 0,-5-20 0,0 0 0,4 8 0,10 20 69,-5-20 21,-5-12-90,5 7-249,3-5 249,-6-8 0,8 5-2663,14 5 2663,-14-12 0,17 9 585,-7-8-585,-8-4 0,10 4-1735,20 7 1735,-19-9 0,-9-5 0,2 0-1254,22 5 1254,-12-5 1390,15 4-1390,2-4 0,-12-3 0,15 1 0,-29-5 0,-1-2-339,20 5 384,-18-4 0,0 0-45,2 0 0,-1 0 0,21 3 0,-20-3 0,-1 0 0,15 3 1660,0 0-1660,1 0 0,1-1-474,1 0 474,0 0 0,2 0 0,0-2 0,-2-2 0,1 1 0,-20-3 0,1 0 0,18 2 0,2-1 0,-11-1 0,-3-1 0,-9 0 0,1 0 0,9 0 0,2 0 0,0 0 0,-2-1 45,-10 0 0,1 0-45,9 0 0,0 0 0,16 0 0,-1 0 0,0 0 0,0-1 0,0 0 0,1 0 0,0 0 0,0 0 0,0-1 0,-17 0 0,1 1 0,21-2 0,-24 1 0,2 0 0,-1-1 0,-2 0-316,22-1 316,-23 1 0,2 0 0,0 0 0,-2 0 0,22-2 0,-22 2 0,1 0 0,14-2-250,1 0 250,0 0 0,0-1 0,-15 2 0,0 0-1169,21-3 1169,-20 3 0,-1 0 0,17-2 364,0-1-454,1 1 90,0-1 1013,0 0-1013,1-1 0,-2 2 0,0-2 0,-5 2 0,0 0-399,15-2 399,-17 2 0,2-1 0,-13 2 0,-2 0 1341,20-3-1341,-20 3 0,0-1 65,0 0 0,-2 1-65,19-5 127,-19 4 1,0 0-128,12-2 0,-1 0-929,0-1 929,-1 0 0,1-1 746,-1 0-746,1 0-112,-1 0 112,0-1-1381,20-4 1381,-16 4 0,14-4 1384,-5 1-1384,-15 4 0,11-3-90,-4 0 90,-11 4 0,9-3 0,-14 3 152,-2 0-152,1-1 0,0 0 71,0-1-71,0 0 0,2-1 0,-1-1 0,17-7 0,-11 4 0,13-5 0,-18 6 0,-1 0 0,10-4 0,-11 4 0,2-1 106,16-10-106,-11 6 90,11-6-521,-1-2 431,-12 6 0,10-7 0,-2-2 0,-12 7 90,10-8-90,-3-3 90,-10 9-1,9-10-89,-4-1-1593,-8 8 1593,6-9 90,-12 12 0,8-11-90,-8 8 409,5-9-319,-7-2-90,-5 9 337,0-9-337,-4-3 0,-5 9 2448,0-10-2358,-7-2-90,-2 11 3482,-3-12-3482,-6-1 0,1 11-587,-6-12 587,1 15 0,-3 0 0,-4-1-1101,-4-2 1101,-4 0 0,-4-1-2833,-4 0 2833,-4-1 45,-4 4 0,-3-1-610,17 13 0,-1 1 565,-20-12 0,-4 1 0,5 9 0,1 4 0,10 4 0,-2 1 0,-14-4 0,-4 0 0,15 8 0,-1 1 0,1 1-760,-11-2 0,-1 1 730,6 1 0,-2 1 0,2 1 30,-10 1 0,2 2-68,-4 0 0,0 0 68,20 3 0,0-1 0,0 1 0,-2 0 0,0 1 0,0 0 0,-2 0 0,0 1 0,0 0 40,-2 0 0,0 1 1,-1 0-41,-1 1 0,0 0 0,0 1 31,-1 1 1,-1 0-1,0 0-31,1 1 0,0 0 0,-4 2 0,1 0 0,-5 2 0,1 0 0,2 0-221,-3 0 1,3 1 0,-2 0 220,4 0 0,-2 0 0,0 1 0,0 1 0,2 0 0,0 0 0,1 1 0,2-1-30,-2 1 0,1-1 0,-1 2 7,5-2 1,-3 1-1,0 0 1,1 1-85,4-1 1,1 1 0,0 0-1,3 0 107,-2 0 0,2 0 0,-2 0-90,-11 5 0,-1 1 1,4-2-181,0 2 0,4-1-45,2 1 0,1-1-79,3 0 1,1 0-57,3 0 1,1 0-1,2 0 0,2 0 225,2-1 0,1 1-540,2-1 1,1 1-91,3-2 1,-1 1-723,-7 7 0,2 0 1577,-16 12 0,20-14 0,2 0 0,-7 7 0</inkml:trace>
  <inkml:trace contextRef="#ctx0" brushRef="#br0" timeOffset="1244">7736 4362 7713,'-3'-14'2968,"-1"1"-2518,1 0-1,1 2-89,0 2 0,0 1 270,0-1-361,1 4-89,0-1 0,1 4 180,0 0-90,3 8-90,-1 0 0,2 8 0,0-1 179,4 11-179,-2-4 0,3 10 90,3 5-180,-2-7 0,5 10 90,2 0-90,-3-9 0,4 7 90,4-6-90,-5-8 0,5 3 89,1-7-89,-5-7 0,5 1 180,0-9-180,-6-2 90,6-5 0,-8-1-90,-1-4 90,-2-1-90,0-2 90,-2-2 179,3-9-179,-4 3-180,0-7 90,-4-3-90,-2 6 180,-1-7 90,-3 3-90,-1 8-90,0-4 270,-1 5-180,0 6-91,0 0 1,2 6 0,-1 1 0,1 2-90,0 2 90,0 2-90,0 7 0,1 0 0,0 7 0,3 9 0,0-1 90,2 10-90,6 10 0,-1-7-292,4 17 292,2 10 0,-3-11-485,-4-16-1,-1 0 486,3 17 0,0 1 0,-2 0 0,0 1 0,-2-2 90,0-1-90,-1-3 0,0-2 0,-2-3-2943,2 10 2943,-4-14 0,0 7-219,-4-9 219,-1-11 0,-3 4 222,-4-6-222,1-8 650,-3 1-650,-5-4 0,3-6 0,-5-1 3267,5-5-3177,-1-2-90,0-2 0,0-3 376,0-3-376,-1-2 0,3-3 0,-1-2 0,3-2 0,1-3 0,2-2 0,1 0 0,3-3 0,0-13 0,3 7 0,2-10 0,5-3 0,0 10-90,5-9 90,3 0 0,-1 12 0,5-10-180,3 3 90,-6 10-180,5-7-539,-2 5-3213,-6 8 3393,2-5-271,-6 9-1529,-1-6 990,-3 6-360,-2-5-1889,-11 2 1979,-1 6 1709,-8-5 0,0 7 0,-2 1 0</inkml:trace>
  <inkml:trace contextRef="#ctx0" brushRef="#br0" timeOffset="1611">7097 4171 8612,'0'-8'2699,"1"0"-2250,-1 1-89,1 0-90,1 2 270,0-2-360,0 3-1,0 0 1,0 2-90,-1 1-90,3 2 0,-2 1 0,2 1 0,0 2 90,0 1-90,0 1 0,0 2 0,0 1 0,0 1 0,0 1-180,1 5 0,-1-3-89,1 2-631,-1-2 180,0-5-269,0 1-1530,-2-5 1080,-1-2 1439,0-3 0,-1-1 0</inkml:trace>
  <inkml:trace contextRef="#ctx0" brushRef="#br0" timeOffset="1814">7225 4085 8882,'-3'-7'2698,"-3"3"-2608,1 6 0,-2 4 0,1 1 0,0 3-90,1 1 90,1 2-90,2 2 90,3 8-90,0-3 0,4 6 0,4 0-90,0-7-90,5 6-539,6-5-1,-3-5-359,8 1-1530,5-6 2609,-5-4 0,10-2 0,-7-4 0</inkml:trace>
  <inkml:trace contextRef="#ctx0" brushRef="#br0" timeOffset="2180">8571 3930 8882,'-3'-6'2788,"0"2"-2068,-1-2-360,1 2 89,-1-2-179,1 3-90,1 0-90,0 2 90,1 1-180,0 2 90,0 2-180,0 2 90,0 1 0,0 1 0,0 2 0,0 2 0,0 0 0,1 1 0,0 1-90,-1 7-90,0-5 0,0 4-179,0-6-91,2-2-360,-1 0-179,1-2-1800,-3 0 1260,0-4 1529,-1-1 0,1-3 0,1-2 0</inkml:trace>
  <inkml:trace contextRef="#ctx0" brushRef="#br0" timeOffset="2362">8655 4037 8522,'0'6'2519,"0"2"-2249,0 1-91,0 2-89,1 2-90,-1 1 0,2 1 90,0 1-90,1 1 0,1 1 0,1 0-90,2 0-90,0 1-89,1-1-1350,3 6 449,-3-7-179,2 5 1349,-4-9 0,-1-2 0,0 0 0</inkml:trace>
  <inkml:trace contextRef="#ctx0" brushRef="#br0" timeOffset="9884">2621 11132 9512,'0'23'1799,"0"-2"-1799,1-10 0,4 17 0,-1-13-90,3 13-180,2-13 0,-2-4-270,2 2-179,-2-5-361,-2-2-179,-1 0 1259,-1-3 0,0 0 0,0-3 0</inkml:trace>
  <inkml:trace contextRef="#ctx0" brushRef="#br0" timeOffset="10094">2723 11098 8162,'-6'1'2069,"-1"1"-1889,2 2 90,-2 10-180,4-4-90,1 9 0,6-7 0,1 1 90,2 2-90,2-1-90,7 7 0,-1-5-90,5 5-719,2-3-1,-5-4-179,4 2 1079,-1-3 0,-4-4 0,4 1 0</inkml:trace>
  <inkml:trace contextRef="#ctx0" brushRef="#br0" timeOffset="10812">3503 11029 7803,'-33'8'3687,"11"-1"-3327,-24 17-180,21-8 0,-7 10 180,0 6-180,8-4-588,-7 11 498,10-8 144,0 3-144,2 3-550,0 4 460,1 1 90,1 3-90,2 0 90,3 0-90,3 0 0,3-2 0,5-1 0,3-2 0,4-2-3153,12 10 3153,0-13-180,9 7-66,11-11 66,-7-10-179,13 1-509,-10-13 418,1-4 90,3-3-90,0-4-359,20-8 449,-13-1 90,12-6-90,-2-7 270,-15 4 1,9-7 89,-19 6 179,4-11 1,-12 7-90,4-9-1301,-12 0 1481,-6 8-1,-1-8 2221,-7 2-2220,-1 9 0,-3-6 426,-6 4-516,1 9 0,-5-3 556,1 10-646,-1 2 3543,-1 2-3543,-1 2 266,-9 4-266,6 2-1,-6 4 91,9 1-90,1 3-90,0 1 90,3 1 0,1 2 0,0 7-90,4-5 0,0 6 0,8-1 0,1-5 0,4 3 0,5-4 0,-1-6 0,5 2 0,4-6 0,-3-4 0,5-2 0,-6-2 0,1-3 0,-2-1 0,1-1 0,-2-2 0,3-7 0,-5 4 0,2-4 0,-6 6 0,-2 0 0,0 1 0,-2-2 0,-1 4 90,0-1-90,-1 4 0,0 2 0,0 1 0,0 8 0,1-1 0,1 6 0,2 2 0,-1-2 0,2 4 0,3 0 0,-2-4-90,5 3-90,2-2 0,-3-4-89,4 2-811,2-4 181,-5-2-271,3-2-269,-5-2 1439,4-5 0,-3 1 0,3-3 0</inkml:trace>
  <inkml:trace contextRef="#ctx0" brushRef="#br0" timeOffset="11062">4110 11199 8072,'-7'-16'3778,"0"-1"-3508,4 11-90,0 0 0,1 6 0,1 2 0,0 3-90,0 3 0,1 4 0,0 11-433,1-2 433,2 9-90,3 7 0,0-7 0,2 10 0,1 5 0,-1-12-90,3 11-180,1-6-89,-3-12-91,3 4-899,-2-8 179,-3-9 163,2 1 1007,-4-8 0,-3-4 0,1-2 0</inkml:trace>
  <inkml:trace contextRef="#ctx0" brushRef="#br0" timeOffset="11477">4069 11433 8252,'-6'-4'2609,"1"0"-2159,1 0-271,1 1 1,1 1 0,0 1 180,1 0-360,7 4 90,-2-1-90,12 4 0,-4-3 0,6 2 90,5-1-180,-3-1 90,6 0 0,2-4 0,-7 0 0,7-2 90,-9-1-90,7-4 0,-6 0 0,4-3 90,-5-3-90,-5 3 90,1-4 90,-6-1-90,-4 3 90,0-3 89,-5 3-89,0 3-90,-3-1 180,-4 4-180,0 2 0,-3 2 90,-5 4-90,3 2 0,-5 4 90,-2 5-90,6 0 0,-4 5 0,7-2-1,2 1 1,1 2-90,1 0 90,2 10 0,3-7-90,2 7 0,2-9 0,6 8 0,0-7 0,3 5-90,7-5 0,-4-5-179,6 2-451,3-5 270,-5-5-179,6-1-1350,1-4 630,-6-3-91,6-2 1440,2-4 0,-6 1 0,7-3 0</inkml:trace>
  <inkml:trace contextRef="#ctx0" brushRef="#br0" timeOffset="12095">4828 11288 7982,'-14'1'3598,"-8"3"-3238,3 2-90,-5 3 180,-2 7-270,6-2 90,-5 5-1,4 5-179,7-5 0,-3 6 0,8-6 0,1 7 0,3-5-90,3 4 0,5-1 90,2-8-90,3 5 0,6-6 0,-2-4 0,6 0 0,-3-7 0,1-2 0,1-3 0,1-2 0,9-8 0,-7 1 0,5-5 0,-3-5 0,-8 4 0,4-7 0,-6-1 0,-5 4 0,0-7 0,-5-2 0,-2 6 0,0-5 90,-4 2 0,1 9 0,-2-4 180,2 9-180,0 2 90,0 1-1,1 2 1,0 2 180,-1 0-270,1 2 90,1 1-90,2 9-90,0 0 0,4 16 90,0-6-90,2 9 0,0-4 0,1 2 0,0 3 0,2 2-428,0 1 428,0 2 0,1 2 0,0 0 0,-1 2-3250,5 17 3250,-4-11 0,1 14-650,-2 0 650,-4-12 0,3 11 0,-2-5 0,-3-15 0,1 8 0,-4-10 0,-2-10 0,-1 2 348,-1-11-348,-2-3 0,-1-1 0,-1-4 3057,-2-1-3057,-1-3 0,-2-3 0,0-2 1013,-1-2-1013,-8-8 0,5 1 0,-5-6 0,0-7 0,6 6 0,-4-9-270,6 0 90,4 6-90,1-6-539,7 0 269,3 6-90,4-5-989,8 0 540,-2 7-270,7-8-1530,4-3 2879,-3 7 0,8-8 0,-6 9 0</inkml:trace>
  <inkml:trace contextRef="#ctx0" brushRef="#br0" timeOffset="12645">5191 11313 7533,'-12'0'2788,"-2"1"-1978,-7 5-541,3 2-89,-5 4 270,0 7-360,6-3 90,-3 7 0,5 3 0,6-5-180,0 6 90,8-1-90,2-7 0,4 4 0,5-6 90,0-5-90,5 0 0,2-6 0,-4-3 0,5-2 0,-6-3 90,4-5-90,-5-1 90,4-3 0,-2-6-90,-4 3 89,3-6 91,-2-2 0,-2 5-90,1-5 90,-2 7-90,-1-2 90,0 2 0,1-1 0,0 2 0,0 0-90,0 1 89,2 0 1,5-3-90,-3 5 0,4-3 180,7 4-180,-8 6-90,8 1 90,-6 9-90,-3 0 90,1 5-90,-2 6 90,-5-3-90,1 6 0,-5 4 90,-1-6-90,-3 6 0,-3-2 0,0-5 90,-3 3-90,1-8 0,0-2 90,0-1-90,1-2 90,-2 0 0,2-5-90,0-2 90,2-3-90,1-4 0,0-2 0,1-2 0,1-2 0,1-2 0,1-3 0,1-2 0,1-1 0,5-12 0,-2 8 0,3-7-90,3 2-550,-3 8 550,4-5-179,2 5-1,-4 7-90,4-2-540,1 5 271,-4 4-1,4 0-269,-5 4-91,1 1 280,-1 2-639,-1 1 1349,3 3 0,-4 0 0,4 2 0</inkml:trace>
  <inkml:trace contextRef="#ctx0" brushRef="#br0" timeOffset="13178">5784 11236 8162,'-7'8'3149,"2"-1"-2610,-5 9-359,5-6 0,-2 6 0,5-5-90,0 0 90,3 0-90,1-2 0,5 4 0,1-5 0,4 0-90,4-5 90,-4-3-90,6-2 89,0-6 1,-4 0-90,4-3 90,-6 0 0,-2 0 90,0-2-90,-2 0 90,-1-1 0,-1 0 90,-2-1 0,0 0-90,-2 0 179,0-8-89,-1 6-90,-1-4 270,-1 4-180,0 6-90,-1-2 179,1 6-269,0 3 180,1 0-180,0 13-90,0 0 90,1 9-90,2-1 0,0 3 90,1 3-90,3 3 0,7 19-1278,0-7 1278,8 15-1440,-8-22 1,0 0 1439,9 19 0,-8-17 0,1 0-192,-1 0 1,-1-1 191,8 17-516,5 12 516,-12-22 0,-1-3 0,-2-2 0,-3-3 0,-1-3 726,-3-2-726,-3-3 0,-3-2 2883,-6 1-2883,-1-7 0,-7 1 594,1-11-594,-12-4 0,5-4 0,-9-5-2449,-1-11 2449,7 3 0,-6-8-134,3-3 134,8 6 0,-5-7-90,7-1 0,5 8 0,-1-8-89,8 10-181,1 0 90,3 0-270,2 0 3416,2 1-3595,2-1-1,3-1-89,1 0 19,3-1-1639,7-10 990,-4 7-575,6-8 2014,-6 8 0,1 0 0,2 0 0</inkml:trace>
  <inkml:trace contextRef="#ctx0" brushRef="#br0" timeOffset="13411">6310 10791 8522,'-4'-8'3508,"-2"-2"-3148,2 4-90,-1 1-90,2 2 0,0 3-90,0 1 89,2 2-89,0 1-90,0 2 90,2 2-90,0 1 90,2 1-180,3 6 90,0-3-180,1 3-359,4-3-91,-4-4-269,4 1-1710,-2-6 1170,-2-1 1439,0-2 0,-1-3 0,-1-1 0</inkml:trace>
  <inkml:trace contextRef="#ctx0" brushRef="#br0" timeOffset="13563">6460 10758 8072,'-1'8'3059,"0"0"-2700,0 2-89,0 2-90,0 8-180,1-3-90,0 6-719,3 0-181,0-5-179,0 5-180,-1-6-90,1 0 1439,-1 0 0,-1 1 0,0 0 0</inkml:trace>
  <inkml:trace contextRef="#ctx0" brushRef="#br0" timeOffset="22499">2237 13515 7803,'2'-7'1529,"-1"2"-1170,1 1-89,-2 1 0,1 1 0,0-1-90,0 1 270,0 0-270,0 1 719,0 0-629,2 4-180,-2 0 0,3 3 180,0 3-180,0 0 0,2 3 179,2 4-179,-1-4 0,2 4 180,3-1-180,-2-4 0,2 2 0,-2-6 180,4 0-180,-3-3 0,4 0 90,0-5-1,-3-1-89,4-4 0,-5-1 90,4-7 0,-3 2 0,2-7 0,-4-3-90,-3 3 0,0-7 90,-3-1-90,-2 7-90,-1-7 180,-2 9-180,0 1 90,-1 1 0,1 1-1,-1 2 91,-1 0-90,2 4 0,-1 0 90,1 5-180,0 4 0,-1 2 90,1 4-90,0 4 0,0 3 0,0 4 0,0 3 90,1 18-3392,1-6 3302,-1 15 90,1-10-233,-1 3 233,0 4-90,1 2-839,0 3 839,1 1 0,0 1 0,1 0 0,0 0-171,0-16 0,1-1 171,2 17 0,3 11 1745,-1-24-1835,0-3-90,0-3 0,1-3 0,-1-3-3085,4 5 2815,-2-10-269,2 3 878,-4-11-1058,1-4-1,0-3-269,-1-4 177,0-3-537,-1-4 0,-2-5 1529,2-3 0,-1-4 0,1-3 0</inkml:trace>
  <inkml:trace contextRef="#ctx0" brushRef="#br0" timeOffset="23162">2809 13752 9602,'-1'-4'2338,"1"7"-2248,0 1 90,0 6-90,2-2 90,2-1 0,0 1-90,2-1 0,2 0 0,4 1-90,-1-3 90,3-1 0,1-3-90,-3-2 89,3-1 1,-3-2 0,-4-1 0,0-1 0,-4 0 0,-3-1 0,-1 1 0,-2-2 0,-2 1 0,-2 0 0,-2 0 0,-2 2 90,-9 0-90,4 3-90,-8 1 90,5 4 0,-9 5 0,6-1 0,-6 6-1,2 4 1,8-1 90,-4 6 0,6 5 0,5-4-90,0 9 90,9 15-1013,2-16 923,5 19-90,8-14 90,0-9-90,8 6 0,10-8 0,-4-9 0,12 1 90,6-12-90,-10-4 0,13-4 0,0-10-2546,-11 0 2546,9-8 90,-17 3 517,-2-1-607,-4-1 0,-3-2 90,-4 1 0,-3-1 0,-4 1-90,-2-2 90,-5 1 0,-1 0 0,-3 0 90,-2 1-90,-1 1 180,-1 2-90,-2 0-91,0 2 2953,0 2-2772,-2-4-90,3 6-90,-1-2-1,4 4 1,1 3 0,1 0-90,4 3 0,2 2 0,4 0 0,1 3 0,4 2 0,2 0 0,3 3 0,1 0 0,1 2 0,0 0 0,0 3 0,-1 0 0,-2 1 0,0 1 0,-3 1 0,-1 0 0,0 8 0,-6-4 0,-1 6 0,-11 5 0,-3-7 0,-7 9 0,-10 3 0,2-9 0,-9 9-180,-4-3 91,9-8-181,-9 4-450,7-7 90,9-7-179,-1 0-181,11-9-89,3-2-450,3-4-180,3-3-90,2-3 90,3-4 861,2-4 0,4-3 0,2-2 0</inkml:trace>
  <inkml:trace contextRef="#ctx0" brushRef="#br0" timeOffset="23462">3903 13237 7533,'1'-8'3778,"-1"2"-3149,-1 3-89,0 2 269,0 10-449,-1 0 899,1 30-899,1-12 0,0 20 180,2 0-270,1-8-834,0 15 744,0-13-90,0 2 0,0 3 0,-2 1 0,1 2-90,-1 1 0,-1 2-1079,0 1 1079,0-1 0,0 0 0,0-3 0,0-2 0,0-3-360,0 12 90,0-17-1439,0 28 810,0-39-271,1 11-1978,0-24 1529,-1-7 0,0-1 1619,-1-8 0,1-4 0,0-3 0</inkml:trace>
  <inkml:trace contextRef="#ctx0" brushRef="#br0" timeOffset="24145">4184 13596 8612,'0'-11'3418,"-1"1"-2428,0 1-631,-1 5 1,0 2 0,1 5 360,-1 9-451,1 0 91,0 7 180,3 7-360,0-4 90,2 8-90,0-6-1,1 1-89,1 1 180,0 0-90,3 10-90,-2-9-90,2 7 90,-3-13 0,1-1-90,-1-3 90,-1-1 0,3 2 0,-3-7 0,2 1 180,2-8-270,-3-4 90,4-6-1,-3-10 1,-2 1-90,0-9 90,-3-7-90,-1 4 0,-2-10-417,-1 9 417,-1-1-3164,-1 0 3254,0-1-90,0 1 0,0 1 90,-1 1-90,1 2 0,0 1 0,1 2 0,0 2 180,0 3 99,1 1-99,0-2-180,2 7 3392,-1-2-3302,2 6-90,1 3 0,1 1 0,5 7 0,0 2 0,5 5 90,4 7-90,-2-1 0,4 6 0,-4-4 0,1 1 0,0 0 0,1 0-217,0 0 217,1-1-90,0-1 90,0-1 90,0-2-90,8 1 0,-6-5 0,6 0-3320,0-6 3320,-7-3 0,5-2 0,-3-5 0,-7-1 0,3-4 145,-8-1-145,-3-2 0,-1-4 0,-3-2 90,-3-15-90,-2 5 3004,-3-12-3004,0 8 0,-2-1 0,0-2 0,-1 0 0,-1 0-3264,-3-13 3264,3 14 0,-2-9-140,1 10 140,4 11 0,-2-4 0,3 9-90,1 7 344,1-2-434,1 7 3410,1 3-3500,0 2 398,2 7-488,1 1-89,0 4-91,1 0-90,1 2-89,1 0-1,0 2 91,1 0-901,4 8 721,-1-5-91,1 6-1438,1 1 989,-2-6-1,1 7 1350,-2-9 0,0 0 0,2 0 0</inkml:trace>
  <inkml:trace contextRef="#ctx0" brushRef="#br0" timeOffset="24530">5058 13412 8162,'0'-7'3868,"-1"1"-2878,-4 0-631,1 5 1,-5 1 0,1 4 90,0 2-1,-2 2-89,0 3 90,0 3 270,-4 11-451,6-4-89,-2 8 180,8 2-270,2-7 0,3 7 90,7-1-180,0-9 90,6 6-90,7-8 0,-3-6 0,6 0 90,4-8-90,-7-4 0,6-2 0,-10-5 0,-1-1 90,-2-2-90,-1-2 90,-2-1 90,2-10-180,-7 4 179,-4-25-89,-6 18-90,-7-15 90,-6 10-90,3 8 0,-7-6-90,-1 7 0,4 7-89,-4-1-91,5 9 0,0 3-180,0 3-179,-1 3-1,0 3-180,1 2 1,0 3-271,0 3-179,0 1-180,-1 3-90,0 2-90,-2 1-131,-1 3 1750,-1 1 0,-2 2 0,1 0 0</inkml:trace>
  <inkml:trace contextRef="#ctx0" brushRef="#br0" timeOffset="24910">2608 15088 7803,'-26'7'4047,"2"0"-2967,0-1-811,11-1 91,2-1 270,15-2-180,5-2-91,11-4 541,25-6-540,-1-1-957,-11 3 1,2-1 866,29-9-135,-27 8 0,1-1-45,5-2 0,2 0-1057,3-1 1,3-1 1011,3-1 0,2-1 0,4-1 0,0-1 15,-17 6 0,0 0 0,0-1-796,2 0 0,1 0 0,-1 0 736,2-1 0,0 1 0,1-1-233,0 0 1,1 0 0,-1 0 232,2 0 0,-1 0 0,1 0-259,0 0 0,1 0 0,-1 0 259,-1 1 0,1 0 0,2-1 0,-1 1 0,4-1 0,0 0 0,-3 0 33,1 1 1,-2 0 0,5-1-34,1-1 0,8-2 0,2 0 0,-3 0 0,-7 3 0,-4 0 0,-6 2 0,3-1 0,4-1 0,3-1 0,1 1 0,-5 0 0,-4 1 0,-4 1 0,-2 1-45,7-2 0,-1 0 41,10-3 0,0 0-266,-10 3 0,-3 0 90,-13 4 0,-1 0-90,6-2 1,0 1-991,15-8 451,-17 5-181,2-2-449,-21 7 1523,-5-1-1703,-7 2 1263,-6 1 356,-5 0 0,-5 2 0,-2-1 0</inkml:trace>
  <inkml:trace contextRef="#ctx0" brushRef="#br0" timeOffset="37846">10924 16530 7892,'-3'-13'3239,"0"4"-2970,0-2 1,1 6-90,0 1 0,1 0 0,1 2 0,-1-1-90,1 2 180,0-1 0,1 1-180,2 2 89,0 0 1,3 3 0,0 1 270,5 7-90,-1-2 0,5 5 269,1 6-359,-3-2 0,5 9 270,0 7-361,-4-5 1,4 12 180,0 3-270,-4-10-483,4 12 483,-4-16 0,-1 0-90,1-1-134,0-3 224,0-1-90,1-2 90,-1-4-90,0-2 90,-1-3 0,9-1 90,-5-6-180,6-2 90,5-14 0,-5-3 472,9-9-473,7-15 91,-8 5-1191,12-14 1101,-10 9-90,1-2 0,1-1 0,0-1 0,2 0 0,-1-1 0,1 1 0,0 1 0,0 0 0,-1 1 0,0 1 0,-1 1 0,0 1 0,-2 2-2838,0 1 2838,-3 3 0,-1 2-2039,8-8 2039,-10 11 0,5-6-180,-5 7-180,-9 6 463,4-2-642,-10 9 2087,-2 2-2267,-2 1-181,-1 1 3303,-1 0-3572,0 2-361,-2 0 1,1 3-90,-2 1 90,0 1 1529,1 0 0,-1 2 0,0 1 0</inkml:trace>
  <inkml:trace contextRef="#ctx0" brushRef="#br0" timeOffset="56283">5326 16753 7623,'-10'-19'3598,"0"2"-2969,1 2-179,1 1-90,1 3 0,0 2-1,1 1-89,2 2 180,-1 1-180,3 3-180,-1 2 0,3 3 0,1 3 0,1 3-90,1 4 0,2 3 90,2 15-90,0-5 0,2 11 0,1 4-90,-2-9 0,3 10-180,-2-1-90,-2-12 0,3 8-629,-3-9 179,-1-8-179,-2 2-1710,-7-11 1260,-1-5 1439,-4-3 0,0-7 0,1-2 0</inkml:trace>
  <inkml:trace contextRef="#ctx0" brushRef="#br0" timeOffset="56749">5115 16621 8342,'-18'-32'3328,"8"12"-3148,-5-8 0,11 15 0,1 1 0,2 0 90,6-4-180,1 3 0,7-4 0,10 2-90,-2 3 90,11-3-90,9 1 90,-8 4-90,11-2 0,0 5 89,-11 4-89,6 1 0,-8 7 0,-11 0 90,3 5-90,-13-1 90,-3 2 0,-3 2 0,-2 0 0,-4 3 90,-3 1 0,-3 1 90,-3 2 0,-3 0 89,-11 12-179,4-6 0,-8 7 270,-1 0-360,9-9 90,-6 7 0,7-4-90,7-7-90,0 4 90,8-9 0,2-2-90,3-1 0,3-1 0,2 0 0,2-2 0,3 0 90,3-1-90,2 0 0,13 2 0,-5-2 0,17 4 0,-16-4 0,5 1 0,-11-1 0,-2 0 0,-2 0 0,-3 2 0,-2 1 0,-3 2 0,-1 0 0,-4 2 0,-1 0 0,-7 9 0,0-6 0,-4 6 0,-5 0 0,3-6 0,-4 4-450,0-2 180,4-6-270,0 3-809,5-7 270,5-4-450,1-1-91,3-6-89,2-2 90,2-5 1619,4-3 0,4-3 0,1-2 0</inkml:trace>
  <inkml:trace contextRef="#ctx0" brushRef="#br0" timeOffset="56961">5838 16725 8882,'4'-13'3778,"0"-4"-3239,-2 6-179,0-1 450,-2 5 89,0 3-809,0 10 0,0 1 90,0 17-180,0-7 0,2 7 90,0-7-180,1 1 90,1-1-90,1 0-270,3 5 1,0-6-1,2 2-1079,0-5 359,-2-5-269,0 0-180,-6-6 1529,-2-3 0,-1-3 0,-2-3 0</inkml:trace>
  <inkml:trace contextRef="#ctx0" brushRef="#br0" timeOffset="57128">5751 16373 8162,'-4'-12'3418,"-1"-3"-3238,1 5 0,1 1-180,1 4 0,2 3-90,2 1-90,1 2-179,2 2-1350,7 4 539,-2 0-179,4 3 1349,-2-2 0,2 0 0,1-1 0</inkml:trace>
  <inkml:trace contextRef="#ctx0" brushRef="#br0" timeOffset="57546">6169 16452 10051,'5'3'2429,"1"3"-2069,-1-1-1,0 3 181,2 4-270,-1-2 90,1 4-180,-2-3 90,-1 1-91,0 0 1,0-1-90,0 0 180,2 3-180,-2-5 0,0 2 0,-1-4-90,0-3 90,0 0 90,-1-5-90,1-1 0,-1-4 90,0-7-90,0 1-90,-1-7 90,-1 4-1,0-1-89,0-2 90,0 0-90,-1-1 90,0-1 0,1 1 0,0 0 0,0 3 90,2-5-180,-1 8 90,1-3 0,-1 6-90,1 5 0,0 0 0,4 8 90,-1 2-90,3 3 0,3 8 90,-1-3-90,3 7-90,2 2 90,-3-5-90,5 5-90,-4-7 0,2-1-270,0 0 1,1-2-181,1-1-1169,10-1 720,-6-4-360,9-1-1530,2-8 1350,-7-2 1422,9-5 1,-11-1-1,0-2 1</inkml:trace>
  <inkml:trace contextRef="#ctx0" brushRef="#br0" timeOffset="58113">6727 16225 7803,'-20'-9'4317,"-6"0"-4047,11 7 90,-6 2 179,-1 6-359,5 1 0,-6 6 180,2 6-270,7-3 0,-3 6 90,8-5-90,3 1-90,2-1 90,3 1-90,3-1 0,3 0 0,2-2-90,2-1 90,2-1 0,9 2-90,-5-5 90,7 0-90,-2-5 0,-4-3 90,2-2 0,-3-4 0,-5 0 0,1-4 0,-3-4 0,-3 1 0,-1-4 0,-2 3 90,0-1 0,-2 0 0,-1-1-90,0 1 90,-1-1 0,1 1 0,-1 0 89,1 1-89,-1 0 90,1 2-90,1-1 90,0 1 90,2-3-180,0 4 0,3-3-90,0 4 90,1 2 0,1-1 0,2 2 90,4-2-90,-2 4 0,4 0 0,0 5-1,-3 0 1,4 4 0,0 3-90,-4 0 90,3 4-90,-3 3 0,-4-3 90,1 6-90,-4 1 90,-3-5-90,-2 4 0,-1-6 0,-2-2 0,-1 0 0,0-2 0,-1-1 0,-2 0 0,1-4 0,-2-1 90,0-5-90,2-3 0,-2-3 0,3-8 0,2 1 0,0-7-90,4-7 90,2 5 0,1-10 0,5-4 0,0 9-303,3-9 303,-1 12 0,2 2 0,-1 0-678,3 1 498,-1 2-3157,9-6 3157,-4 8-269,5-4-442,-1 7 172,-5 5-91,4 1-1529,-3 5 900,-6 3-90,4 2 557,-7 2 972,2 0 0,0 1 0,1-1 0</inkml:trace>
  <inkml:trace contextRef="#ctx0" brushRef="#br0" timeOffset="58613">7303 15904 7623,'-7'2'3328,"0"1"-2699,0 1-269,0 2 0,-1 1-90,-1 2 270,-2 8-361,4-4 91,-1 13-180,5-11 0,2 4 0,3-6 0,5 3 0,1-5 0,15 5-90,-8-11 0,9-1 90,-4-9-90,-6-1 0,5-4 180,-2-7-90,-6 3 0,4-6 269,-6-5-179,-2 5 90,0-8 360,-3-1-360,-1 6 90,0-7-91,-1 11 361,1-7-360,-1 9 0,1-3 89,0 7-179,-2 5 0,1-1-180,0 7 90,1 2-90,2 3 0,2 4 0,1 3 0,2 5 0,1 3 0,2 4 0,2 2 0,0 4 0,1 3 0,-1 5-1052,2 3 1052,-1 4 0,1 2-1412,0 3 1412,-1-1-1288,-5-13 0,-1-1 1288,5 16 0,3 12-477,-5-11 477,-4-14 541,0 6-541,-5-12 0,-2-9 0,-1 2 956,-5-10-956,0-5 3081,-4-1-3081,-5-10 0,0-2 0,-5-5 849,4-3-849,-1-2 0,-1-4-180,0-1 0,1-3-359,-6-10-474,5 7 563,-3-6-1015,0 7 745,4 7 0,-4-1-1258,-3 10 718,3 5-269,-8 2 0,5 7 0,-2 3 865,0 2 0,-2 5 1,-1 1-1</inkml:trace>
  <inkml:trace contextRef="#ctx0" brushRef="#br0" timeOffset="58963">5578 17584 8432,'-8'0'3778,"0"0"-3148,4-1-360,2-2 179,6-5-269,4 0 90,8-5 0,3 1 359,23-12-1967,-3 3 1563,-11 6 0,4 0 89,12-5 1,1 0-1370,-8 3 0,2 0 1145,15-5 0,3-2 90,-13 6 0,2-1 0,-1 1-1111,10-3 1,1-1 989,-7 3 1,3-1 0,-3 0-15,9-1 0,-2 0-389,2-1 1,0 0 343,2 0 0,0 0-95,-1 1 1,3-2 94,-5 2 0,3 0 0,-2 0 0,-13 5 0,-2 1 0,2-1-65,12-5 1,1 0 0,-3 2 64,3-2 0,-4 2 471,-1-1 1,0 1-472,-3 1 0,-1 1-35,-2 0 0,-2 0-10,-3 2 0,0 0-135,9-3 0,-2 1 0,-14 5 0,-2 0-45,6-1 1,-2 0-48,12-4-537,-17 6-181,2-2 591,-15 5-1220,-9 1 872,-2 1 747,-11 3 0,-1 2 0,-3-1 0</inkml:trace>
  <inkml:trace contextRef="#ctx0" brushRef="#br0" timeOffset="62765">2983 8958 7173,'7'-14'2878,"-4"3"-2608,1-3 0,-4 4 0,-1-2 90,-3-6-181,-1 3 1,-2-4 0,0 4 0,0 1 0,-1 1 0,-1 0 0,0 1 90,-2 2-90,-1 0 0,-1 2-1,-1 0 181,-12 2-270,4 2 0,-9 1 180,-7 7 0,7 1-441,-12 5 351,12 1-90,-2 2 90,-1 2-517,0 2 427,0 2-3075,-18 11 3075,13-5 0,-14 10-1093,1 3 1093,11-6-90,15-12 0,0 2 45,-1 2 0,2 0 45,-14 15-90,13-13 0,1 0 0,-10 13-75,2 1 75,0 1-323,2 2 413,1 0 0,10-11 0,0 2 180,-12 17-226,12-16 1,0-1 45,-8 15 1029,2 1-1029,1 0-523,3-1 613,2 0-90,9-14 0,0 0-90,-4 18 45,7-19 0,0 1 134,-1 31-89,5-16 0,0 12 90,8-4-180,0-15 90,4 11-90,0-20 318,11 12-228,-2-12-90,8 7 2662,15-4-2572,-5-11-1150,17 6 1060,-6-13 0,4-2-1632,5-2 1721,4-1-503,4-2 414,-30-7 0,0 0 0,2-1 0,0 0 0,1 0 0,1-1 45,0 0 0,3 0-45,19 0 0,2-1 0,-14-1 0,0 0-627,17 0 0,0-1 627,-16 0 0,-2 0 0,2-1 0,0 0-347,2 0 1,-1 0 346,1 0 0,0-1 0,-1 1 0,3-1 0,-5 1 0,3-1 0,-2 1 45,8-1 0,-1 0-49,-7 0 1,1 1-1,0-1 4,1 0 0,-1-1 0,-1 1 57,9-1 0,0 0-57,-9 1 0,3-1 0,-1 0 0,2-1 0,0 1 0,-1-1 0,8-1 0,2 1 0,-11 0 0,4-1 0,-1 1-30,0-1 0,0-1 0,-3 1 129,10-2 1,0 0-100,-11 1 0,4 0 0,-2 0 0,0-1 0,0 0 0,-2 0 0,8-2 0,1 1 0,-9 0 0,2 0 0,-2 0-139,3 0 1,-1-1 138,1 0 0,-1-1-145,2 0 0,-1 0 145,0 0 0,1 0 0,-1-1 0,-1 0 322,1 0 0,-1 0-322,-1 0 0,1-1 362,-2 1 1,0-1-363,-2 0 0,2 0 0,-6 0 0,3-1 0,-3 1 0,6-2 0,0-1 0,13-3 0,0-2 0,-4 1 0,-3-1 0,-13 5 0,-1 0 0,11-4 0,0-1 0,-3 1 0,-3-1-241,-11 5 0,0 0 196,9-5 0,-1 0 45,12-8 1251,-3-1-1251,-4 0 0,-4 0 0,-16 8 0,-2-2 0,10-12 0,5-11 90,-21 12-1178,-4-18 1088,-9 10 0,-6-13-664,-22-4 664,-1 13 539,4 15 1,-3 1-540,-8-2 0,-2 3 0,5 5 0,-1 0-34,-10-6 0,-3-1 34,-8-1 0,-1 2 82,9 7 1,-1-1-83,-14-7 0,-4 0 0,14 10 0,-1 0 0,1 1 0,-10-4 0,-1 1 0,8 3 0,-4-1 0,0 1 0,-6 0 0,-1 2 0,2 0-369,10 4 0,3 0 1,-4 0 368,-13-3 0,-3-1 0,2 2-83,16 5 1,3 0-1,-4 1 83,-3-1 0,-3 0 0,-1 1 0,3 0-37,-5-1 1,3 2 0,-3-1 36,4 1 0,-4-1 0,0 1 0,0 0-23,-3 2 1,-1 0-1,1 0 1,2 1 22,-4 0 0,1 0 0,-2 0 0,4 1 0,-3 0 0,-1 0 0,0 2 0,-1 0 0,-1 1 0,0 0 0,4 1 0,-7 0 0,4 0 0,-4 1-121,4 0 0,-3 0 0,-1 1 0,5 0 121,-1 2 0,4 0 0,-1 0 0,0 1 0,-1 0 0,0 1 0,1 0 0,0 1 0,0 1 0,0-1 0,1 2 0,0-1 0,1 2 0,0-1 0,0 1 58,1 1 1,0 0 0,0 1-59,1 0 0,1 1 0,-1 0 0,3 0 0,-1 1 0,-2 1 0,2 1 0,-3 1 0,0 1 0,3-1 0,-3 1 0,4 0 0,-3 1-23,4-1 1,-2 1-1,1 1 1,4-1 22,2 0 0,3-1 0,1 1 149,0 0 0,0 1 0,1 1-149,1-1 0,1 0 0,0 2-90,-16 8 0,-1 4-210,10-2 0,-1 2 0,3 0 150,-6 5 1,3 1-151,9-6 0,0 2 1,2 1-721,7-1 1,3 2-1,3-1 31,-4 7 0,3 0-46,-6 11 1,5 4 1034,10-2 0,4-1 0,3-13 0,2 0 0,1 12 0,-1 0 0</inkml:trace>
  <inkml:trace contextRef="#ctx0" brushRef="#br0" timeOffset="66111">26764 17335 9781,'0'4'1170,"0"-2"-1,0-2-899,-2-6-180,1 3 0,-1-6 90,1 1-90,0 0-90,1-4 180,0-4-180,0 3 90,0-6-1,0 4-89,1-2 90,0-1-90,0-1 90,0-3-90,-1-1 90,1-3-90,0-3 0,0-3 0,-1-20 0,-1 9 0,-1-14 90,-3-3-1599,0 14 1599,-1-12 90,-3 7-1039,1 14 1039,-2-9-337,2 20 337,0 2 0,0 3-90,-1 2 0,0 2 90,-1 3-180,0 1 90,0 2 1287,-1 1-1287,-3 0-90,3 3 1064,-2 1-974,3 4 353,2 2-353,-3 2 0,-2 6-90,2 0 0,-5 6 90,5-1-90,-1 2 90,0 1-90,0 1 180,-8 9-180,5-5 90,-5 8 0,-1 2 0,5-7-402,-5 7 312,7-9-3199,-4 8 3199,5-8 90,-3 5-96,6-6 6,3-8 0,-1 3 0,3-6 298,3-3-298,-1 0 3389,2-3-3299,2-3-80,2-4-10,2-2 90,3-5-90,0-2 0,2-2 0,1-2 0,2-3 0,0-1 0,2-2 0,6-11 0,-4 8 0,4-9-90,0-1 90,-6 9 0,5-8 0,0 0 0,-6 10 0,5-6 0,-2 6 0,-4 7 0,3-3 0,-7 10 0,-2 1 0,0 2 0,-1 1 0,0 3 0,0 1 0,1 2 0,0 2 90,5 6-90,-2 0 0,4 6 0,-5-1 0,1 2 0,0 1 0,0 2 0,0 1 0,1 1 0,0 1 0,0 0 0,1 1-180,7 8-540,-5-6 450,5 5-89,-5-10-271,-1-1-90,0-2-269,1-1-1979,3 3 1259,-5-6 89,2 3 1620,-6-9 0,-1-1 0,0-1 0</inkml:trace>
  <inkml:trace contextRef="#ctx0" brushRef="#br0" timeOffset="67634">23187 16105 9512,'1'4'899,"0"-1"-539,1-1-180,0 0 0,1 0 0,0-1-1,0 1 1,2 0 0,0 0 0,1 0 0,1 1-90,1-2 90,2 1 0,0-2-90,2 1 0,0-2 0,2 1 0,2-2 89,9-1-89,-4-1 0,8-1 90,-7 1-90,2-1 0,1 1 0,2-2 0,13-3 0,-8 3-90,10-2 90,2 1 0,-11 2-90,10-1 0,-2 3 90,-9 1 0,7 1-90,-2 2 0,-10 0 90,8 2-90,-11 0 0,-1 0 90,0 1-90,0-1 90,10 4-90,-8-2 90,9 2-90,-10-3 90,0 0-90,0-1 0,1 0 89,1-2-89,12 1 0,-8-2 0,10-1 0,1-2 90,-9 0-90,10-1 0,1-2 0,-9 0-926,11-2 926,-14 1 0,2-1 0,-1-1 90,0-1-449,1 0 359,-2 0-3056,0-1 3056,-2 1 0,-1 1-1299,8-2 1299,-11 3 466,8 0-466,-4 1-49,-6 3 49,4-1 2529,-3 3-2529,-7 1 0,5 0 2116,0 4-2026,-6-1-90,5 3 0,-6-1 90,1 1-90,-1 1 90,1 0 398,1 1-488,1 1 90,0-1-90,1 0 90,1 0 0,12 2-90,-7-2 0,9 1 90,4-1-90,-10-3 0,11 1 0,-1-2 0,-9-1 0,9-1 0,1-2 90,-10-1-90,9-2 0,-12 0 0,0-1 0,0-1 0,-1-2 0,0 0 0,12-7 0,-9 3 0,8-4 0,-2 0 0,-8 4 0,7-3 0,-3 3 0,-8 4 0,6-2 0,-11 6 0,0-1 0,-1 1 0,0 1 0,5 1 0,-5 2 90,4 0 0,-1 5 0,-6 0 0,5 3 0,-2 3 90,-3-2-90,4 3 0,0 0 0,-4-2-90,6 1 179,1 0-179,-2-4 90,6 1-90,-6-4 0,2-1 90,2-1-90,1-2 0,3-2 0,1 0 0,1-1 0,2-1 0,1-1 0,16-4 0,-11 1 90,12-3-90,-2-3-692,-11 2 692,9-3 90,-3-2-90,-11 4 0,9-4 0,-15 5 0,-2 2-90,-1 1 90,-2 0 0,-2 2-90,-1 1 90,-2 1 0,-3 1 692,-1 1-692,2 1 0,-3 2 0,1 0-180,1 3 90,-2 0-89,2 3-541,3 1 270,-3-1-89,5 3-901,7 1 451,-3-2-180,8 1-271,-6-2-89,2-1-90,1 0 1619,4-1 0,1 1 0,3-2 0</inkml:trace>
  <inkml:trace contextRef="#ctx0" brushRef="#br0" timeOffset="68495">28875 15980 9242,'6'-1'1709,"0"1"-1529,0-2 89,-2 2 181,1-1-180,-1-1-90,2 1 180,0-2-180,-1 2 0,3-3 89,1 0-179,-2 1 90,4-2-90,-3 1 0,2 0 90,0-1-90,1 1 0,0-2 0,2 1 90,0-1-90,1-1 0,1 0 0,1 0 0,0-1 0,1 1-1,-2 0 181,5-2-90,-6 3 0,2-1-90,-4 3 0,-4 1 0,0-1 0,-1 2-90,-3 0 90,2 1-90,-2 1 90,0 0-90,1 1 90,-1 1 0,0-1 0,0 2 0,1-1 0,0 2 0,1 0-1,2 0-89,0 0 90,2 0-90,1 0 0,2 0 90,1 0-90,12 2 0,-4-2 0,9 1-211,-6-2 211,2-1 90,1 0-90,1 0 0,1-1 0,14 0 0,-10-1 0,10-1 0,-1-3 0,-12 1 0,10-3 0,-5-1 0,-9 2 90,5-3 0,-4-1-90,-7 2 0,3-1 301,-9 2-301,-1 1 0,-1 0 90,-2 0-90,0 0 0,-2 1 0,0 0 90,-1 1-90,0 1 0,2 1 0,-3 1 0,2 0 90,-2 2-90,-1 0 90,2 2 90,-1 0-180,0 1 90,1 1 0,3 2 0,-2-2 90,3 3-180,-3-2 90,1 0-90,1 0 89,0 1 1,2-2-90,0 1 90,2-1-90,1-1 0,1 0 90,11 1-90,-5-2 0,9 0 90,3-4-90,-8-1 0,9-1 0,-3-5 0,-8 1 0,5-2 0,-6-1 0,-7 2 0,2-2 0,-8 4 0,-2-1 0,-1 1 0,-1 0 0,-2 1-90,-1 1 0,-1 1-179,0 1-1,-2 1-900,-2 3 361,-1 2-271,-2 2-2338,-5 5 1529,0-2 1,-5 4 1888,-5 0 0,3-3 0,-6 2 0</inkml:trace>
  <inkml:trace contextRef="#ctx0" brushRef="#br0" timeOffset="71312">22717 6792 6453,'-3'2'270,"0"-1"90,3 0 0,0 1-270,0 0 0,1 0 179,0-1-179,0 0 0,0 1 180,1 0-180,0 0 0,0 0 0,1 0 0,0 0 0,0 0 0,2 0-90,0 0 90,1 1 0,2-2-90,0 1 90,2-1 0,6 0-90,-3 0 90,5 0-90,3 0 0,-5-1 90,6 0-90,1 0 90,-4 0-90,5 0 90,1-1-90,-4 1 89,6-1-89,-7 0 90,1 0-90,2 0 0,0 1 90,13-2-90,-8 1 0,9-1 0,-9 2 90,11-1-455,-8 1 365,9 0 0,0 0 0,-8 0-422,9 0 422,-13 0 0,1-1 0,0 0 0,-1 0-165,13 0 165,-10 0 0,9-1 0,-1 1 0,-11 0 0,9-1 0,-4 1 0,-9 1 0,8 0 0,-1 0 0,-8-1 0,8 0 341,-1-1-341,-6 1 0,6 0 0,-9 0 0,1 0 0,-2 0 0,1 0 521,0 0-521,10-1-141,-7 1 141,8-1 0,-10 1 0,0 0-11,1 0 11,-1-1 0,9 1 0,-7 0 90,8 0-90,-2 0-90,-7 1 90,7 0 0,-10-1 0,0 1 0,0 0 0,1 1 321,-2-1-321,1 0 0,-1 0 0,0 0 11,0 0-11,8 0 0,-6 0 0,6 0 0,-1 1 0,-7-1 0,6 1 0,-1 1 0,-5-1 0,6 1 0,0 1 0,-6 0 0,7 0 0,2 0 0,-5 0 0,8 0 0,-9 0 0,1-1 0,0 0 0,0 0 0,0 0 0,11 1 0,-8 0 0,7-1 0,-1 0 0,-8-1 0,7 1 0,-3-1 0,-7 0 0,6 1 0,-1-1 0,-7-1 0,6 0 0,-1-1 0,-6-1 0,4 0 0,-7 0 0,-1 0 0,0 0 0,-2 0 0,0-1 90,2 0-90,-3 1 0,2-1 0,-1 1 0,-3 0 0,3 0 0,-1 0 0,-3 1 0,3 0 0,-3 0 0,-1 1 0,1 0 0,0 0 0,-1 0 0,1 0 0,-2 0 0,1 0 0,-1-1 0,0 1 0,-1 0 0,1 0 0,2-1 0,-2 1 0,3-1 0,-2 0-90,0 1 90,0 0 90,-1 0-90,0 0 0,0-1 0,-1 1 0,-1 0 0,1 0 90,0 0-90,-2 0 90,1 0-90,0 0 0,-1 0 0,1 0 0,2 0 0,-1 0 0,2 1 0,-1-1 0,1 1 0,-1-1 0,0 1 0,1 0 0,-1-1 0,0 1 0,-1-1 0,1 0 90,-1 0-90,-1 0 0,-1 0 0,-1 0 0,-1 0 0,1 0 90,0-1-90,-1 1 0,2-1 90,-2 0-90,1 1 0,0 0 0,-1 0 0,-3 3 0,1-1 0,-2 4 0,2-3 0,-1 2 0,1 1 0,0-1 0,0 1 0,0 1 0,0 0 0,0 1 0,-1 1 0,1-3 90,0 3-90,0-3 0,-1 0 0,1 0 0,0 1 0,0 0 0,-1 1 0,1-1 0,0 2 0,0 0 0,-1 6 0,1-2 0,0 3 0,-1 0 0,1-3 0,0 3 0,0 0 0,0-4 0,1 4 0,0-1 0,0-4 0,0 5 0,0-5 0,0 0 0,0 1 0,0-1 0,0 0 0,0 1 0,0-1 0,0 1 0,0-1 0,0 6 0,0-4 0,1 5 0,0-6 0,-1 0 0,1-1 0,0-1 0,0 0 0,1-1 0,0 1 0,1-1 0,2 5 0,-2-4 0,2 3 0,0-2 0,0-4 0,1 3 0,1-1 0,-2-2 0,3 1 0,-2 0 0,0-2 0,0 2 0,-2-3 0,0 1 0,-1 0 0,0 0 0,0 3 0,-1-3 0,0 3 0,-1-1 0,-1 1-90,0 0 0,0 1 0,0 1-90,0 0-90,0 0-89,0 1-271,0 1-1169,0 6 720,0-5 1079,0 6 0,0-6 0,-1 0 0</inkml:trace>
  <inkml:trace contextRef="#ctx0" brushRef="#br0" timeOffset="72862">26614 10612 7083,'-5'5'1259,"0"0"-1079,0 0-90,0-1 90,0 1-90,0-1 0,0-1 0,1 1 0,0-1 0,-3 1 0,3-1-90,-2 0 0,1 0 0,2-1 0,-2 0 0,0 1 0,0-1 90,-1 1-90,2 0 0,1 0 0,-1 0 0,1 0 0,0 0 0,0 0 90,0 0-90,0 0 90,0 0-90,1 1 89,0 0-89,0 0 90,0 1-90,0-1 90,1 0 0,-1 1 0,1 1 0,-1 0 0,0 1 0,1 1 0,0 1 90,-2 7-90,1-3 0,-1 7 90,0 4-300,0-3 210,1 8 180,0 5-180,1-7 0,0 11 0,1-10 0,1 2-90,0 1 90,0 1 0,2 1 0,0 2 0,0-1-1384,1 2 1384,1 1 0,0 0-2772,0 1 2682,1 1 90,1 0-1796,1 20 1886,-2-12-188,2 14 187,-1 0-179,-1-13 90,1 14-90,-2 2-117,-1-15 117,-1 15 90,-1 0-90,-1-15 0,0 14 0,-1-21 1845,0 0-1845,0-1-125,-1-1 125,1 0 0,1 14 0,0-14 1010,1 11-1010,1-5 0,-1-12 3221,1 8-3221,0-6 0,-1-10 40,0 4-130,-1-6 565,1-7-565,-1 2-89,1-6-1,-2-4-90,1-1-450,-2-4 270,0-3-89,-1-1-271,-1-2-359,-1-3 0,0-2-91,0-3 1260,-1-3 0,2-3 0,0-2 0</inkml:trace>
  <inkml:trace contextRef="#ctx0" brushRef="#br0" timeOffset="73695">26720 10601 8612,'6'-4'1709,"1"1"-1619,-2 4 270,10 4-270,-5-2 0,8 3 90,2 0-180,-3 0 90,8 1 0,6 3-90,-5-3 89,11 3-336,-8-3 337,3-1-3400,3 1 3310,3-1 90,4-1-90,2 1 0,3-2-916,2 0 916,3 0 45,-11-3 0,0 1-1117,25-1 1072,-23-1 0,1 1 0,3-2 0,-2 1 0,-10-1 0,1 0 0,9 0 0,1 0 505,-1-1 0,-3 1-505,24-2-153,-26 1 0,2 0 153,-3-1 0,-1 1 0,19-2 166,-21 1 0,-1 0-166,12-1 0,-3 1 0,-3 0 0,-3 0 0,-3 1 0,6-1 90,-13 1-90,4 0 1482,-11 2-1482,-7-1 1753,3 1-1753,-10 1 0,0 0 592,-4 1-502,0 1 862,-2 1-862,-1 2 0,-1 1 90,-2 6 0,-1 0-90,-1 5 90,-2 5-90,0-2 0,-1 7-1,2-6 1,-1 1 0,1 3 0,-1 0 0,-4 17-90,3-9 90,-3 13-90,1 5 90,3-10-809,-1 14 809,4-14-90,2 1 90,0 3-90,2 2 0,-1 1 90,1 1-90,0 1-2016,0 0 2106,-1 1-90,0-15 0,0 0-1041,-1 20 1041,0-21 0,1 2-99,-1-1 1,1-2 98,-2 21 0,2-21 0,0 0 0,-1 32 0,2-18 0,-1 13 0,-1-7 0,0-15 0,-2 10 180,0-7-2226,0-12 2046,0 7 90,0-15 1019,-5 6-1019,1-8 754,-5 4-754,-7-5-90,0-6 764,-8 4-764,-13-5 0,5-3 2836,-17 0-2836,9-4 0,-7-2 0,-4-1-1643,-7 0 1643,29-3 0,0 1 0,-3-1 0,1 1 0,-3-1 0,1 0 0,-2 0 0,0 0 0,-1 0 0,0 0 0,-1 0 0,0 1-45,0-1 0,0 0-1078,0 1 0,0 0 1078,2-1 0,-2 1-135,-14 2 0,0 0 45,15-1 0,1 0-90,-10 2 0,1 0-1050,9 2 0,2 0-75,-15 3 4,-8 5 1346,19-1 0,14-3 0,-3 1 0</inkml:trace>
  <inkml:trace contextRef="#ctx0" brushRef="#br0" timeOffset="75650">27017 16382 7982,'1'-6'1889,"-1"2"-1529,0-1 90,0 0-270,0 2-90,0-1 180,0 3 89,0 0-269,2 5 0,-1 0 0,3 5 90,-2-2-90,0 3 90,0 1 0,1 3 0,0 1-90,0 3 90,0 2-90,-1 1 0,-1 4 89,1 1-89,-1 4 180,0 18-90,0-8-317,-1 14 407,1 4-2872,0-12 2692,0 12 0,0-18 0,1-1-1,-1-1 1,2-1-90,-1-3 90,2 13-474,0-14 384,1 9 90,1-7-90,-2-10 0,2 5 2599,-1-6-2509,-1-8-90,1 3 0,0-5 0,-2-5 0,1 2 884,-1-5-884,0-1 90,1-1-90,0-2 0,2 0 0,1-1 0,2-1 90,2-2-90,10-1 0,-2 0 0,8-3 90,7 0-90,-6 0 0,11-1 0,6-1 0,-9 3-510,13-3 510,-13 3 0,3 1 0,1 0 0,3-1-45,-10 2 0,1 0 45,19-1-534,-17 1 0,0 1 534,16-1 0,2 0 0,1 0 0,2 0 0,1 2-1435,-14 0 1,1 0 1434,-11 0 0,2 0 0,10 0 0,2 1-590,2-1 1,-2 0 589,-9 0 0,-1 0-100,12 1 1,1-1 99,1 1 0,-1 0 0,-12 0 0,0 0 0,11 0 0,1 0 0,-2 0 0,-3 0-45,-11 0 0,0 0 45,9 0 0,-1 0 0,10 0 0,-4-1 0,-5 0 0,-5 0 0,-5 0 534,-4 1-534,-5-1 0,-3 0 2407,-5 0-2407,-2-1 0,-4 1 90,-1-2 2037,-3 0-2127,-1-4 937,-3 1-847,0-4-90,-4-2 0,-1 1 0,-2-4 0,-4-4 0,1 3 0,-3-6 0,2 5 0,-1-2 0,0-2 0,-1-2 0,-2-14 0,2 6-369,-3-11 279,5 9 90,1-1 0,-1-1 0,1-1-766,-1-1 766,0 0 0,-1 0 0,1 1 0,0 1 0,0 2 0,0 3 0,-1 1 341,1 3-341,-4-7 0,3 10 0,-2-4 90,3 9-90,3 5 794,-1 0-794,3 4 0,2 4 0,-1 0 0,0 2 0,1 3 0,-1 1 0,1 2 0,-1 2 0,-1 2 0,-1 3 0,1 1 0,-2 2 90,0 2-90,-1 2 180,-9 22-90,6-11 0,-8 17 0,2-4-730,2-9 640,-3 11 18,1-2-18,3-11 0,-1 7 90,2-6-90,4-10 0,-1 4 0,4-11 90,1-4-90,1 0 90,1-3 717,1-2-717,0-1 174,2-2-84,0-2-90,4-3 0,5-8-90,0-1 90,6-8-90,3-9 0,-4 4 0,6-11 0,2-7 0,-6 8-90,7-12 90,1 1-1592,-6 11 1592,5-10 0,-2 5-938,-6 10 938,4-6-325,-7 13 325,-2 2 0,-1 3 0,-1 1 0,-1 3 0,2-1 0,-3 5 1359,0 0-1359,0 7 1064,-1 3-1064,3 4 432,2 8-432,-1-1 90,3 7-90,1 6 0,-2-3 0,4 8 0,1 4 0,-3-8 0,5 9-90,3 0-3392,-5-8 3392,5 7-270,-7-10 91,-1-1-181,-2-1-90,-1-1-179,-3-1-91,-3-2-89,-4 0-361,-4-2 1684,-11 5-1953,-2-7 1529,-11 3 0,1-8 0,-1-1 0</inkml:trace>
  <inkml:trace contextRef="#ctx0" brushRef="#br0" timeOffset="76278">26913 16268 8702,'3'-5'2429,"0"0"-2160,-3 4 451,0 0-540,-4 5 0,0 0 0,-4 5 0,1 0 0,-3 3-1,0 3 91,-7 12-542,3-4 452,-4 8 0,0 2-90,5-7 0,-2 7 0,2-4 0,5-9 0,-1 3 90,4-7-90,3-5 0,1 0 180,6-6-180,1-4 361,4-2-451,0-4 90,9-8-90,-4 1 0,7-7 0,3-6-450,-5 6 450,6-9 90,2 0 0,-7 7 0,7-5 0,-2 6 0,-7 6 0,4 0-90,-1 7 90,-6 4-90,4 3 0,1 9 0,-5 1 0,6 6-90,-7 0 0,2 1-270,1 2 0,0 2-180,1 0-4920,9 12 3841,-8-8-180,4 8 1656,-7-1 0,-7-8 1,1 6-1</inkml:trace>
  <inkml:trace contextRef="#ctx0" brushRef="#br0" timeOffset="77478">24713 1937 8702,'-2'-9'3418,"-2"-6"-3148,1 7 0,-1-3 0,2 8-90,0 1-1,0 1-89,0 2 90,-2 1-90,0 3 90,-2 4-90,-1 4 90,-1 5 90,-1 5-3482,-1 6 3392,0 6 89,-1 7-1268,2-7 0,1 2 1269,-4 24-296,4-21 1,0 2 115,1 3 0,1-2-410,2-9 0,0 0 365,0 9 0,0 1-45,5-3 0,1-2 0,3 19 0,1-21 0,1-3 90,7 8 1792,5-6-1882,3-5-84,4-5 84,4-6 0,2-5 0,3-6 0,3-5 0,1-6 90,0-6-1313,1-4 1223,0-6 0,-2-4 0,-11 2 0,-1-1 0,12-15-273,-14 11 1,-1 0 272,5-16-114,-3-2 114,-3-4 0,-3-3 0,-8 11 0,-2-2 0,2-23 0,-5 23 0,-1-2 0,-5 0 0,-1 2 0,-2-21 45,0 24 0,-1-1 45,-13-24 0,3 19 0,-8-7 0,5 23 1795,-2 6-1885,1 4 90,-2 6 2685,1 4-2685,-9 11-90,6 4 180,-5 11-90,2 21-90,7-3 923,-2 18-878,12-19 0,3 0-2396,-3 22 2396,4-18 0,2 0-45,2 18-1863,3 1 1863,3 0-217,3-1-8,0-16 1,2-1-765,7 21 719,-5-23 1,2 0-361,3-4 0,1-2 907,12 13-772,-11-17 0,3-1-360,24 12-674,-9-13-302,12 1 1831,-14-16 0,1-5 0,0-2 0</inkml:trace>
  <inkml:trace contextRef="#ctx0" brushRef="#br0" timeOffset="77880">25742 2507 7713,'-17'-16'4497,"4"3"-3957,-4-1-1,-1 5-269,6 4 0,-5 1 180,1 8-270,4 1 0,-4 6-90,6 1 0,1 2-1,0 2-89,2 0 90,1 1-90,3 1 0,0 0 0,2-1 0,2-1 90,2 6-90,1-8 0,3 3 0,3-5 0,-1-6 0,4 0 0,3-8 0,-3-2 0,5-3 0,-1-6 0,-5 1 90,3-5-90,-3-3 0,-3 5 90,0-6 90,-2 3 0,-3 5-90,1-1 180,-3 4-180,-1 5 0,1-1 0,-1 4 0,-1 1-90,0 7 0,-1 0 0,1 7 0,-1-1 90,1 3-90,1 9 0,0-4 0,2 7 0,2 0-180,0-7 90,4 6-540,1-4 180,0-6-89,2 2-271,-2-10-89,1-3-361,0-2-179,0-3-90,1-2 0,0-1 1529,1-4 0,1-2 0,1-1 0</inkml:trace>
  <inkml:trace contextRef="#ctx0" brushRef="#br0" timeOffset="78249">26130 2337 8522,'-10'-3'3418,"1"2"-3058,-4 0 0,2 3-90,-1 1-90,0 2 89,-3 0 1,1 2-90,-1 1 0,0 2 0,1 0 0,1 0 0,1 1-90,1 0 0,3 0-90,3 1 90,2-1-90,1 1 89,4 0-89,2 1 0,2-2 0,3 1 0,2 0 0,2-1 0,2 0 0,1 1 0,1-1 0,7 5-203,-7-4 293,6 3-90,-4-1 0,-5-4 0,2 3 0,-6-2 0,-3-2 0,-1 1 0,-5-3 0,-1 0 293,-2-1-293,-3 0 90,-7 3-90,1-3 0,-5 2 0,-6-1 0,5-3 0,-6 1-90,8-3-359,-6-1-1,7-2 0,-4-2-1169,6-5 540,4 1-271,1-3-1618,6-5 2968,3 3 0,4-6 0,2 3 0</inkml:trace>
  <inkml:trace contextRef="#ctx0" brushRef="#br0" timeOffset="78663">26473 2284 8072,'-9'-4'4048,"-6"1"-3778,4 3 0,-7 1 269,-4 4-359,4-1 90,-6 3 180,-2 4-180,7-3-90,-4 4 90,4 1-91,7-2-89,-1 3-90,8-4 90,3 5 0,2-3-90,3 3 0,2-5 0,3 0 0,2 0 90,2-1-90,2 1 0,1-1 0,2 0 0,1 1 0,9 3 0,-6-3 0,6 3 90,-3-1-90,-8-3 0,3 3 90,-4 0-90,-6-3 90,1 3 90,-7-1-90,-2-3 0,-2 3 0,-3-3 0,-3 0 0,-3 0 0,-1 0 0,-10 1-90,4-2 0,-5 1 0,6-3-540,-5-1 180,6-2-180,-3-1-1079,6-5 450,5-2-270,0-2-1709,7-4 1619,2 1 1529,5-4 0,3 3 0,3-1 0</inkml:trace>
  <inkml:trace contextRef="#ctx0" brushRef="#br0" timeOffset="79294">26718 2398 9871,'-8'7'2969,"2"-1"-2520,1 1-359,2-2 90,0 3-90,3-3 0,2 0-90,1-1 90,2 1 0,6 0-90,-1-2 90,4-1-90,3-4 90,-5 0-90,5-3 90,-7-1 0,0-1 0,-1-1 0,-1-1 90,1-7 0,-4 3-91,1-5 1,-4 5 90,-2-1-90,-1 1 180,-1-1-90,-1 1-90,-1 1 90,-1 1-90,0 1 0,-2 2 180,-6 1-180,2 4 0,-5 1-1,-3 9-89,4 0 0,-6 6 90,0 7 0,7-4-90,-4 9 0,6 2 90,6-6-90,1 8 0,6-10 0,4 0 0,5-1 0,3-2 0,3-1 0,4-1 0,1-3 90,2-3-90,0-1 90,2-3-90,-2-2 0,1-1 0,0-2 90,9-5-699,-7 1 699,7-5-297,-3-4 297,-7 2 90,4-6 90,-6-5-180,-6 5-95,2-9 95,-8 7 90,-1-1-90,-2 0 90,-1 0 488,-1 2-668,-2 0 0,-1 2 180,-1 1 220,-1 1-41,0-2-269,0 5 0,-1-1 203,1 5-293,0 3 180,0 0-180,2 5 0,1 2 0,2 2 0,4 7 0,0-1 0,3 7 0,6 7 0,-4-4 0,5 7 0,0 3 0,-4-6 0,3 7 0,-7-9 0,2 8-468,-4-6 378,1 6-112,-7-2 202,-2-6-90,-4 5-360,-8-2 180,1-6 91,-7 3-361,2-7-270,-3-2-89,-2 0-91,-3-2-359,-2-1-180,-2 0-270,-4-2 0,-3 1-135,-5 0 1934,-2-1 0,-5 2 0,-1-2 0</inkml:trace>
  <inkml:trace contextRef="#ctx0" brushRef="#br0" timeOffset="79662">24933 3189 8162,'-34'6'4138,"10"-2"-3328,-5 1-451,17-3 1,2-1 360,11-2-361,5-1 1,9-1 90,6-1-180,6-2 180,8 0-181,7-2-1541,8-1 1632,7-1 0,7-1-1013,-29 6 0,1-1 788,2 0 0,3 0 135,23-3 0,3 0-1405,-14 2 1,1 0 1134,-7 0 0,3 1 0,1 0 59,4 0 1,1 0 0,-3 1-759,12-2 1,0 1 698,-10 1 0,3-1 0,0 1-173,-1 1 1,-1-1 0,-2 1 217,9-1 0,-1 1-45,-11 0 0,2 0 0,-1 0 60,-5 1 0,0 0 1,-3 0-61,6 0 0,0 0 294,12-1 1,-3 1-295,-21 1 0,-2 0-45,-2 0 0,-1 1 45,28-2-90,-6 0 90,-5 1 1270,-6 1-1360,-6-1-180,-6 1 270,-4 0-809,2 1 179,-10-1 650,0 2-2179,-11-1 720,-5 1 865,-4 1-2934,-10 2 5105,0-1-1597,-7 3 0,2-2 0,-2 0 0</inkml:trace>
  <inkml:trace contextRef="#ctx0" brushRef="#br0" timeOffset="159477">28723 1292 9422,'-1'-4'2158,"1"0"-1978,-1 3 90,0 0 899,1-1-1079,0 12-90,-1-3 0,1 11 90,0 3-90,0-3 0,1 5 0,0-6 0,1-1 0,-1 0 0,1 0-90,2 5 0,-1-5 1,2 4-631,-1-3 360,-1-6-180,1 2-179,-3-6-181,0-2-269,0-3-90,-2-1 1259,-3-6 0,1 0 0,-3-4 0</inkml:trace>
  <inkml:trace contextRef="#ctx0" brushRef="#br0" timeOffset="159832">28567 1245 7263,'-12'-19'3148,"4"5"-2428,-4-8-361,7 10-89,0-3 270,2 2-180,1 4-180,1-2 179,5 1-269,1 3 0,4-2 0,8 1 0,-1 2-90,8-1 0,-2 4 0,1 1 90,3 1-90,2 2 0,1 2 90,13 7-90,-10-1 90,1 5 0,-2 2 0,0 3 0,14 14 90,-22-3 0,-9-6-90,0 8 90,-10 2-90,-4-8-1,-4 9 91,-9 0-3482,-1-9 3392,-7 9 0,3-11-90,-3-2 90,-1 0 0,-1-2-90,0 0 0,-9 3 0,8-7 0,-5 3-90,7-4 0,7-6 3302,-2 2-3841,8-4 179,3-3-90,3 1-89,3-3-181,4 0-179,2-1-181,3-1-1708,10-1 2878,-2 0 0,6-2 0,-4 1 0</inkml:trace>
  <inkml:trace contextRef="#ctx0" brushRef="#br0" timeOffset="160034">29276 1655 10411,'-8'-9'1979,"1"2"-1619,4 2-270,1 2 0,-1-2-180,4 1-90,1 0-90,2-1 0,0 0-180,3 0-179,2-1-91,0-1-1619,8-5 1080,-5 2 1259,5-3 0,-4 2 0,0 0 0</inkml:trace>
  <inkml:trace contextRef="#ctx0" brushRef="#br0" timeOffset="160513">29460 1162 8252,'-7'-3'2609,"1"0"-2249,1 0-91,2 1-89,0 0-90,2 0 90,0 1-90,1 0 0,1 0 0,2 0 90,6-2-180,0 1 0,5-1 90,8 0-90,-4 0 0,8-1 0,4-1 0,-7 1 0,8-2-90,-5 0 90,-6 1-90,3-1-90,-10 3 0,-1 0 0,-2 0-90,-1 0-89,-2 2-361,-2-1 360,-2 2 90,-2 0-179,-5 2 269,0 0 90,-4 2 90,2-2 90,-2 1 0,3-1 0,0 0 90,0 0-1,1 0 91,0 0 270,0 0-270,1 0 0,0-1 179,1 1-269,2-1 0,-1 1 180,0 1-180,0 1 0,0 3 270,0 4-271,0-1 91,0 5-90,0-1 0,1 1 0,0 2 0,0 1 90,0 2-180,0 2 0,0 0-90,0 2 90,1 0-90,0 1 0,0 1 0,0 0-360,4 21 90,-1-18-90,2 15-989,1-16 359,-1-9-269,1 3-1799,0-7 3058,-1-5 0,1 1 0,0-6 0</inkml:trace>
  <inkml:trace contextRef="#ctx0" brushRef="#br0" timeOffset="160896">29883 1500 7533,'2'-12'4137,"-1"1"-3687,1 4-90,-1 0 0,2 2-1,-1-1-89,0 1 0,1 1 0,0 0-90,2 1 90,0 1-180,1 1 0,0 2 0,1 1 0,-1 2-1,0 3-89,-1 1 180,0 8-180,-2-3 90,0 6-90,-3 0 0,0-4 90,-1 3-90,0-6 0,-1-1 0,0-1 0,0-1 90,0-2-90,1-1 0,0-2 0,1-1 180,0 0-180,-1-10 0,0-3 0,1-6 0,1-1 0,0 3 0,1-2 0,1-2 90,2-1-90,2-9 0,0 7 0,1-7 0,2 3 0,-3 7 0,3-4-90,-2 6-90,-3 6 0,2-2-90,-4 6-629,1 1 359,0 3-179,0-1-1530,0 4 810,-2 0 0,1 2 1439,-2 3 0,0-1 0,0 3 0</inkml:trace>
  <inkml:trace contextRef="#ctx0" brushRef="#br0" timeOffset="161613">30131 1396 10231,'1'-5'1439,"0"1"-1259,0 3 90,0-1-90,0 1 0,0-1 0,0 1 0,1-1-90,-1 2 0,0-1 179,1 1-89,-1-1 90,1 1-180,-1-1 0,1 1 0,0 1 90,1-1 0,0 1-90,1 0 90,4 1-90,-2-1 89,3 1 1,1-1-90,-1 0 90,2 0 0,-2-2-90,0 0 90,0-1-90,-1 0 270,3-2-180,-3 1 0,0-2-1,-3 1 1,-1 0 90,-1-1-90,-1 1 0,-1-1 0,-1 1 0,-1 0-90,-1 0 90,-1 1-90,0 0-90,-2 0 89,-1 2-89,-2 0 90,-7 2-90,2 1 0,-5 2 0,0 5 90,3-1-90,-3 5 0,0 6 0,5-4 0,-3 7 0,3-1 0,4-4 0,0 4 0,6-7 0,2 0 0,3-1 90,1-1-90,5 0 90,9 2-90,0-5 0,9 2 0,9-6 0,-7-3 0,11-2-90,4-6 90,-9-1-383,11-3 293,-14 1 90,1-2 0,-1-1 0,-1-1 0,8-7 0,-10 4 0,5-5 0,-15 5 90,-3 1-90,-3-1 0,-2 1 0,-3 0 90,-2 0-90,-3 1 0,-2 0 0,-2 2 0,-4-3 0,0 4 0,-3-1 383,-4 4-293,2 4-90,-4 0 0,-3 8 0,4 2 0,-6 4 0,6 3 0,0 2 0,2 2 0,0 2 0,3 2 0,3 0 0,3 1 0,3 0 0,3 2-90,8 9-90,0-8-179,5 7-811,4-3 451,-5-7-181,4 4-1528,-2-3 808,-5-6-89,0 3-1709,-10-2 2570,-4-5 0,-5 3 0,-3-4 0</inkml:trace>
  <inkml:trace contextRef="#ctx0" brushRef="#br0" timeOffset="162595">28827 2647 9871,'-3'6'1709,"-1"3"-1529,2-1 0,-3 10-90,2-4 0,-1 5-90,1-4 90,0 1-90,2 0 0,0-1 0,1 0 0,0-1 0,2-1 0,-1-1-90,2-2-360,1 1 91,-1-5-271,1 0-180,-3-4-359,1-2-90,-1-2-90,0-1 1349,0-2 0,-1-2 0,0-1 0</inkml:trace>
  <inkml:trace contextRef="#ctx0" brushRef="#br0" timeOffset="162981">28681 2412 8252,'1'-18'3418,"5"-5"-2968,1 5 270,13-11-361,-4 13-89,9-5 90,-4 8 0,2 1 0,3 1-90,1 2-91,1 2 91,1 2-180,0 2 90,1 2 0,-1 2-90,10 5-90,-10 1 90,5 3 0,-8 5-90,-9-2 0,1 5 90,-9 6-90,-6-5 90,-2 8-90,-11 2 90,-1-6 0,-5 7-350,0-9 260,0-1 90,-1 1-90,0-1 90,-6 7-90,6-6 90,-4 4-90,9-8 0,0-2 90,2 0-90,1-2 0,2 0 90,1 3-90,3-5 0,1 4 349,5-3-259,0-2-90,3 2 0,5-2 0,-2-3 0,6 2-90,2 0 0,-2-3 0,5 3-179,-5-4-91,0-1 0,0 0-180,1-1-89,0-1-1170,9-1 449,-7-2-89,6 1-1709,-4-1 3148,-4-1 0,3 0 0,-5 0 0</inkml:trace>
  <inkml:trace contextRef="#ctx0" brushRef="#br0" timeOffset="163145">29373 2760 7623,'-5'-5'3238,"1"1"-3058,0-1-90,1 0-90,1 2-180,1-1-360,4 0 0,0 1-269,2 0-181,0 1-179,2 0 1169,2-1 0,1 0 0,2-1 0</inkml:trace>
  <inkml:trace contextRef="#ctx0" brushRef="#br0" timeOffset="163594">29614 2609 7713,'-13'0'3598,"3"0"-3239,-7 2 1,4 1-90,-1 2 360,-7 3-450,5 0 89,-3 3 91,4 2-270,4-2 0,-1 4 0,7-1-90,2-3 90,3 3-90,6-1 0,1-4 0,4 2 0,12-3 0,-7-3-90,11-1 0,-5-7 90,-5 0-90,5-3 90,-3-5 0,-5 2 0,2-5 0,-4-4 90,-5 2-90,1-5 90,-4-7 0,-3 6-90,1-8 90,-3 8 180,1 1-180,-2 0 180,1 2-1,-2 1 1,1 2 0,0 2 90,1 2-90,-1 2 179,1-1-359,-1 4 180,1 0-270,0 7 0,-1 11 0,2 0 0,-1 9 0,2 4-90,0-4 90,1 8-180,2 4 1,0-7-91,2 9-360,3-1 90,-1-7 91,5 6-91,-3-13-539,8 5 359,-3-8 0,5 2-1169,2-6 720,-5-5-180,5 0 0,-7-5 1349,1-2 0,1-2 0,1-1 0</inkml:trace>
  <inkml:trace contextRef="#ctx0" brushRef="#br0" timeOffset="163995">30062 2626 8072,'-6'-9'3508,"2"2"-2788,-6-3-360,3 6-90,-4-1 269,-1 3-269,1 3-90,-3 1 0,3 1-90,1 2 90,-1 1-90,1 1 0,0 1-90,-2 6 90,4-3-90,-1 5 0,5 0 0,3-3 0,2 3 90,7-1-180,0-5 90,5 3 0,4-3 0,-2-4-90,5 0 90,-5-4-90,1-1 90,-1-2 0,0-1 0,2-3-90,-4 1 90,1-3 0,-7 2 90,-1 0-90,-2-1 0,-1 1 0,-1 0 90,-1-2-90,-1 1 90,-2 0-90,-1-1 0,0 3 0,-2-2 0,0 2 0,2 1 0,-1 0-90,0 2 90,2 1-90,-1 0-90,1 2 0,0 0 0,0 1 0,2 0-90,-1 0 0,2 0 1,0 0-1,1-1-90,0 0-450,2 1 361,-2-1-181,2 0-1439,-2 0 1649,-1-1 0,-1 0 1</inkml:trace>
  <inkml:trace contextRef="#ctx0" brushRef="#br0" timeOffset="164513">30031 2582 10051,'-2'-6'3238,"0"1"-2968,0 4 810,0 2-811,1 2 91,0 4 270,2 7-270,1 0 0,0 6 179,1 5-359,0-5-90,1 7 0,-2-7 0,1 1 0,-1-1 0,0 1-90,1 8 0,-1-8 0,1 5 0,-1-10 0,-1-2 0,0-1 0,0-3 0,-1-2 0,1 0 0,-1-3-450,0-1 360,-3-13-270,1-6 180,-2-7 91,1-2-1,0 4 0,-1-3-90,1-1 90,-2-1 90,-3-10-90,2 8 90,-3-7 0,3 12 90,-1-6-90,1 9 0,0-5 180,2 6-90,2 5 0,-1-3 0,5 3-1,-1 3 1,2-1 0,3 1-90,0 1 90,5-1-90,3 1 0,0 3 0,5-3 0,-3 4 0,1 0 0,1 0 0,2 0-90,-1 0-90,10 0 1,-7 1-181,5-1-540,-2 2 361,-7 1-181,4 1-90,-9 1-179,-2 1-180,-4 2-270,-2 1-91,-5 1 91,-2 3 1439,-5 0 0,-2 2 0,-2 1 0</inkml:trace>
  <inkml:trace contextRef="#ctx0" brushRef="#br0" timeOffset="164712">30012 2781 7623,'-2'6'2608,"-1"-1"-2248,3 0-90,0-2 0,3 0-90,0-1 89,2-2-179,3-1 90,2-1-90,3-1-90,2-2 90,3 0-90,3-1-180,13-4 90,-5 2-180,10-4-359,4 0 179,-10 3-180,9-2-1079,-2 2 630,-11 3 906,6-1 0,-14 2 0,-1 1 0</inkml:trace>
  <inkml:trace contextRef="#ctx0" brushRef="#br0" timeOffset="165195">30513 2699 7892,'-10'3'2519,"0"1"-1709,-7 2-451,5-1 181,-12 6-360,11-3 90,-4 2 90,2 1-180,6-3-91,-2 4 1,5-4 0,3-1-90,0 1 90,2-1 0,3 3-90,0-3 0,4 1 90,0-3-90,1-1 0,2-1 0,0-1 90,1-1-90,7-2 0,-5-2 0,5-1 90,-1-4 0,-4 1 0,3-2 270,-3-2-270,-4 2 90,3-4 269,-3-2-269,-1 4 90,0-4-90,-2 5-90,1 1 90,-1 1 0,0 0-90,1 1 180,4-1-180,-1 4-1,3 0 1,3 4-90,-2 1 0,4 3 90,-4 0-90,0 3 0,0 1 0,0 1 0,4 5 0,-5-2 0,3 3 0,-3-1 0,-4-4 0,2 2 90,-5-6-90,-1-1 0,-1 0 0,-1-2 0,-1 0 0,-1-1 180,0-1-180,-4-3 0,0 0 0,-2-3 0,0-1 0,0 0 0,-1-1 0,0-1 90,0-2-90,1 0 0,-3-7 0,3 3 0,-2-4 0,5-1-90,0 5 90,2-3-90,5 2-90,0 4 0,2-3-89,1 6-271,1 0 0,1 0-179,0 2-1170,7-4 450,-4 4-91,5-2 1,-6 5-90,0 0 1619,0 2 0,1 0 0,-1 0 0</inkml:trace>
  <inkml:trace contextRef="#ctx0" brushRef="#br0" timeOffset="165761">30990 2713 9242,'3'5'1889,"-1"-1"-1620,2-2 181,4-3-270,0-1 0,4-2 270,3-3-360,-2 2 90,4-4-90,-6 2 89,-1-1 1,0 0 0,-2 0 270,1-4-180,-4 3 0,0-3-90,-4 4 179,-2-2-179,-2 3-90,-4-1 180,-5 4-270,0 3 90,-7 1 0,-6 5 0,5 1-90,-8 3 90,2 6 0,7-3-90,-4 4 0,11-5 90,2 1-90,4 0 0,2 0 0,3 0 0,3-1 90,2 0-90,2 0 0,3-1 0,3-1 90,3-1-90,1-1 90,3-1-90,0-2 0,2-2 0,-1-1 0,19-2 0,-14-1 0,12-2 0,-12-2 0,-6 1 0,4-3 0,-9 2 0,-2 0 90,1 0-90,-2 0 90,3-3-1,-4 3 1,1-2 0,-6 4 0,2-1 90,-3 2-180,1 0 90,1 1-90,-1 2 0,2 1 0,1 3 0,-1 1 0,3 2 0,-4 1 0,0 0 0,0 1 0,-1 2 0,0 0 0,-1 1 0,-1 1 0,-1 0 0,-1 6 0,-2-6 0,-1 5 0,-1-7-90,-3 4 90,0-4-180,-2 2 0,2-6-89,-1-1-181,1-1-1529,-5-4 1079,5-3-359,-2-3-1619,7-6 1349,3 0 0,2-5 1529,2 2 0,3-1 0,1-2 0</inkml:trace>
  <inkml:trace contextRef="#ctx0" brushRef="#br0" timeOffset="165980">31474 2370 7803,'-2'-7'3508,"1"0"-2519,0 1-809,0 4 180,0 1-180,1 5 89,0 2 1,1 3-90,0 3 90,0 3 0,1 3 90,2 12-270,0-5-3392,3 9 3302,-2-8 0,2 0-399,3 13 219,-1-10-180,3 9-629,0-5-1,-3-10-179,2 5-1889,-4-6 1528,-3-7 1530,-1 1 0,-3-8 0,-2-1 0</inkml:trace>
  <inkml:trace contextRef="#ctx0" brushRef="#br0" timeOffset="166096">31473 2640 6633,'19'-6'-90,"1"-1"0,1 0 0</inkml:trace>
  <inkml:trace contextRef="#ctx0" brushRef="#br0" timeOffset="176383">29079 3922 7713,'-1'-8'3598,"1"3"-3329,0-2-89,1 4 90,0 0-90,0 1-90,1 0 0,-1 2 0,0-1 180,3 2-180,-1 0-90,3 0 90,1 2 0,0 1 0,0 2-1,2 1 1,4 6 0,-2-1 0,4 5-90,-1 3 90,-2-4-90,3 5 0,0 0 0,-4-5 0,4 6-90,-1-3-90,-4-4 1,3 2-631,-2-3 180,-3-4-179,0 1-1710,-4-6 1080,-2-3 1439,-2-3 0,0-2 0,0-2 0</inkml:trace>
  <inkml:trace contextRef="#ctx0" brushRef="#br0" timeOffset="176644">29308 3756 8612,'-1'-6'2699,"0"3"-2340,-2 0-269,1 5 90,-2 4 0,-2 9-90,0 0 0,-2 8 90,0 12-180,0-6-414,-2 13 414,3-8 90,-4 20-90,3-11 0,-3 14 0,1 1 90,3-15-90,-1 12-90,4-8 90,2-12-90,1 7-180,2-16 0,2-4-179,0-3-271,3-4-269,0-3-181,1-4-179,2-4-90,1-3 1587,1-3 1,3-3-1,1-3 1</inkml:trace>
  <inkml:trace contextRef="#ctx0" brushRef="#br0" timeOffset="177311">29553 3818 7533,'-6'-10'3418,"-4"0"-3148,2 3-1,-2 1 91,-1 7-180,2 1-90,-4 5 180,-1 7-180,4 0 90,-4 6-90,5-2 0,1 1 0,0 1 0,1 2-90,0 1 90,2 0-90,0 1 89,1 0-89,0-1 0,1 11 90,2-10-90,0 8 0,3-4 0,0-8 0,2 5 0,3-4 0,0-7 0,4 2 0,3-4 0,-2-6 0,4 0 0,2-5 0,-5-2 0,5-1 0,-6-2 0,0-2 0,-1 0 0,1-1 0,-2-1 0,4-4 0,-6 2 0,3-2 0,-4 0 0,-3 3 0,1-3 0,-2 0 0,-1 3 90,-1-3-90,0 6 0,-1-1 0,0 1 0,0 0 0,0 0 0,0 2 0,0-1 90,0 1-90,0 1 0,-1 0 0,1 1 0,-1 0 90,0 0-90,1 1 0,1 0 0,0 0 0,2 0 0,1 1 0,1 0 0,2-1-90,0 0 90,2-1 0,2 1 0,-2 0 0,2 0 0,0 1 0,-4 0 0,3 1 0,-4 0 0,0 1 90,-1 0-90,0 0 0,-1 2 0,-1 0 0,-1 2 0,0 0 0,-1 3 0,0 4 0,-1-1 0,1 3 90,-2 2-90,0-4 0,0 5 0,-3-1 0,2-3 0,-2 4 0,4-2 0,1-3-90,2 3 0,0-5 0,0-1-179,1 0-1,0-2-270,1-1-899,4 0 449,-4-3-359,3-2 1349,-1-6 0,0 0 0,2-3 0</inkml:trace>
  <inkml:trace contextRef="#ctx0" brushRef="#br0" timeOffset="177535">29944 4059 7892,'1'-7'3598,"-1"1"-3418,-2 4 90,0 2 0,-3 5-90,0 0 0,-2 5 90,-2 7-180,3-3-90,-2 6 90,3-5-90,1 2 0,1 0 90,0 0-90,2 0 0,-1 0-90,1-2 0,0 0-90,1-2-540,1 3 180,0-6-359,0 1-1620,-1-6 1080,0-2 1439,1-3 0,0-3 0,0-1 0</inkml:trace>
  <inkml:trace contextRef="#ctx0" brushRef="#br0" timeOffset="178011">29855 3860 8792,'-5'-12'2608,"0"1"-2248,2 0-90,0 2 0,2 1-90,1 0 90,2 1-180,1 1 90,7-2-90,1 4-90,6-2 89,-2 3-89,3 2 0,0 0 0,1 2 90,7 3-90,-7 0 0,5 1 0,-7 5 0,-5-2 90,0 4 0,-6 4 0,-4-4-90,-2 6 180,-8 2-90,1-4 0,-6 5 0,2-5 0,-1-1 0,-2 0 90,2 0-90,-2 0 0,2-1 0,0-1 0,2-1-90,2-1 90,1 2-1,3-4-89,3 3 0,8-2 90,1-3-90,6 3 0,9-2 0,-4-2 0,7 2 0,2 1 0,-6-2 0,6 3 0,-10-3 0,-2 0 0,0 1 0,-2 1 0,-3 0 0,-1 0 0,-3 1 90,-2 0-90,-2 0 0,-7 6 90,-1-3-90,-7 5 0,-10 1 0,2-4 0,-8 4 0,-5-1 0,8-5 0,-7 3 0,12-5-90,1-2 0,3 0 0,2 0-179,2-3-91,4 0-90,3-2-90,3-1-269,2-2-1440,8-2 810,-1-2 0,7-3 1439,-1 0 0,4-1 0,2-1 0</inkml:trace>
  <inkml:trace contextRef="#ctx0" brushRef="#br0" timeOffset="178347">30378 4227 7443,'-12'-9'4677,"-4"-1"-4317,4 7 0,-4 1 179,-3 5-179,3 0-90,-5 4 270,0 5-360,4-2-1,-2 4 91,4 2-180,6-4-90,-1 5 90,8-1-90,3-3 0,4 3 90,3-7-90,3 1 0,4-2-90,2-1 90,3-2 0,13-1 0,-7-4 0,9 0 0,-3-6 0,-9 2 0,5-4 0,-9-1 0,-7 0-90,0-3 90,-8-3 0,-2 2 0,-4-3 0,-3 3 0,-3 1 0,-3 0 0,-2 1 0,-3 0 0,-2 2-90,-1 0 90,0 2-180,0 1-269,-6-1-1,8 3 0,-2-1-1259,9 2 450,5 2-180,2-1-1620,11 0 3059,2-1 0,9 0 0,0 0 0</inkml:trace>
  <inkml:trace contextRef="#ctx0" brushRef="#br0" timeOffset="179061">30854 4058 8252,'-13'-2'3328,"-5"0"-3058,2 1 0,-6 3 0,5 1 0,-1 1 0,-1 3-90,0 0 89,0 3 1,-7 7-90,8-2-90,-4 4 0,8 3 0,5-6-90,0 6 0,9 0 90,2-5-90,5 3-90,8-2 90,-1-6 0,8 1 0,-3-7 0,2-1 0,2-3 0,1-2-90,1-1 90,0-2 0,0-1 0,0-2 0,-2-1 0,8-5 0,-11 2 0,4-4 0,-8-3 0,-6 3 0,-1-5 0,-6-3 0,-3 5 0,-2-5 90,-6 2-90,0 5 0,-4-2 0,-5 3 0,3 5 0,-6-1 90,-9 2-90,11 4 0,-10 0 0,9 5 0,6 1-90,-3 2 90,3 5 0,6-1 0,-1 5 0,6 2-90,4-2 90,3 5 0,3-6 0,2 0-90,4-1 90,1-1-90,11 2 90,-4-5-90,7 1 90,1-5-90,-7-3 90,7-1 0,-10-2 0,-2 0 0,-2-2 0,0-1 0,1-3 0,-5 1 0,1-3 90,-7 2-90,-1-4 90,-3 2 0,0-3 90,-4 0-90,1 4 90,-2-3 90,0 3-180,1 3 0,0-2 89,1 3-89,0 3 0,2-2-90,5 3 0,1 0 0,5 1 0,1 1 0,1 2 0,2 1 0,1 1 0,1 2 0,0 2 0,1 1 0,0 2 0,0 2 0,7 9 0,-7-5 0,3 7 0,-7 3 0,-7-7 0,0 7 0,-9-1 0,-3-7 0,-5 6 0,-9-1-90,3-7 0,-9 4 0,6-9-179,-2-1-91,1-1-90,0-3-180,1 0-1348,-5-3 628,8-2-179,-2-2 1529,11-6 0,5 0 0,3-4 0</inkml:trace>
  <inkml:trace contextRef="#ctx0" brushRef="#br0" timeOffset="179312">31522 3852 8522,'-1'-8'3868,"0"2"-3508,-1 1-180,0 4 0,0 2 89,0 3-89,0 2 180,-1 9-180,1 0-90,1 6 90,1-2-90,3 11 0,1-5-90,2 9 0,3 1-90,-1-8-180,3 7-180,2-2 0,-4-8-89,5 4-1350,-3-6 630,-3-7-181,0 1 1,-4-8 1439,-2-2 0,-1-3 0,0 0 0</inkml:trace>
  <inkml:trace contextRef="#ctx0" brushRef="#br0" timeOffset="179498">31293 4050 9422,'4'-6'1978,"9"-2"-1798,0 3-90,21-3 0,-7 4-90,14-2 0,11 1-1850,-9 2 1850,14-2-360,2 5 0,-16 0-270,11 1-179,-23 2 68,-5 0-518,-5 2 1259,-5 1 0,-3 1 0,-4 0 0</inkml:trace>
  <inkml:trace contextRef="#ctx0" brushRef="#br0" timeOffset="180346">29955 5017 13649,'3'13'1080,"0"1"-361,0 4-359,-2-3 0,2 7 0,-2-3-91,-1 0 91,0 2-90,-1 0-90,-1 2 90,-1 1-3572,-1 0 3482,0 2-90,0-1 0,0 1-90,-1 0 89,1 0-89,0 0 90,0 8 0,2-8-90,1 4 0,2-4 0,2-9 0,0 3 0,4-5 3392,0-5-3392,3 0 0,3-4-90,-2-3 90,4 0-90,-4-3 1,2-1-1,0-1-180,2-1-270,6-2 90,-4 2 1,5-2-181,-6 1-719,8-2 539,-4 0-89,6-1-1620,0-1 990,-7 2 0,5-1 1529,-8 2 0,0 0 0,1-2 0</inkml:trace>
  <inkml:trace contextRef="#ctx0" brushRef="#br0" timeOffset="180712">30524 5307 7892,'-16'-6'3868,"2"3"-3418,-5 1 360,-3 3-451,4 2 1,-6 2 90,7 1 0,-1 1-91,2 1 1,0 1 0,2 0-90,2 1-90,1 1 90,3 0-180,2 0 89,0 6-179,4-4 0,1 3 90,7-1-90,0-4 0,5 2 0,9-5 0,-2-3 0,9-1 0,-5-4 90,1-1-90,0-3 0,1-1 0,-3 0 0,-1-2 0,-3 0 0,-2-1 90,-2-1-90,-2 0 0,-2-2 0,-2 0 0,-2-1 90,-5-5-90,-2 4 0,-4-3 0,-1 5 0,-3 2-90,-1 1 90,-3 1-90,-6 1 0,4 3-89,-5 0-181,9 2-90,1 0-90,3 1 1,3 0-1890,3 0 1350,12 0-91,-1 0-179,11 0 0,-2 0-90,3-2 1439,4-1 0,3-1 0,3-1 0</inkml:trace>
  <inkml:trace contextRef="#ctx0" brushRef="#br0" timeOffset="181178">30921 5216 9691,'-8'-3'2069,"-2"1"-1799,0 5 0,-2 1 90,-1 1-90,-1 2 359,-8 5-449,6-3 90,-4 5-90,8-4 90,1 1-180,2-1 0,2-1 0,1 4 0,5-4-90,1 1 0,8-1 0,0-4 0,5 2 0,0-4 89,0-2-89,2-1 0,-1-1 0,5-3 0,-4-1 0,2-1 90,-7 1-90,3-4 90,-4 3 0,1-2 180,-3 2-90,-3 2 0,0-1 0,-2 4 0,-1-1 449,-1 1-629,0 6 0,0 4 0,0 4 0,1 3 0,1-2 0,1 3 0,2 3 0,0 1 0,6 16 0,-1-7-45,0 5 0,1 0 45,1 4-2278,5 21 2188,-9-28-90,1 11 0,-2-11 91,0 7-61,-5-6 60,-1-10 90,-2 3-90,-6-7 90,1-6 0,-5 0 0,-5-9 2172,2-4-2172,-6-2-14,-3-9 14,5 0-90,-5-6-180,3-8 0,6 5 90,-1-9-179,8 8-91,2-1 0,3 0-89,2 1-181,1-1-1349,4-7 720,0 7 0,3-4 1349,6 3 0,-2 7 0,6-4 0</inkml:trace>
  <inkml:trace contextRef="#ctx0" brushRef="#br0" timeOffset="181397">31253 5405 12390,'-4'4'1169,"0"1"-899,0 1-90,-1 1 180,1 2-180,-1 0-90,1 2 90,1 0-180,1 2 89,0 0-89,2 0 0,1 0-89,1-1-271,3 4 0,0-6-90,2 3-899,1-7 360,-2-2-271,2-1-1618,-1-5 2878,-2-1 0,2-3 0,-2 0 0</inkml:trace>
  <inkml:trace contextRef="#ctx0" brushRef="#br0" timeOffset="181546">31131 5172 6993,'7'2'-300,"2"1"0,1-1 1</inkml:trace>
  <inkml:trace contextRef="#ctx0" brushRef="#br0" timeOffset="181883">31565 5221 9512,'-3'5'2338,"-2"-1"-1978,-1-1-90,-3 1 180,0 2-181,-1-1 91,0 2-90,0-1 0,1 1 90,1 0-180,2 1 0,0-1-91,1 0 91,1 5-90,3-3-90,1 3 90,4 3-90,1-4 0,3 5 0,4 1 0,-1-4 0,5 5 0,-3-6 0,1 1 0,0 0 0,0 1 0,0-1 0,-2 1 0,0 0 0,-2 1 0,-2-1 0,-2 1 0,-2-1 0,-3 1-90,-2-1 90,-5 6-90,-1-6 90,-5 5-90,-4-4 0,3-5-89,-5 2-181,1-6 0,5-3 0,-3-1-809,5-7 359,3-1-269,1-4-180,5 0-91,2-2 1,1-1 1349,4-3 0,3-1 0,1-2 0</inkml:trace>
  <inkml:trace contextRef="#ctx0" brushRef="#br0" timeOffset="182131">31722 5023 8252,'-3'-6'2969,"0"1"-2520,0 2-89,0 2-180,0 2 90,-1 3 180,0 9-270,0 0-1,0 7 91,2 7-180,2-4 0,1 9-90,2-8 0,2 1 0,0 0 0,1 1 0,1 0-90,0 0-90,1 0 90,1-2-90,0 0-89,2-2-1,-1-3-180,1-1 90,-1-1-809,3 2 449,-5-6-269,1 3-1350,-6-5 2339,-1-3 0,-2-1 0,-1-4 0</inkml:trace>
  <inkml:trace contextRef="#ctx0" brushRef="#br0" timeOffset="182444">31682 5428 7083,'1'-6'2339,"1"-1"-1890,2 1-179,2 0-90,2 0 180,9-3-270,-2 2 90,7-3 90,4 1-91,-5 1-89,6-2 90,-8 4 0,0-1 0,-2 2 0,0-1 0,-2 1 90,-2 0 0,-1 1-90,-3 1 89,-1 0 181,-1 1-270,-3 0 180,0 0 0,-1 2-181,-2 0 1,0 6-90,-1-1-90,-1 4 90,1 0-90,-1 0 0,1 2 0,0 2 90,0 0-90,0 1-90,0-1 90,1 1-270,1 5 1,0-4-1,3 2-180,-2-6-539,4 0 179,-2-4-179,2 0-1530,1-4 1080,-3-3 1439,3 0 0,-1-3 0,1-2 0</inkml:trace>
  <inkml:trace contextRef="#ctx0" brushRef="#br0" timeOffset="182628">32068 5166 8432,'-4'-7'3958,"-1"-3"-3508,1 3-1,-1-2-269,2 5-90,1 0 90,0 2-180,2 1-270,0 6-89,1-1-1,2 5-360,0-3-1349,1 4 630,0-2 0,2 4 1439,0-3 0,2-1 0,2 1 0</inkml:trace>
  <inkml:trace contextRef="#ctx0" brushRef="#br0" timeOffset="182865">32377 5352 8522,'-9'7'2699,"1"0"-2160,-3 0-89,0 2 0,-1 0-90,1 1-1,-2 2 1,2 0 0,1 1-90,1 1 0,1 0-1,2 5-179,4-4 0,2 4-90,3-7 90,3 0-90,2-2 0,2 0 0,11 2-90,-3-3 0,7 0-269,5-2 89,-7-3-90,7 0-1529,4-2 900,-16 0-361,8-1-1438,-21 1 2788,-4 1 0,-4 1 0,-3 0 0</inkml:trace>
  <inkml:trace contextRef="#ctx0" brushRef="#br0" timeOffset="183193">31079 6286 9152,'0'3'3148,"6"-1"-2968,2-4 0,8-2-90,2-1 90,4-1-90,6-1 0,5-1-1,28-6-5749,-9 2 5660,-15 4 0,0 0 90,22-4-629,-14 2 1,1 1 538,-10 1 0,0 0 511,10-2 0,2 1-556,-1-1 0,-3 0-462,-10 3 1,0 0 461,8-2 0,0 1-45,-5 0 0,-2 2 815,17-5-995,11-1 1681,-13 2-1861,-16 2-90,4-1-281,-18 3-258,-6 0 1705,-4 0-1885,-4 0 1657,-4-1 0,-4 0 0,-1-1 0</inkml:trace>
  <inkml:trace contextRef="#ctx0" brushRef="#br0" timeOffset="183628">30070 4838 7353,'6'0'3328,"1"-1"-2519,9-2-629,-1-1 90,20-6-90,-8 3-90,12-4 90,15-3-90,-8 3-882,-13 4 0,0 0 792,20-4 90,2 1-2898,4 0 2808,0 0 0,3 0-939,-17 4 1,1-1 938,-11 3 0,0-1-55,10 0 1,1-1 9,-2 0 0,-1 1 80,22-3-125,-24 3 0,-1 0-135,-3 0 1,-3 0-136,16-3 1682,10-2-2762,-13-1 451,-16 2 2673,5-3-1684,-15-1 0,-7 3 0,0-4 0</inkml:trace>
  <inkml:trace contextRef="#ctx0" brushRef="#br0" timeOffset="184083">29347 3497 9332,'5'-11'2608,"2"1"-2248,11 0-180,0 1 90,12-3 90,16-4-181,-6 2-1305,19-4 1306,-10 4 0,4 0 0,5-2-994,3 0 904,3 0 0,-30 7 0,-1 1-45,1-1 0,1 0-45,0 1 0,0-1 0,0 1 0,1-1 45,15-2 0,-1 0-733,-12 2 0,-1 0 643,10-1 0,1 0 45,-8 1 0,-2 0-619,17-3 349,9-3 429,-18 3-428,-16 4-1,2-3 284,-13 2-643,-8 2 1401,0-3-3110,-9 1 1696,-3 1 642,-4-1 0,-2 2 0,-1-1 0</inkml:trace>
  <inkml:trace contextRef="#ctx0" brushRef="#br0" timeOffset="184482">29304 2290 9781,'4'-8'1799,"1"-1"-1529,7-1-90,16-9-2841,0 2 2661,15-6 90,-2 4-368,7-1 368,8 0-90,-25 9 0,2 0 45,21-5 0,3 0 45,-12 3 0,1 1-655,15-4 1,4-1 564,-18 7 0,1-1 0,-2 1-901,9-2 1,0 1 900,-8 1 0,2 0 0,-1 0 0,-1 1 0,0 1 0,-3 0-324,7-2 1,0 1 323,14-2 0,-3 0 0,-21 5 0,-1 0-515,11-2 1,1 1 469,-16 3 0,1-1 209,6 0 0,1 0-524,-9 2 1,-3 1 662,13 0-1202,6 0 383,-19 3 516,-12 2 0,-2 0 0,-11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7:09:02.663"/>
    </inkml:context>
    <inkml:brush xml:id="br0">
      <inkml:brushProperty name="width" value="0.09071" units="cm"/>
      <inkml:brushProperty name="height" value="0.09071" units="cm"/>
      <inkml:brushProperty name="color" value="#FF0000"/>
    </inkml:brush>
  </inkml:definitions>
  <inkml:trace contextRef="#ctx0" brushRef="#br0">3083 8885 9242,'-11'-1'2608,"1"0"-2338,6 0 0,0 0 90,0 0-90,1 0-1,1 0 1,0 0 0,1 0 0,0 1 90,-1-1 89,-1-1-269,-1 1 0,-3-1 90,1-1-90,0 0 0,-2 1 0,0-1 90,0 1 0,-1 0-91,-1 0 91,0 0 0,-2 0 0,-8-1-90,3 1 0,-7-1 90,-6 1-180,6 2-1,-9 0 181,-5 3-180,8 0-240,-11 2 150,11 1 0,0 0 0,-2 2 0,-1 1-465,0 2 555,0 1 0,-1 2-90,0 1 90,-1 1-45,3 0 0,-2 2 45,-8 5-45,9-5 0,1 0 45,-17 13-1322,11-8 1232,-9 9 90,4 0-2589,11-6 2499,-8 6 0,15-9 454,1 0-454,0 1 90,2 0-90,1 1 90,-7 12-90,7-7 653,-4 9-563,3 2-90,5-10 0,-2 10 0,6-12 0,-3 12 0,5-10 90,-2 8-543,5 0 453,2-9 0,1 8 0,3-12 0,0 0 90,2 0-90,2-1 0,0 0 276,1 0-276,1-1 90,2 1 3067,1-2-3157,6 11 0,-1-8 798,5 7-798,5-1-3392,-4-7 3392,8 6 90,-5-10-140,14 9 50,-7-8 0,10 6-594,-9-10 594,0-1 0,1 0 0,1-1 0,14 7 0,-11-7 0,11 6-207,-14-7 207,0-1 90,0 1-90,0-1 0,0 0 736,13 5-736,-10-4-369,10 4 459,-12-7 3064,0 0-3154,1 0 90,1-2 394,0 0-394,17 2-2152,-12-2 2062,13 1 90,-15-5-90,0-1 90,0 0 356,0-2-356,16 1-90,-12-2 0,12-2 90,4-2-1808,-12-2 1718,15 0 0,2-3-918,-14 2 918,14-2 968,-1-1-968,-14 1 0,14-3 90,-20 1-90,1 0 0,0 0 0,1-2 90,0 0-2136,21-7 2046,-14 4 45,-17 4 0,1 0 269,0-2 0,0 1-314,20-8 0,-20 7 0,1-1 45,0 0 0,0 0-45,17-6 0,-18 6 0,1 0 0,0 0 0,-1-1 0,19-6 0,-18 6 0,0 0 0,1 0 0,-2 0-960,20-9 960,-19 8 0,0 0 0,13-6-518,-14 5 0,0 0 518,18-10 685,-19 10 0,0-1-685,0-1 0,-1 1-291,16-9 336,-17 9 0,0 0-45,26-17 1113,-15 9-1113,12-7 1909,-5 1-1909,-14 7 0,10-6 0,-7-1 90,-9 7-45,-2-3 0,-1 0-45,-1-3 978,12-17-978,-20 20 1312,-3-1-1222,1 0-90,-3-1 924,0 0-744,1-13-90,-5 9-90,2-10 180,-6 0-90,-2 10 520,-1-11-431,-6 1-89,0 11 0,-4-11 90,-5 2-90,2 10-423,-6-9 423,2 13 0,-1 0-90,-2 0 90,-3 1 0,-2-1 0,-15-9-1384,6 9 1294,-10-7-2460,-7 3 2550,10 8-90,-15-5-1050,-7 3 1050,13 7 0,17 7 0,-2 0-341,-4 2 0,1 1 341,-24-4 0,20 5 0,-2 1 0,-4 2 0,0 2 0,9 0 0,0 1 0,-12 1 0,-3 1 0,-5 3 0,1 2 0,11-1 0,0 1-204,-16 3 1,0 0 203,16 0 0,1 0 0,-1 1 0,0 1 0,-1 1 0,-1 1 166,1 0 1,-1 1-167,1 1 0,-2 1-30,4-1 0,-3 2 0,3 0 30,-8 3 0,0 0-30,9-3 0,-1 2 0,0-1-166,2 2 1,1 0 0,2-1 105,-6 4 0,0 1-45,-11 5 0,0 3-270,7-1 0,3 0-326,12-8 0,1 1 371,-8 6 0,3 0-539,-6 8-471,22-13 0,1 1-429,-6 10 583,1 9-3551,18-6 2428,7-11 2525,4 5 1,4-14-1,1-1 1</inkml:trace>
  <inkml:trace contextRef="#ctx0" brushRef="#br0" timeOffset="342006">14957 15836 8162,'-9'-13'3418,"1"3"-3148,-3-2 990,-13-5-901,9 7-89,-12-6 90,13 10 0,-1 1-90,0 0-1,-2 1 1,-1 1 0,-1 1 0,-2 1-90,-3 2 0,-1 2 90,-3 2-180,-3 3 89,-2 2 91,-21 11-90,10-2-556,-17 9 466,28-10 0,1 1-1854,-19 13 1808,18-11 1,0 3 90,1 3 0,2 1-135,-16 17 45,18-15 0,0 2-616,3 2 1,2-1 660,-11 20-45,13-19 0,2 2-252,2 0 0,3-1 207,-7 21 0,9-20 0,2 0 0,0 13 44,6-13 1,2-1-45,1 20 0,2-20 0,2 0 0,5-1 0,1-1-313,9 17 313,-6-18 0,4 0 0,4-2 0,2-3 0,15 16 45,-12-16 0,4-1-45,5-1 0,1-3 0,-6-5 0,0 0 0,11 4 0,2-1 0,6-2 0,1-2 0,-9-4 0,0-1-26,14 2 0,1-1 26,-12-5 0,-2-3 0,2 0 0,0-1 0,1-2 0,0 0 0,1-1 0,0-2 0,0 0 0,1-1-606,19-4 1,0-2 605,-15 2 0,-1-1 0,14-3 0,1-2-662,-3-2 1,-4-2 661,-13 3 0,-1 0-41,12-4 1,-1-3 40,-3-4 0,-4-1 0,-11 6 0,-1-2 43,10-7 1,-1-1-44,-15 7 0,-3-1 0,1 0 0,-1-1 0,-2-1 0,0 0 45,-2 0 0,0-1 432,5-13 1,-1-1-478,-7 10 0,-2-1 0,5-8 0,-3-2 0,-6 0 0,-3 1 0,2-23 0,-8 21 0,-2 2 1001,-8-17-1001,-9 1 90,-9 1 0,-7 1-90,12 29 0,-3-1-640,-17-8 1,-4 1 639,7 8 0,-2 1 105,-15-6 1,-5 2-136,11 11 0,-3 3 0,1 0-451,-11-2 1,-1 2 480,7 2 0,-3 0 0,-2 1 0,-4 3 0,-1 1 0,2 2-211,11 0 1,3 2 0,-2-1 210,-14 0 0,-3 1 0,1 1 37,1 2 1,0 1 0,3 1-188,14 1 0,1-1 0,-1 1-277,-11 2 1,-3-1-1,5 2 67,1 2 1,3 1-46,3 1 0,2 2-180,4-1 1,1 2-271,4 0 1,2 2 486,3-1 0,2 3-1521,-7 7 1,2 3 1859,-12 13 1,20-13 0,3 1-1,-4 11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7:15:08.233"/>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2784 5765 7803,'6'-8'1888,"-3"3"-1708,0-1 0,-3 3 90,0 1 90,-2-1-270,0 1 0,-1-1 0,-1 1 0,0 1 0,0 0 0,-1 0 0,-3 1-90,1 0 89,-3 2 1,-3 4-90,2-1 90,-6 3-90,4 0 180,-7 5-180,4-2 90,-6 5 0,-3 5-90,5-4 90,-8 8-90,8-5 90,-1 1-90,0 1-1485,0 2 1575,0 1-288,-9 14 198,8-8 90,-7 11-857,9-11 767,1 0 90,1 1-90,0-1 0,-11 28 90,11-21 0,-9 20-90,10-15 279,5-9-189,-4 10-90,4 3 0,2-12 90,-3 13-45,5-14 0,-1-1-45,-2 10 0,3-9 0,-1 0 180,-2 17-180,2-13 89,0 12 127,2 0-126,3-12-704,-1 12 704,4-15 0,-1 18-942,1-10 942,0 13-90,0 3 90,1-14 0,0 16-758,0-20 0,0-1 848,0 13-135,-1-13 0,2 2-200,3 16 245,1-15 0,4 11-90,6-3 0,-2-13 0,5 12 90,5-2-987,-5-11 897,8 11 0,-7-16-48,12 10 138,-7-10-90,9 8 0,2-3 0,-7-10 90,9 8-90,-10-12 0,15 7 0,-9-7 0,13 5 156,4-2-156,-9-7 0,14 4 0,5-2 0,-12-6 0,14 3 1012,-17-7-1012,0 0 0,1-1 90,-1-1-90,0-1 421,0-1-421,1 0 0,-1-1 0,19 2 0,-15-1 0,15 1 0,-21-2 333,1-1-333,-1 0 424,1 0-424,0-2 90,21 2-90,-15-2 0,16 0 45,-31-3 0,-2 1-45,20-1 0,-19 0 0,1 0 0,1-1 0,-2 1-1758,21-2 1758,-19 1 0,-1 0 0,15-2 2082,0 2-2082,1-2-90,0 2-337,-14-1 1,0 0 426,21-1 0,-21 1 0,1-1 0,0 1 0,-2 0 0,21-2 0,-21 2 0,2 0 45,-1-1 0,-2 0-1474,22-1 1429,-20 1 0,-1 0 0,16-1 1850,0 0-1850,1 0-679,0 1 679,0 0 0,-15 1 0,0 0 0,21-1 0,-21 1 0,1 1-549,1 0 0,-1 0 549,23-1 0,-22 1 0,2 0 808,2 0 1,0-1-809,-10 1 0,1-1-626,12 0 1,-1 1 625,-11-1 0,-2 1 0,1-1 0,0 0 0,0 0 0,1 0 0,-1 0 0,1 0 0,15-2 0,0 0-502,-11 1 1,0 0 501,12-2 0,-1 1 0,-14 0 0,-3 1 724,2-1 0,-1 0-724,0 0 0,0 0-305,0-1 1,-1 1 349,0-1 0,1 0-90,-1 0 0,0-1-219,1 1 1,-1 0 263,1 0 0,-1-1 0,0 1 0,2-1 387,14-3 0,1-1-387,-12 3 0,0-1 0,11-2 0,1 0 0,0-2 0,-2 0 45,-11 3 0,0 0-45,10-4 0,2 0 0,-2 0 0,-1-1 0,-11 4 0,0-1 0,10-3 0,1-1 0,-1-1 0,-2 1-669,-10 2 0,1 1 669,9-5 0,-1 0 0,16-7 510,-2-2-510,1 1 940,-2-1-940,-1-1 0,-17 7 0,2 0 0,19-11 0,-22 11 0,2-1 0,-1-1 0,-1 0 0,18-13 0,-20 12 0,1-1 0,-3-2 0,-1 0 0,17-15 0,-19 13 0,1-1 161,-3-2 0,-2-1-161,14-17 0,-16 16 0,0-1 0,-2-2 0,-3 0-90,9-21 90,-11 20 0,-1-2 0,-3-3 0,-2 0 0,-3 9 0,-1-1 45,2-11 0,-2 1-45,-2-20-63,-3-1 63,-4 0-11,-4 1 11,-4 0 90,-2 19 0,-1-1-45,1 11 0,0 0 0,-6-10 0,-3 0 44,-7-1 1,-2 3 0,6 9 0,-1 1-45,-11-10 0,-3 1 0,-9 1 0,-1 3 0,9 8 0,-1 1-15,6 4 0,-3 0 0,-1 1 0,-3 0 0,-2 2 0,2 0-524,-10-4 1,0 1 493,7 4 0,-2-1 0,-2 2 59,-3-1 1,-1 2 0,2 0-30,9 5 0,1 0 0,-2 0-30,-13-4 0,-3 0 0,3 1-351,12 5 0,3 2 1,-1-1 350,-1 1 0,-1 0 0,0 0-162,-1 1 0,0 0 0,-1 0 192,1 1 0,-1 0 0,-3 0 37,-2 1 0,-4 1 0,-1-1 0,3 2-67,-5-1 0,3 1 0,-3 0 0,2 1 0,-2-1 0,-1 2 0,4 0 0,-3 2 0,4 0 0,-1 1 134,-1 1 1,-1 0 0,1 0-135,-2 1 0,1 1 0,-1 1-30,0 0 0,0 0 0,-1 1 30,1 1 0,1 0 0,-5 2 0,12-1 0,-3 1 0,-1 1 0,0 0 0,3 0-101,-1 0 0,2 0 0,1 1 0,-4 0 83,2 1 0,-2-1 0,-2 2 0,1 0 0,0 1-54,-1 2 0,0 0 0,0 2 0,1-1 0,2 0-18,-1 1 0,2-1 0,0 1 0,-2 0-54,1 1 1,-2 0 0,0 1-1,-1 1 1,0 1-73,1 1 0,0 1 0,-1 1 0,2-1 1,3 0 35,-2 0 0,2 0 0,1 0 0,-2 1 36,0 1 0,-3 1 0,0 0 0,2 0 1,3-1-187,-11 8 0,3-2 0,2 1-60,-2 0 0,2 1 1,-1 1-91,2 0 0,0 0 1,0 1-31,1-1 0,1 1 0,0 0 460,1 1 0,1 0 0,-1 0 50,2 0 0,0 0 0,1 0 0,1 1 0,0-1 0,0 1 0,1 0 0,0 0 0,1 0 0</inkml:trace>
  <inkml:trace contextRef="#ctx0" brushRef="#br0" timeOffset="1268">2626 10694 9781,'-5'1'720,"1"0"-540,2 0-90,2 0 90,-1 1 90,1 1-91,0-1-89,1 1 180,0 0-180,1-1 0,1 3 270,5 2-270,-1-3 0,5 4 180,4-4-180,-3-1 0,6-1 179,6-4-179,-5-1 90,9-2-90,-7-1 0,2-2 0,1-1 90,1-1 0,13-6-90,-9 3 90,10-5 0,1-1-90,-10 5-385,11-5 295,-13 7 90,1 1 0,0 0 0,0 1 0,-1 2-90,0 1 90,-1 2-90,0 0 90,8 2 0,-9 2-90,6 1 474,-12 1-384,8 3 0,-8-1-90,6 2 0,-3 1 90,-5-1-90,3 2 90,-2-1-90,-4 0 0,3 0 90,2-1 0,-5-2-90,6 1 90,-5-3-90,1-1 0,1-2 90,1-1-90,1-1 90,1-1-90,0-2 0,1 0 90,-2-3-90,1 0 90,-1-1-90,-1 0 0,-1 0 0,7-7 90,-6 3-90,4-4 90,-3 1-1,-6 4-89,4-3 90,-4 4 0,-4 4-90,1-1 90,-2 3-90,-2 3 180,2 0-90,2 4 0,-1 1 0,5 1-90,-3 1 180,11 2-90,-4-1 0,10 1 0,7-1-90,-5-3 90,12 0-90,10-4 90,-9-1-476,16-3 386,-27 1 0,-1 0-3174,20-4 3174,-18 4 0,0-1 90,12-4-174,0 1 84,-3 0-575,-2-1 575,-2 1 0,-2 1-1720,-3-1 1720,-3 1 0,-1 1 1436,7-3-1436,-12 4 72,6-2-72,-9 4 0,-7 1 545,3 0-545,-3 2 3059,-4 0-3059,4 0 557,5 3-1007,-3 0-180,7 2-1348,9 2 269,-7-1-180,11 3-90,-11-2 90,0 1 1889,0 0 0,-1-1 0,-1 0 0</inkml:trace>
  <inkml:trace contextRef="#ctx0" brushRef="#br1" timeOffset="5.05406E6">7299 9669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8:42:11.652"/>
    </inkml:context>
    <inkml:brush xml:id="br0">
      <inkml:brushProperty name="width" value="0.09071" units="cm"/>
      <inkml:brushProperty name="height" value="0.09071" units="cm"/>
      <inkml:brushProperty name="color" value="#FF0000"/>
    </inkml:brush>
  </inkml:definitions>
  <inkml:trace contextRef="#ctx0" brushRef="#br0">3569 8809 7713,'-12'-15'3058,"4"6"-2608,-10-10-360,7 11 89,-4-3 1,4 4 0,-2 0-90,1 0 90,-2 0-90,-2 1 90,-1 0 90,-13-2-90,5 3-90,-11-1 90,7 4-1,-1 1 1,-2 1-90,-2 1-532,-1 1 532,-1 2-3096,-1 0 3096,-2 1 0,-2 2-1951,-21 5 1951,13-1-127,16-3 1,-1 0 126,-2 2 0,1 0 90,-21 7-296,21-6 0,-2 1 251,0 2 0,1 0 45,-20 8-135,19-7 0,0 1 45,-14 8 0,13-6 0,0 0 862,-19 11-907,20-10 0,-1 1 0,1 1 0,2 0 45,-20 12-45,20-12 0,0 2-45,-12 9 2293,1 2-2293,0 2-999,2 1 1089,1 1-90,14-9 0,0 0 90,-14 16-90,16-15 0,0 1 145,3 1 1,1-1-146,-13 19 0,15-17 0,-1 0 0,1 3 0,2 0 0,-10 20 45,11-19 0,1 2-45,4 3 0,2-2 0,-5 24 0,7-21 0,2-1 0,3 17 0,3 0 0,4-1 90,5 0-90,3 0 0,5-1-662,4 0 662,3-1 45,-2-16 0,2-1-569,-4-9 1,1 0 523,7 8 0,3 1 88,7-1 1,2-2-44,-7-8 0,1-1-278,14 9 0,0-2 233,-9-11 0,1-1 0,1-3 0,4 1 0,-2-2 0,9 2 0,1-1 30,-8-2 0,3-1 0,2-1-30,2-3 0,2-1 0,-2-1-170,10 2 1,1-1 169,-7-3 0,2 1 0,-3-2-131,7 0 0,-2-1 176,3-1 0,0 0-409,0 0 1,1-1 363,0-1 0,1 0-172,-1-1 0,1 0 172,-1-1 0,1 0 0,0-1 0,0-1 0,0 0 0,0-2 167,-1 1 0,3-2-167,-5-1 0,4-1 0,-3 0 127,-13 1 0,-2 0 0,2-1-127,14-1 0,2-1 0,-4-1 0,6-2 0,-3 0 0,1-1 0,-1 0-45,-2-1 1,3-2 44,-8 1 0,4-3 0,-3 1-36,-13 3 1,-3 0 0,3 0 35,10-5 0,3-2 0,-4 1 0,1-2 0,-1-2 0,-5 0 0,3-1 0,-3 0 0,6-4 0,0-1 228,-10 5 0,2-2 0,-1 0-228,-4-2 0,-1 0 0,-2 1 0,6-6 0,-2 0 0,-7 5 0,0-1 0,-1-2 0,10-16 0,-4 0-306,-10 11 0,-2-2 306,7-10 0,-3-1 0,-12 14 0,-4 1 158,-1-1 1,0 0-159,-3 0 0,0 0 0,-3 0 0,0-1 0,-1-16 0,-2-1 45,-3 13 0,-2 0-45,0-14 0,-3 2 0,-3 14 0,-3 3 185,-1-2 1,-2 1-186,-2 0 0,-2 0 441,-3 1 0,-1 0-441,-3 0 0,-2 0 0,-17-14 0,-3 1-418,7 11 1,-1 1 417,5 5 0,-3 0 0,-2 1 0,-6 0 0,-2 2 0,2 2 0,-11-5 0,-1 2 0,6 4 0,-2-1 0,-2 3-30,-6 2 0,-2 2 0,2 2 30,10 3 0,2 1 0,-2 1-263,1 0 0,-3 0 0,0 1 0,2 2 263,-1 1 0,2 1 0,-1 1-145,-1 0 0,-1 1 0,1 1 115,-2 0 0,0 0 0,1 2 0,0 0 0,-1 1 0,-2 0-60,-1 2 0,-4 1 0,-1 0 0,4 0-101,-4 2 0,3-1 1,-3 2 100,6-1 0,-3 0 0,-1 1 0,-1 3-216,5 0 0,-3 3 0,0 1 0,2-1 1,4 0 65,-7 1 0,4 0 0,-3 1 60,-3 2 0,-5 0 0,1 2 0,5 0-570,6 2 1,4 1 0,4-1 29,-8 4 1,3-1 346,10-3 1,-1 1-1,2 1 373,-7 7 0,5 0 0,11-8 0,2 1 0,-7 4 0,1 1 0</inkml:trace>
  <inkml:trace contextRef="#ctx0" brushRef="#br0" timeOffset="1805">7780 6208 7263,'-11'-14'2788,"1"-1"-2338,-1 1-180,1-1 0,0 1 0,0 0-91,1 1 91,1-1-90,0 1 0,2-1 90,-1-5-180,3 5 90,1-4 0,4 1-90,2 5 0,3-4-90,2 5 90,1 1-90,1 1 89,2 1-89,7-2 0,-3 4 0,6-1 90,-6 5-90,0 1 0,0 2 0,1 2 90,-1 2-90,6 5 90,-6 1-90,4 5 180,-4 7-90,-4-4 0,1 9 90,-5 8-3482,-3-6 3392,0 11 180,-5-9-180,-1 3 0,-4 2-496,0 2 586,-3 3-90,-1 1 0,-1 2-90,-1 0 90,-1 2-1097,5-13 0,-1 1 1097,-4 17-90,5-18 0,1 0 2104,-2 11-2104,2-2 0,1-2-300,2-4 300,2-3 0,2-3 0,2-4 465,2-3-465,8 3 90,-1-10 3094,6 1-3184,6-11 0,-2-3 0,7-4 90,3-8-90,-8-1 0,6-4 89,-7-4-89,-6 4 90,1-3 719,-6 0-629,-5 5 0,1-2 179,-5 3-179,-2 4 0,-1-1 0,-1 4 0,-1 1-180,0 1 0,-1 3 90,-4 9-90,2 0 0,-3 7 0,2 13 0,3-5 0,-2 13 90,4 10-90,0-8-345,1 17 345,1-24 0,1 0-3278,0 21 3278,1-18 0,-1 0 0,1 16-171,1 0 171,-1-2-1378,-1-2 1378,-1-4 90,0-2-90,-1-4 0,-1-3 0,-1-3 90,-4 6-90,0-11 0,-3 4 180,-6-7-180,0-8-90,-6 3-270,-5-7-90,4-6 1,-7 0 1653,-1-10-2373,7-2-270,-6-5-1790,1-6 1520,7 4 1709,-7-7 0,9 7 0,0 0 0</inkml:trace>
  <inkml:trace contextRef="#ctx0" brushRef="#br0" timeOffset="36400">11407 15234 7353,'2'-11'2608,"-1"0"-2248,1 0 0,-1 1 90,1-3-270,-2 3-1,1-2 91,-1 4-90,0 1 90,0 1-90,0 1 90,-1 2-90,0 0 0,0 2-1,-1-1-89,0 2 0,0 0 0,0 0 0,-1 0 0,1 1 90,-3 1-90,0 0 0,-5 2 0,-7 3 0,2-1-90,-7 4 0,-3 3 0,5-2 0,-5 4 0,8-5 0,2 0 90,2 1 0,1-1-90,-2 5 0,5-4 90,-1 3-90,6-4 90,1 5 0,3-3-90,3 3 269,6 3-179,2-4 0,5 5 90,8 2-90,-4-5 90,6 6-90,3 1 0,-8-4 0,8 5 0,-1 3-3392,-7-6 3392,4 7 0,-9-8 0,-1 1 90,-2 1-90,-2 1 0,-2 0-1,-2 0-89,-4 1 90,-1 0 0,-4 0 90,-1 0-90,-4 0 0,-3-1 0,-3 0-628,-13 11 627,3-7 91,-12 8-368,-9 4 278,9-10-90,-12 8-361,15-13 361,1-3 0,0-1 90,3-2-90,2-3 0,2-1 90,2-2-90,2-1 2675,4-3-2764,-2 1 89,7-4 856,-1 0-856,6-2 429,3-2-429,0 0 789,2-1-789,5 0 0,5 0 0,1 0 0,4 1 90,7 4-90,-5 0 0,8 3 0,-7 1 0,1 1 0,-1 2 0,0 1 0,0 2 0,0 1 0,0 1 0,-1 3 0,1 2-90,8 14 90,-6-6-90,5 10-360,0 2 90,-5-8-405,1 2 1,0 0 44,3 3 145,-5-9 1,1 1-1765,15 17-746,-6-12 1466,10 10 1619,3-2 0,-8-12 0,11 8 0</inkml:trace>
  <inkml:trace contextRef="#ctx0" brushRef="#br0" timeOffset="37550">18463 15048 7443,'-1'-16'3148,"0"1"-2608,-1 1-271,1 1 1,1 1-90,-1 2 0,1 1 90,1-2-90,0 3 0,2-2 0,4 1-90,0 2 0,5-2 0,0 3-90,1 0 89,3 1 1,2 0 0,1 2-90,1 1 180,1 1-90,-1 2 0,-1 3 180,7 6-90,-8 1 90,4 6-90,-10 0 89,-1 2-89,-3 4 0,-3 3 360,-2 18-360,-3-8-1692,-3 14 1692,-2-13 0,-2 2-1205,-1 1 1115,-2 0-622,0 1 622,-1-1 0,-1 0 90,1-1-180,0-2-2167,0 13 2257,4-14-90,0 8-816,8-9 816,0-10 637,5 4-637,5-8 0,0-8 90,5 3 294,3-9-384,-4-2 90,6-2 2178,-7-4-2268,0-2 0,0-1 0,-2-1 3482,0-1-3482,-1 0 0,-2 0 0,-1 0 90,-2 2-90,-1-1 90,-1 2-90,0 1 90,-2 0 0,-1 1 90,0 0 89,-3 7-269,1 0 90,-1 8 90,1 8-180,-1-4 0,0 10 0,-2 7 0,0-7 0,-2 12 180,-4 4-180,3-10 0,-6 12 0,-3 1 0,1-12-599,-7 11 599,2-14 0,-2-1-180,-4 0 180,-2-1-90,-3-1-900,-18 11-980,10-11 980,-12 7-2068,1-3 1169,12-10 0,-11 5 1179,-1-8 1,12-8-1,-12 1 1</inkml:trace>
  <inkml:trace contextRef="#ctx0" brushRef="#br0" timeOffset="102218">3301 11503 8522,'-5'-1'1709,"1"1"-1259,1 1-270,2 0 0,-2 0 0,2 0-90,0 0 89,-1 1-89,1-1 90,0 0-90,1 0 0,0 1-90,0 0 90,0-1 0,0 3 0,0 0 0,0 3 90,-1 9 0,1-2-90,-2 8 0,0-5 0,0 2 0,0 1-90,0 1 90,0 2-1,0 0 1,0 0 0,0 2 0,1-1 180,-1 13-180,1-7 0,-1 8 90,1 1 0,-1-9-90,0 9 180,0-1-180,0-8 0,1 7-1,-2-1 1,1-10 0,-1 7 180,0-2-180,-1-7 0,0 7 0,0-11 90,-3 5-90,3-8 0,-1 3-90,1-6 90,2-5-90,-1 1 90,2-4-90,1-2 90,-1-1 90,1-1 89,0-2-179,3 0-90,-1-1 0,2 0 90,-2 0-90,1-1 0,2 0 90,0-1-90,2 0 0,1-1 0,7-2 0,-2 0 0,5-1 0,3 0 0,-4 2 0,5-2 0,-6 3 0,1-1 0,0 1 0,1 0 0,-1 0 0,1 0 0,-1 0 0,-1 0 0,0-1-90,0 1 0,-1 0 0,-1 0-449,5 0 179,-6 1-90,2 0-89,-6 0-91,-2 1 0,0 0 1,-1 0-181,0 1-89,0-1-91,-1 0-179,-1 0-180,-1 1 1349,0-2 0,0 1 0,1-1 0</inkml:trace>
  <inkml:trace contextRef="#ctx0" brushRef="#br0" timeOffset="102568">3690 12119 9602,'-4'-2'1888,"0"1"-1708,2 0 360,1 0-450,4 0 0,1 1-90,4-1 90,5 2-90,-1 0 0,5 0 0,-1 1 0,0-1 0,2 1 0,0-1 0,1 1 0,1 1 0,-1 0 0,1 1 0,-1 0 0,5 4 0,-7-1 0,4 2 0,-6 1 0,-4-2 0,0 3-90,-7-1 90,-2-2 0,-2 2-90,-7 0 0,0-1 0,-4 1-180,-5 1 90,4-2-179,-5 1-1,7-4-180,0-2-269,1 1-181,1-3-179,1 0 1169,-1-2 0,3-1 0,1-1 0</inkml:trace>
  <inkml:trace contextRef="#ctx0" brushRef="#br0" timeOffset="104551">4459 11897 7803,'-3'-21'3328,"1"9"-3238,1-8 89,1 13 1,2 0 90,1-2-180,-1 2 0,1 0 0,-2 4 0,1-1 0,-1 2-90,0 0 90,1 2 0,-1 3 0,2 1 0,-1 3 0,0 3 0,0 3 0,0 3 0,-1 4 0,0 2-1,0 4-89,0 3 90,-1 4 0,-1 20-1373,0-10 1283,-2 15-2967,0 2 2967,3-14 0,-1 13-526,2-4 436,0-15-89,1 9-662,-1-10 211,-1-12-359,0 4 431,-1-15-791,-1-3 3037,-1-4-1688,1-5 0,-1-2 0,0-3 0</inkml:trace>
  <inkml:trace contextRef="#ctx0" brushRef="#br0" timeOffset="104952">4757 11972 8252,'5'-8'2699,"-1"0"-2160,0 0-449,-2 3 180,-1 1-90,-2 3 0,-4 10-180,0-1 90,-2 7 0,0-2-90,0 1 90,-1 2-90,-1 1 180,0 1-180,0 1 90,0 2-90,-1-1 0,1 1 90,0-1-90,1 1 90,0-1-90,2-1 0,-3 7 0,3-7 0,-1 4 90,4-4-90,2-6 0,0 4 0,4-4 90,0-3-90,3 2 0,0-5 0,1 0 0,2-2 89,0 0-89,2 0 0,1-1 0,0-1 0,2 0 0,1 0 0,7-1 0,-5 0 0,5 0 0,0 0 0,-6 0 0,5 1-179,-1 2-1,-6-2 0,5 1-630,-3 1 360,-4-2-269,1 2-271,-5-2-89,-1 0-270,-2-1 90,-1 0 1259,0 0 0,0 0 0,0 1 0</inkml:trace>
  <inkml:trace contextRef="#ctx0" brushRef="#br0" timeOffset="105187">5067 12254 7443,'-2'-6'3058,"0"0"-2338,-1-1-541,1 2 1,-1-2 0,2 1-90,2 1 0,1-1 0,5 0-90,-1 1 0,4-1 0,-1 2 0,2 0 0,0-1-90,1 1-90,7 0 0,-6 0 0,5 1-179,-6 1-1,-1 0-180,1 1-179,-2-1-181,0 0-1439,1-1 2339,-2 2 0,1-2 0,-3 2 0</inkml:trace>
  <inkml:trace contextRef="#ctx0" brushRef="#br0" timeOffset="105922">5377 11913 7533,'-2'-5'3957,"0"-1"-3597,1 1-180,-1 2 270,0 2-180,1 2-90,0 1 179,1 7-179,1 0 0,1 5 90,2 8-90,0-4-90,2 7 90,2 3-90,-2-6-90,3 6 0,0 0 0,-3-8 90,2 5-90,-3-12 0,0 0 0,-1-3 0,-1-2 0,-1-1 0,0-1 0,0-2 0,0 0 0,-2-4 90,0-4-90,-1-7 0,-2-3 0,1-4 0,-2-7 0,0 4 0,-1-7 0,0 6 0,1 0 0,-1 0 0,1 0 90,-1 2-90,1 0 0,0 1 0,1 2 0,0 0 90,-2-4-1,2 7-89,0-3 90,1 6-90,2 3 0,-1 0 0,1 4 0,1 2 0,1 1 0,4 4 0,-1 1 0,3 2 90,0 0-90,0-1 0,1 1 0,0-1 0,0-1 0,0 1 0,0-2 0,0-1 0,0-1 0,1-1 0,-1-2 0,1 0 0,-1-2 0,3-4 0,-3 0 90,1-2-90,-2-6 0,-3 3 0,1-5 0,-4-2 90,-2 4-90,0-5 90,-3 2 0,0 4 0,0-3-90,0 7 90,1 1 0,-1 2-90,1 1 90,1 1 0,-1 1-90,1 2 90,0 0-90,4 10 0,-1 0 90,5 15-90,-1-5 90,2 7-90,4 6 90,-3-6-90,3 10 90,1 2-90,-2-7 0,4 9 0,1 1 0,-3-9 0,4 8-90,1-1 0,-4-11-90,3 8-90,-5-14-90,-1-1-90,1-3-89,-1-3-181,0-1 1,0-3-271,0-2-89,-1-3-270,0-3-91,-1-3 1,-1-2 1439,0-2 0,-1-2 0,1-1 0</inkml:trace>
  <inkml:trace contextRef="#ctx0" brushRef="#br0" timeOffset="106322">5933 11851 9512,'0'-4'1888,"1"0"-1798,1 4 0,1 0 90,3 1-90,-1 0-90,3 1 180,3-1-180,-4-1 90,4-1 0,-1-1-90,-3 0 90,1-1 0,-3 0 0,-1-1 0,0-1 90,-2 0-90,-1-1 0,-1 0-90,-1-2 90,-2 1 0,-1-2 89,-4-3-89,1 4 0,-4-3 90,0 2-90,2 4 0,-4 0 0,1 3 0,2 1-90,-2 2 90,0 5 0,4-1-90,-2 5 180,2 3-180,3-1 90,-1 5-90,4-3 0,0 0 0,2 1 0,0 0 0,4 8 0,1-5 0,2 5-270,6-1 90,-2-6-90,6 5-90,-3-9-89,1-1-361,1-1-89,0-2-271,1-2-269,-1-2 0,-1-3 1439,0-1 0,1-2 0,1-1 0</inkml:trace>
  <inkml:trace contextRef="#ctx0" brushRef="#br0" timeOffset="106735">6318 11770 8162,'-11'-11'3508,"-5"0"-3328,5 8 90,-4 1-180,4 4 90,-1 0 0,0 3 0,1 1-90,0 2 90,-2 8-180,3-3 90,0 4-90,6 1 89,2-4-89,3 4 0,4-1 0,1-5 0,3 2 0,-1-6 0,1-1 0,1-3 0,0 0 0,6-3 0,-4-2 0,5-1 90,-2-6-90,-5 1 0,3-5 0,-5 1 0,-1 1 0,0-2 0,-2 0 0,0-5 90,-1 5-90,0-2 90,-3 6 0,0 2 0,0 0-90,0 1 180,-1 0-90,1 3-90,-1-1 0,3 6 0,-1 1 0,2 2 0,1 3 0,0-1 0,1 3 90,2 2-180,-1-3 90,2 4 0,-2-5-90,1-1-90,-1 0 0,1-1-179,-1 0-91,0-1-270,0-1-89,-1-1-271,-1-1-269,-1-2 0,0-1-90,-1-2 1439,1-1 0,-1-1 0,1 0 0</inkml:trace>
  <inkml:trace contextRef="#ctx0" brushRef="#br0" timeOffset="107201">6491 11695 8342,'0'-7'3148,"1"-2"-2878,0 3 360,1-2-450,0 5 0,0 2 180,1 6-271,1 1 91,1 5 0,0 1-90,0 1 90,1 2-90,-1 2 0,0-1 0,1 1-90,0-1 90,0 0-90,0 0 90,1 4 0,-2-6-90,1 3 0,-1-5 0,-2-5 0,1 1 90,-1-4-90,-1-2 0,0-1 90,0-4-90,0-2 0,0-2 0,0-2 90,1-10-90,-2 2 0,1-7 0,0 4 0,-1-1 0,0-1 0,0-1 0,0 1 0,0-7 90,0 7-90,1-4 179,2 3-179,-2 6 90,2-3 90,-1 6-90,-1 4-90,1 0 180,2 7-90,-1 2-90,2 4 90,2 9-90,-1 1 90,2 8 0,-1 9-90,-2-5 0,1 10 90,-3-8-90,1 13 0,-2-9 0,1 9 0,1-1 0,-1-9 0,2 7-180,2-3-90,-1-9-90,2 4-539,1-4 359,-1-9-89,2 3-1170,1-8 719,-2-5-179,1-1-1440,1-10 2699,-4-1 0,3-5 0,-3 1 0</inkml:trace>
  <inkml:trace contextRef="#ctx0" brushRef="#br0" timeOffset="107586">7100 11456 8162,'3'-20'2789,"0"1"-1890,0-4-629,-1 6 0,1-3 450,-1 6-541,-2 4 91,1 1 180,-2 5-270,0 3 0,-1 1 180,-4 7-270,1-1 89,-3 6 91,-2 6 0,3-3-180,-4 7 0,5-6 90,0 2-90,1 0 0,1 1-90,1 0 90,0 1 0,3 0-90,1 0 90,2-1 0,6 9 0,0-6-90,4 5 0,5 0 90,-4-7-90,6 5 0,-1-1 89,-5-6-89,3 5 90,-6-8-90,-2-1 90,-1 0 0,-2-1 180,-3 6-270,-5-5 90,-4 5 0,-4-4-90,-12 5 0,1-4 0,-8 5-270,-7-3-90,7-6-179,-10 4-811,-1-5 361,8-4-270,-9 1-2069,-1-6 1619,11 0-512,-9-2 2221,13 0 0,0 0 0,1 0 0</inkml:trace>
  <inkml:trace contextRef="#ctx0" brushRef="#br0" timeOffset="108634">3294 13037 8612,'-6'0'1799,"1"0"-1439,2 1-180,0 0 180,0 0-271,1 1 91,-1 0 90,2 3-90,0 0-90,0 3 90,1 1-90,0 1 0,0 1 90,0 3 0,0 3 90,-1 13-91,0-4 1,-2 12 90,-2 9-90,-1-9-634,-1 15 544,0-14 180,0 1-180,-1 2 0,0-1 90,-5 20-91,4-15-89,-4 12 90,0-2-90,3-14 0,-3 10 0,5-18 90,1-4-3272,0-1 3182,2-4 0,0-1-2128,0 2 2128,2-8 0,0 2 0,2-8 284,0-4-194,1 0 2178,0-4-2268,2-1 3482,1-1-3482,6-1 0,0-2 90,6 0-90,5-5 0,-3 1 0,8-3 0,-5 1 0,2-1-3392,3 0 3392,2-1 0,1-1-2358,16-5 2178,-11 3 0,11-3-270,-2 2-628,-12 3 628,8-2 0,-15 4 1777,-1 1-2046,-3 0 2745,-1 2-4365,2-2 990,-6 4 1349,1-1 0,-6 2 0,-1-1 0</inkml:trace>
  <inkml:trace contextRef="#ctx0" brushRef="#br0" timeOffset="109000">3630 13743 7533,'-9'-6'4227,"3"2"-4047,-2-1 90,6 2-180,2 2 90,9 0-180,0 1 90,9 0 0,11-1-90,-4-1 0,11 0-464,-8 1 464,1-1 0,2 2 0,0 0 0,0 0 0,-1 2 0,-2 0 0,-2 0 90,-2 2-90,2 4 0,-9-1 90,1 3-90,-9 4 0,-5-3 90,-6 15 0,-4-10-90,-6 8 0,-3-5 0,2-4 0,-4 4 464,1-1-464,4-6 0,-4 4 0,7-7-90,0-1 0,2 0-90,1-2-90,0-1-540,1-1 271,1-2-181,1 0-1259,1-1 1559,2-1 0,-1 1 1</inkml:trace>
  <inkml:trace contextRef="#ctx0" brushRef="#br0" timeOffset="109485">4593 13457 8072,'-1'-13'3598,"0"5"-3148,-4-4-270,1 9 0,-2-1 90,-2 3-90,1 2-90,-2 1 89,-3 4-179,2 0 90,-3 4 90,-1 3-180,4-3 90,-4 6 0,5-4-90,1 1 90,1 0-90,1 0 90,0 0-90,2 4 90,1-4-90,2 4 90,4-1-90,1-4 0,3 4 0,5-1 0,-1-3 90,5 2-90,3 1 0,-3-4 0,5 4 0,-5-4 0,-1-1 0,0 0 0,-2 1 0,0-1 0,-1 0 0,-2 0 0,-1 0 0,-2-1 90,-1 5-90,-3-4 0,-2 4 90,-6 1 0,0-3-90,-5 4 0,-5 1 0,2-4 0,-6 3 0,4-5 0,0 0 0,0 0 0,1-2-270,-5 2 90,5-4 0,-2 1-90,7-5-89,2-1-91,2-2-90,0-1-180,2-1-1078,2-2 628,0 0-179,3-1 1349,1 1 0,2-2 0,2 0 0</inkml:trace>
  <inkml:trace contextRef="#ctx0" brushRef="#br0" timeOffset="109783">4859 13660 7443,'3'-8'4227,"1"0"-3957,-3 5 270,0 1-360,1 8 0,0 0 269,1 12-269,-1-4 0,1 6 0,0-3 0,2 11-90,-2-5 180,4 32-270,-4-25 0,1 19 0,-3-11 0,-1-9 0,1 8 0,0-3 0,0-8-180,1 5 0,-1-12 0,0-2-90,0-2 0,0-3-179,0-1-91,0-3-90,-1-2-179,0-2-271,-2-2-1438,-1-7 1169,0-1 1349,-1-5 0,2-1 0,1-1 0</inkml:trace>
  <inkml:trace contextRef="#ctx0" brushRef="#br0" timeOffset="110117">4829 13600 7892,'-10'-19'3239,"3"5"-2700,-2-6-359,6 11-90,-1-2 90,4 6-90,1-1 0,1 1 0,3-1 0,8-1-90,-1 2 180,7-2-180,-3 3 90,2 1-90,1 0 0,0 2 90,1 0 0,8 3 0,-7 1-90,4 4 179,-4 4-89,-6-1-90,2 6 180,-7 5-90,-4-4 0,-1 7 90,-7 3-180,-1-5 90,-3 6 0,0-7-90,-2 0 0,-1 0 90,-1 0-90,0-1 0,1-1 0,0-3 0,0-1-90,3-2-90,-2 3-90,4-6-90,0 1-629,6-6 179,0-3-269,3-2-1529,5-4 1168,-2-1 1440,5-3 0,-1 0 0,1 1 0</inkml:trace>
  <inkml:trace contextRef="#ctx0" brushRef="#br0" timeOffset="110550">5278 13676 9242,'-3'4'1889,"1"0"-1709,1-1-91,0 0 91,0 0-90,0-1 0,2 0 90,1 1-180,1-1 90,3 0 0,4-3 0,-2 0-90,5-3 90,2-3 0,-3 0-90,4-4 90,1-2-90,-6 2 90,4-4 0,-6 5-90,-3-1 90,0 1 0,-2 1 0,0 0 0,-2 0 0,-1 1-1,-1 0 1,-1 1 90,-3-2-90,0 3 90,-2-1 0,-2 3-90,2 3 0,-3 1 90,-2 4-90,2 0 90,-4 4 0,1 5-90,3-2-1,-2 6 1,2 4 0,3-4-90,-2 7 0,5-8 90,-1 1-90,3-1 0,0 0 0,1 1 0,3 5 0,0-5-180,7 15 90,-3-17-179,5 7-451,1-11 270,-2-4 1,4-1-901,5-5 631,-4-3-271,6-2-89,-6 0-180,-1-3-1,1-1 1260,0-1 0,1-2 0,2 0 0</inkml:trace>
  <inkml:trace contextRef="#ctx0" brushRef="#br0" timeOffset="110819">5827 13472 8702,'-3'-4'2878,"-1"-1"-2428,-1 2-90,0 2 0,-1 0-90,-1 3 89,-1 1-89,-2 2 90,0 1 360,-6 8-451,4-2 1,-4 6 180,1 4-270,4-3-90,-2 5 90,5 2-90,3-7-90,1 6 90,4 0-90,2-7 0,2 5 0,2-8 0,1 0 0,1-2 0,2 0 0,1-2 0,6 3-180,-2-5 0,4 0-540,3-6 271,-4-3-271,5-2-989,2-7 630,-7 0-181,4-3-1618,-5-6 2878,-6 5 0,2-8 0,-5 5 0</inkml:trace>
  <inkml:trace contextRef="#ctx0" brushRef="#br0" timeOffset="111051">5977 13251 7533,'-2'-12'4137,"-1"-3"-3777,1 6 0,0-1-90,2 6 0,0 1-90,0 2 89,2 4-89,0 3-90,2 4 0,0 3 0,1 2 0,1 3-90,0 2 0,1 2 0,4 13 0,-3-6 0,4 9-90,-2 0-90,-3-8 0,3 7-449,-3-5 89,-1-9-90,0 5-1349,-4-6 630,-2-6 0,-1 2 1349,-2-9 0,-1-2 0,1 0 0</inkml:trace>
  <inkml:trace contextRef="#ctx0" brushRef="#br0" timeOffset="111384">6052 13547 7713,'6'-9'3328,"-2"3"-2969,4-2-179,-1 3 90,2 1-90,0 1 270,7 1-180,-3 2-90,6 1 179,2 4-269,-5 0 0,5 3 90,-2 5-90,-6-1-90,3 4 90,-6 2 0,-3-4-90,0 3 0,-3-5 0,-1-2 0,-1-1 0,-1-1 90,0-1-90,0-2 0,1-1 0,-2-2 0,1-1 0,0-4 0,0-2 0,0-2 0,1-8 0,-1 3 0,2-7 0,1-7 0,-1 5 0,1-8 0,-1 7 0,1-1 0,0 0 0,1 1 0,-1 2 0,0 1 0,0 2 0,-1 3-90,1 2-90,-1 3 0,1 1-180,0 3-89,-1 1-1260,4-2 449,-3 3-179,3 1 1439,2 4 0,0 0 0,4 2 0</inkml:trace>
  <inkml:trace contextRef="#ctx0" brushRef="#br0" timeOffset="111985">6713 13332 7713,'-20'5'3957,"5"0"-3597,-6 3 180,0 4-270,5-1-90,-4 5-1,8-4 1,1 2-90,2 0 90,1 1-90,3 0 0,1 0-90,1 0 90,3 0-90,0 0 90,4 3-90,0-5 0,3 2 0,3-5 0,-1-3 0,3-1 0,3-4 0,-4-2 0,4-2 0,0-5 0,-5 1 0,2-4 0,-1-3 0,-4 3 0,2-4 90,-4 4-90,-1 1 0,0 1 90,-1 1-90,-1 1 270,-1 1-180,0 2 0,-1 0 179,0 2-179,0 6 0,1-2-90,1 4 90,3-3-90,1-1 0,2 1 0,-1-3 90,2-1-90,1-2 0,2-2 0,0-1 0,0-2 0,2-2 0,-1-2 0,1-1 0,-2-1 0,0-2 0,-1 0 0,-2-2 0,-1 0 0,-1-1 0,-2-1 0,-2-2 0,-2-1 90,-2 0-90,-2-2 0,-1-1 0,-6-12-506,1 10 506,-3-7 179,-2 7-179,4 10 90,-3-3-90,1 10 90,4 5-90,-3 3 0,4 7 507,-1 3-507,1 3 0,1 4 0,1 2 0,0 2 0,2 3 0,2 2 0,0 2 0,2 1 0,1 2 0,2 0-90,0 1-90,6 13 0,-1-11-415,5 9 325,-2-15 0,1-3-179,2-1 89,1-2-630,10 2 271,-5-8-181,9 1-179,-8-9-180,1-2-91,1-2-89,0-2 1439,0-2 0,2-2 0,0-1 0</inkml:trace>
  <inkml:trace contextRef="#ctx0" brushRef="#br0" timeOffset="113206">7531 12865 8612,'-8'-13'3328,"-5"-5"-3058,4 6 360,-6-6-360,7 9-1,-2-2 1,5 5 180,-1 0-90,2 2-180,-1 1 179,0 6-179,2 1-90,-1 6 360,1 8-360,1 0 90,-1 7-3212,3 9 3212,-1-8-90,2 11-322,0-10 322,1 1 0,0 0 0,1 0-147,4 12 57,-1-10 90,4 9-90,1-5 0,-1-10 0,4 6 0,-3-12 90,0-3-90,1-1 0,1-4 0,0-1 0,1-3 0,0-2 0,2-3 3160,0-2-3160,8-6 0,-5-1 0,5-6-2846,-1-8 2846,-7 3 90,5-8-24,-5-8-66,-6 6 0,2-11 0,-7 9 0,-2-3 0,-2 0 0,-1-2 0,-6-15 0,1 12-179,-4-9 179,1 18 3260,0 3-3260,-1 3 0,0 2 129,0 4-39,-3-3-90,4 7 0,-2-2 0,2 8 360,2 5-360,-1 2 0,0 13 0,2 1 0,-2 11 0,4-2 0,1 3 90,1 4-90,0 2 90,1 1-392,1 3 302,1-1 0,0 2 90,4 14-90,-1-11 0,3 10-685,0-17 685,0-2 0,1-2 0,0-2 0,1-2-2975,5 6 2975,-3-10 0,5 4 0,2-8 0,-5-6 188,6 0-188,1-7 472,-4-3-472,5-3 3392,0-6-3392,-6 0 90,5-5-90,-8 2 0,0-1 0,-2-1 0,-2-1 0,0 0 0,0-8 0,-4 5 0,0-6 0,-5 1 0,0 5 0,-1-3 0,-2 4 0,1 6 0,-1-3 90,1 5-90,0 3 0,0-1 0,1 3 0,0 1 0,0 1 0,0 0 0,1 1 0,-2 6 0,2-1 0,-1 6 0,1-3 0,1 5 0,0-2 0,1 3 0,2 0 90,0-4-90,1 2 0,1-2 0,-1-2 0,1 0 0,-1-3 0,-1-1 0,1-1 0,0-1 0,3-1 0,-2-1 0,1-1 90,-2-1-90,3-4 0,-3 2 0,3-3 0,-4 0 0,0 3 0,-1-1 0,-1 2 0,-1 2 0,0 0 0,0 2 0,1 3 0,1 3 0,0 1 0,2 2 0,0-2 0,0-1 0,2 1 0,0-1 0,1 1 0,4 1 0,-2-3 0,2 2 0,1-4 0,-4-1 0,3-1 0,-1-3 0,-4 0 0,2-2 0,-4 0 0,-1-1 0,0-1 0,-1-1 0,-1-5 0,-1 2 0,0-5 0,-2-3 0,1 4 0,-2-6 0,1 6 0,0-6 0,0 5 0,0-4 90,1 4-90,1 4 0,0-1 0,3 2 0,1 3 0,1 0 0,4 2 0,-2 2 0,5 2 0,-3 2 0,1 1 0,0 2 0,0 1 0,-1 2 0,1 2 0,-1 0 0,-1 2 0,-1 1 0,2 6 0,-3-3 0,2 5-90,-4 1 90,-1-5 0,-1 4-360,-4-1 90,0-4-90,-3 3-809,-3-4 539,2-4-179,-2 1-990,3-6 629,0-2-179,0-1-90,0-2 0,2-1-90,1-2 1529,1-1 0,4-3 0,1 0 0</inkml:trace>
  <inkml:trace contextRef="#ctx0" brushRef="#br0" timeOffset="113885">8557 12731 8522,'0'-28'3238,"0"7"-2338,0-9-540,0 16-91,0-3 361,0 8-360,0 3 90,0 1 179,1 4-359,1 8 180,0 9-180,0 2-90,0 7 180,2 10-270,0-5 90,1 10 0,2 6-90,-1-11-374,2 12 374,-1-16-3268,6 12 3268,-4-11-90,4 7-281,-1-6 191,-5-11-90,2 5-629,-3-8 602,-3-7-243,0 0 2575,-3-6-2665,-2-3 297,-2-2-387,-1-3 0,-2-1 1,-2-2 89,-2-2 1,-1-1 89,0-1 180,-2-1 180,0-1 270,-1 0 90,0 0 270,0 2 89,1 0 91,1 0 90,1 2-91,2 0-89,1 0-180,2 1 0,2 1-180,0 0-1,3 0-89,0 1 0,3 0 0,0 0 0,3 1 0,1 0 90,5-2-90,-1 2 0,4-2 90,4 1 0,-2 0 0,5-1 90,4 0-91,-5 0 1,6 0 180,2 0-180,-7 2 90,6-1 0,-9 2-90,-1 1-1,-1 1 91,-2 1-90,-1 1 180,3 4-180,-5-1-90,2 4 90,-3 4 0,-5-3-90,1 5 0,-4 2 0,-2-3-90,-1 3 89,-2 0-89,0-6 0,-1 3 90,1-5-90,1-2 0,-1 0 0,2-4 0,1-2 0,-1 0 0,1-3 0,-1 0 0,0-7 0,2 2 0,-1-6 0,3-5 0,0 3 0,0-7 0,1 5 0,-1-2 0,2 0 0,0-1 0,0 2 0,0-1-90,1 3 90,-1 2-359,1-2-1,-1 6 0,1-1-90,-1 5-89,1 2-91,1 0 0,1 2-89,2 1-181,0 0-89,1 1-91,0 1-179,0 1 1259,5 1 0,-4-1 0,5 1 0</inkml:trace>
  <inkml:trace contextRef="#ctx0" brushRef="#br0" timeOffset="114068">9067 12886 8972,'3'1'2878,"0"0"-1978,-3-1-451,0 5-269,0-1 0,0 4 180,0 4-180,1-3-90,-1 5 90,3 2-180,0-4 0,1 5-270,1 0 90,-2-5-180,2 3-89,-1-7-361,-1-2-359,-1 0-181,1-3-89,-2-1 1439,0-1 0,0-2 0,1-1 0</inkml:trace>
  <inkml:trace contextRef="#ctx0" brushRef="#br0" timeOffset="114252">9047 12704 7533,'-3'-7'3328,"1"0"-2878,0 1-181,2 2-89,-1-1-180,2 2 0,0 1-90,2 2-90,1 1-89,2 1-721,3 2 271,-3 0-181,3 2-269,-2-1-1,0-1 1170,0 0 0,1 1 0,1 0 0</inkml:trace>
  <inkml:trace contextRef="#ctx0" brushRef="#br0" timeOffset="114784">9240 12814 7263,'1'8'2878,"0"0"-2428,0 1 0,1-1-180,-1 1-1,0 0-89,1 0 0,0 0 90,1 4-180,0-4 90,1 3 90,3-1-180,-1-3-90,3 1 90,3-3 0,-2-2-90,4 0 90,2-3-90,-3-2 0,4-1 89,-2-3-89,-4 0 90,3-3 0,-5 0 0,0 0 0,-1-2 0,0-1 0,-1-2 90,0-1-90,-1-1 90,-1-2 90,0 0 269,0-8-269,-2 7 90,0-5 360,-1 6-361,-2 5 451,1-5-540,-1 10-90,0-1-90,0 6 90,0 1-180,1 5 90,1 7-90,1 3 0,0 6 0,1-1 0,3 17 0,-1-6 0,3 13 0,1 9-678,-2-11 678,3 16 0,1 4 0,-4-13-939,3 15 939,-4-20 0,0-1 0,-2-3 90,0-1-90,-2-3 0,-1-3 0,-1-3 0,-2-3 0,-2-3 0,0-4 0,-3-3-90,0-3 701,-1-3-611,-6-2 0,3-5 1006,-4-3-1006,1-10 0,3 0 0,-2-8-90,3-8 90,3 4-90,2-10-90,3 9 90,2 0-180,2 1 0,1-1-180,2 2 1,0 0-181,2 2 0,0 0 1,1 1-181,-1 2 1,0 0-271,-1 3 1,-1 1-1710,-2 0 1350,-4 5 1439,-3 2 0,-2 5 0,-1 1 0</inkml:trace>
  <inkml:trace contextRef="#ctx0" brushRef="#br0" timeOffset="115152">7672 13863 8882,'10'-3'2788,"13"-4"-2608,0-1 90,15-3 90,20-6-4961,-6 3 4691,-15 3 0,1 1 179,25-7-391,-12 4 0,2-1 212,-11 3 0,1 1-45,15-5 0,0 1-1,-14 4 1,-2 0-471,2 1 0,0-1 471,0 0 0,0 0-45,-1 1 0,0-1-139,-1 1 0,0 0 139,-3 0 0,0 0 386,-1 1 1,-1 0-387,-3 0 0,0 1-45,10-3 0,-1 1 233,18-4-233,-25 5 0,-1 1-135,16-4 1738,-17 3-1738,3 0 209,-17 3-479,-9 2 283,-3 1-463,-25 6 1496,2 2-3024,-32 9 988,12-4 848,-17 4 1,6-2 0,-3 0-1</inkml:trace>
  <inkml:trace contextRef="#ctx0" brushRef="#br0" timeOffset="115584">4986 14216 8162,'-10'-1'4318,"4"0"-4048,1-1-90,7 1 0,3-1-91,5-1 91,3 0-90,6-1 90,5-2-90,6-2 180,30-7-1756,-8 2 1531,-15 3 0,2-1 45,10-1 0,0-1-90,-9 2 0,0-1 45,15-3 0,3-1-1480,6-2 0,-1 1 1435,-13 4 0,1-1-273,-9 3 1,3-1 0,0 1 182,20-5 0,-3 2 0,-14 3 1,-1-1-46,11-1 0,1 0-225,-8 0 0,-3 2 90,-12 2 0,-1 1-45,7-3 1,-1 0-1575,21-7 630,-21 5-1,5-3-179,-24 6 1439,-4-1 0,-5 1 0,-3 0 0</inkml:trace>
  <inkml:trace contextRef="#ctx0" brushRef="#br0" timeOffset="116052">5189 12635 7533,'7'-6'3508,"2"-1"-3328,3 2-1,4-1 91,16-6-180,-3 2-1142,15-4 1141,-5 2-1446,-6 2 1,2 0 1446,25-7-45,-19 5 0,3 1-429,10-2 0,1 0 429,-11 2 0,2 1-588,16-4 1,1 0 542,-15 5 0,-2-1 0,2 1 0,1-1 45,0 1 0,0 0-45,0 1 0,0-1 0,-1 1 0,1 0-423,-2 1 1,1-1 422,-2 1 0,0 0 0,-3 0 0,2 0 471,13-2 1,1 1-472,-17 2 0,0 0 0,11-1 0,-2 0 0,13 0 0,-6 0-89,-6 1-1,-5 1 386,8 1-566,-17 1 0,6 1 539,-13 0-1169,-10 1-179,1 0 1355,-10-1-276,-7 2 0,0-1 0,-5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8:57:58.774"/>
    </inkml:context>
    <inkml:brush xml:id="br0">
      <inkml:brushProperty name="width" value="0.09071" units="cm"/>
      <inkml:brushProperty name="height" value="0.09071" units="cm"/>
      <inkml:brushProperty name="color" value="#FF0000"/>
    </inkml:brush>
  </inkml:definitions>
  <inkml:trace contextRef="#ctx0" brushRef="#br0">2951 9406 7803,'-9'-11'3058,"0"1"-2698,-1 0-1,-2 2-179,-1 0 90,-2 0-90,0 1 0,-2 0 90,-2 0-90,-1 2 0,-2-1 179,-13-1-179,7 3-90,-12-1 0,11 3 0,-2 1-287,0 2 287,-2 1 90,-18 4-180,10 0 180,-13 4-135,13 0 0,1 2-1507,-14 5 1506,11-4 1,0 2 0,6 1 0,2-1-45,-21 11 45,19-8 0,0 1 0,-1 2 0,2 1-45,-21 13 0,21-12 0,0 1 0,-12 13 45,15-10 0,0 2-45,8-6 0,1 0 0,-8 8 0,2 0-423,-9 14 423,2 2-957,2 2 957,1 3 0,2 1 0,2 3 0,1 0 0,3 2 0,1 1 0,4 2 0,1 0 0,9-16 0,1 1 0,3-10 0,0 0 0,0 11 0,0 0 0,4-13 0,1-1 0,0 1 0,1 0 0,-1-1 0,2 1 45,0-1 0,0 2-45,2 14 0,1 2 0,-1-12 0,2 0-838,1 12 0,1 0 838,-1-14 0,1-1 0,1 0 0,0 1 45,2 0 0,0 0-45,1 0 0,1 0 235,1 0 0,0 0-235,1 0 0,0 0-450,1 0 0,-1-1 495,1 0 0,1 1 0,7 17 0,1 0-594,-6-13 0,2 1 594,5 13 0,1-1 0,-7-16 0,1-1 383,1 0 0,0 0-383,2-1 0,0 0-415,1 0 0,0 0 370,2 0 0,0 0 0,1-1 0,1 1 151,2-1 1,0 0-152,-1-2 0,5 1 0,7 5 0,7 2 0,-4-3 0,1-1 0,0-1 0,1 0 0,4 2 0,-1-3 0,-7-10 0,0-3 0,-2-1-557,10 5 1,0-2 556,-6-3 0,3 0 0,-2-3-108,6 2 1,0-2 107,2 0 0,1-1-300,3 0 1,1-1 299,1-1 0,2 0 0,0-1 0,3 0 0,-2-1 0,5-1 0,-4 0 30,-12-3 0,-1 0 0,1-1 60,14 3 0,2-1 0,2 0-90,-16-4 0,0 0 0,0-1 0,-2 0-64,5 0 0,-3 0 0,2-1 64,-3 0 0,3 0 0,0 0 0,0-1 0,0-1 0,1-1 0,-1 0 0,-2 0 0,3-1 0,-1 1 0,1-1 0,-4-1 0,3 1 0,0-1 0,-1 0-23,0-2 1,0-1-1,-2 0 1,-1 0 22,3 0 0,-2-1 0,2 0-10,-4-1 0,2 1 0,0-1 0,0-2-20,16-3 0,-1-2 0,-3 1 30,-13 1 0,-2 1 0,2-2-30,11-2 0,3-2 0,-1-1-30,-4-2 0,-1-2 0,-3 1 60,-11 4 0,-3-1 0,1 0-30,10-5 0,2-1 0,-1-2 187,-5-2 1,-1-1 0,-2 1-158,7-6 0,-2 0-45,-7 4 1,0-1 0,-3 0-1,1-2 0,-4 0 45,1-1 0,-2 0 0,-1-1 0,-1 0 0,-2 0 0,1-1 30,-5 2 0,2-3 0,-3 2-30,4-6 0,0 0 0,8-13 0,-1 0-77,-13 15 0,-2 2 122,0-2 0,-1 0-102,-1 0 1,-1-1 101,-2 0 0,-1 0 264,-2 0 0,-1-1-309,-1 0 0,-2-1 45,-1 0 0,-1-1 0,-2 0 0,-2-1 369,0 2 1,-2-3-325,-3-18 0,-3-1-90,0 15 0,-2 0 45,-2-14 0,-3-2 0,-7-1 0,-3 2-268,3 14 0,-1 0 223,2 7 0,-1-2 0,-2 1 0,-4-1 0,-3 0 0,1 2 0,-6-8 0,-1 0 0,3 6 0,-2-1 0,0 2-299,-7-4 0,0 3 299,-3-2 0,-1 1-343,-4 1 1,-1 0 342,-3 1 0,-2 1 0,16 14 0,0 1 0,-5 0-23,-2 0 1,-5-1 0,-1 1-1,2 1 23,-5-1 0,2 1 0,-3 0 0,3 2 0,-3-1 0,-2 1 0,0 1 0,-4 2 0,-3 0 0,1 2 0,3 1 0,9 3 0,2 1 0,0 1 0,-3-1-18,0 1 0,-1-1 0,-1 0 0,-2 1 0,1 1 18,-2 2 0,-1 0 0,0 1 0,0 0 0,3 1-23,-2 0 1,3 0 0,0 1-1,-3 0 5,0 0 0,-2 1 0,-1-1 0,1 1 0,3 1-12,-13 0 0,4 1 0,0 1-60,-1 0 0,0 1 1,1 1 29,0 0 0,0 1 0,1 1-30,0 0 0,1 1 0,0 1 0,1 1 0,1-1 0,1 2-60,1 0 0,0 1 0,1 1 0,2 0 0,0 0 0,1 1 0,2 1 0,0 0 1,1 0-31,2 1 0,0 0 0,1 1 88,2 0 0,0 0 0,2 1-448,-20 6 1,1 1-91,3 1 1,1 0-46,3 1 0,1 1 423,2 0 0,1 0 252,3 1 0,0 0 0,3 0 0,1 0 0,1 0 0,1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02:07.257"/>
    </inkml:context>
    <inkml:brush xml:id="br0">
      <inkml:brushProperty name="width" value="0.09071" units="cm"/>
      <inkml:brushProperty name="height" value="0.09071" units="cm"/>
      <inkml:brushProperty name="color" value="#FF0000"/>
    </inkml:brush>
  </inkml:definitions>
  <inkml:trace contextRef="#ctx0" brushRef="#br0">25745 1561 8702,'0'-9'2968,"-1"2"-2788,1 5 0,0 0 450,0 1-630,-2 8 0,1-1 0,-2 8 0,1-5 0,0 2 0,1 1-180,1 0 90,-1 2-360,2 6 90,-1-4-89,2 4-1080,0-1 359,1-5-89,0 3 1259,-1-8 0,1 0 0,-1-1 0</inkml:trace>
  <inkml:trace contextRef="#ctx0" brushRef="#br0" timeOffset="251">26012 1537 7982,'0'-8'2339,"0"1"-1979,0 1-180,0 0 90,0 2-180,0 1 0,-1 1 89,1 1-179,-2 2 0,-2 5 90,1 1-90,-2 8 0,1-4 0,0 4-90,1 3 0,2-4 1,0 6-361,3-2 180,1-4-90,2 4-989,2-2 449,-2-4-179,2 2 1079,-2-5 0,0-2 0,0-1 0</inkml:trace>
  <inkml:trace contextRef="#ctx0" brushRef="#br0" timeOffset="1201">26541 1574 7443,'0'-9'2608,"0"1"-1798,-2-4-540,-1 4-90,-2-3 179,-3 3-269,1 3 90,-4 0 0,-1 6-90,2 0 0,-5 5 90,-2 5-90,2-1 0,-4 6 90,0 7-90,4-4 0,-4 7 89,2 6-89,5-7-90,-3 8 90,7-8-90,1-1 90,1 1-90,3 0 0,3 10 0,2-9 0,5 8 0,3-12 90,2-2-90,4 0 0,3-2 0,3-1 0,14 4 0,-7-7 0,11 2 0,3-6-3392,-10-3 3482,9-2-90,-13-3 0,-2-2 90,-1-3 0,-3-1 180,8-7-180,-10 2 180,4-5 179,-6-3-179,-5 4 0,1-5 0,-7 5-90,-1-1 0,-1 0 180,-1-1 3212,-1 1-3213,1-4-89,-2 5-90,0-1 270,-1 4-360,-2 4 90,0-1 0,-1 3-180,0 2 89,-1 1 1,-1 2-90,1 2 0,-3 2 90,0 5-90,1-2-90,-1 5 90,2-4 0,1 0 0,2 1 0,0-1-90,7 7 90,-1-6 0,4 5 0,2-7 0,-2-3 0,3 1 0,2-4 0,-5-2 0,6 0 0,-2-5 0,-2 0 0,2-3 0,-4 2 0,-1-1 0,0-1 0,-1 0 90,2-4 0,-3 2-90,2-4 0,-4 5 180,0-3-180,-1 4 90,0-3-90,0 2 0,-2 2 0,0-1 180,-1 3-180,0 1 0,-1 0 90,0 2-90,0 0 0,0 1 0,1 5 0,-1 1 0,2 5 0,0-1 0,2 8 0,0-3 90,2 8-90,4 5 0,-3-4 0,4 9 0,4 5 0,-3-7 0,4 10 0,1 2 0,-5-9 0,3 9 0,-2-1 0,-4-11 0,1 8 0,-6-6 0,-2-9 0,-2 5 0,-2-11-90,-1-2 90,-2-1 0,-1-2 0,-2-3 0,-7 1 0,3-4 0,-5 0 90,-4-5-90,5-2 0,-5-1 0,0-5 0,5 0 0,-5-3-90,4-3 90,4 3-90,-1-5-90,4-1 180,5 2-90,-1-2-180,4 4-719,4-6 359,1 5-89,4-5-810,6 0 539,-1 5 91,7-5-1260,0 2 900,-4 5-91,3-4 1350,-2 0 0,-4 4 0,4-5 0</inkml:trace>
  <inkml:trace contextRef="#ctx0" brushRef="#br0" timeOffset="1751">27451 1874 8162,'4'-9'3238,"-1"1"-2878,0 0 0,-2 3 360,-1-2-361,1 3 1,-1-1 180,0 2-180,0 1 89,-1 0-359,-1 4 0,0 0 0,-5 9-90,3-1 90,-4 5-90,3-1 0,-1 1 0,2 0 90,0 2 0,2 8 0,1-6-90,2 5 90,6 4 0,-2-11-90,6 7 0,1-10 90,-2-6-90,4 2 90,4-7 0,-4-1-90,7-3 180,2-5 90,-4 0-180,6-6 179,2-4-89,-6 1 90,6-7-180,-8 3 90,-1-2-90,0-3 90,-1-1-773,-1-3 683,-2-1-3195,0-1 3105,-2-2 90,-1 0 38,0-11-38,-4 11 0,0-8 90,-6 7-180,-1 10 90,-2-5 0,-1 8 0,0 7 303,0-1-393,-3 7 3365,1 5-3365,-3 3 81,1 7-81,-2 3 0,0 3 0,0 4 0,0 2 0,-3 13 0,5-5 0,-1 9 0,4 2-926,2-8 926,2 9-260,5 0 170,0-10-90,3 9-269,4-3-1,-2-10-90,3 5-899,4-6 629,-5-8-179,5 2 90,-5-10-181,0-2 1,0-3-180,1-2 900,-1-2-991,1-4 1350,0-1 0,0-4 0,0 0 0</inkml:trace>
  <inkml:trace contextRef="#ctx0" brushRef="#br0" timeOffset="1967">28045 1868 7263,'2'-16'4227,"0"-1"-3777,0 9-90,-1-1 0,-1 4 179,1 0-359,-1 2 270,0 1-360,2 8 180,1 10-90,-1 0-180,2 7 90,-2 0-90,1-4 0,1 5 0,3 1 0,-1-7-90,1 5-180,-1-8 90,-1-2-180,0-1 0,-1-1-359,0-3-1170,-1 1 630,-1-5-181,0-1 1440,0-7 0,-1-2 0,0-3 0</inkml:trace>
  <inkml:trace contextRef="#ctx0" brushRef="#br0" timeOffset="2117">28127 1712 7803,'-2'-11'2338,"1"3"-2248,0-3-270,0 6-90,2 0-1079,-1 3 360,2 1-1,1 1 990,2 0 0,2 0 0,1 0 0</inkml:trace>
  <inkml:trace contextRef="#ctx0" brushRef="#br0" timeOffset="2417">28505 1681 8882,'-8'2'2159,"-1"0"-1800,2 1 271,-6 4-360,2 0 90,-3 3 90,-1 4-181,4-2-89,-2 5 90,3 1-180,4-3 0,0 4 90,5 1-180,1-5 90,3 5 0,7-1-90,-1-4 0,6 3 0,4-2 0,-4-5 0,7 3-3572,7-3 3482,-9-4 0,10 1-2538,-5-5 2268,-7-3 0,6 0-719,-1-5 359,-5 0-269,3-4 829,-5-4-1100,-4 1 1260,1-5 0,-5 2 0,0 0 0</inkml:trace>
  <inkml:trace contextRef="#ctx0" brushRef="#br0" timeOffset="2668">28867 1255 8612,'1'-6'2699,"0"2"-2430,0 2-89,0 1 0,-1 0-180,2 1 90,1 3-90,0 1 0,1 2 90,1 3-90,-1-1 0,1 3-180,0 1 90,-2-3-180,3 3-809,-1-1 180,-1-2-271,0 1 1170,-2-5 0,-2-2 0,1-1 0</inkml:trace>
  <inkml:trace contextRef="#ctx0" brushRef="#br0" timeOffset="2868">29039 1211 10591,'-1'-3'1079,"-2"7"-1079,1 2 0,-2 7-180,1 4 1,1-2-91,0 6-1080,-2 5 361,0-5-270,-3 7-1,1-8 1260,-2 1 0,-2 2 0,0 0 0</inkml:trace>
  <inkml:trace contextRef="#ctx0" brushRef="#br0" timeOffset="3351">26408 2621 7623,'-4'0'5037,"9"-3"-4228,25-3-539,-1 0 90,19-2 449,12 2-2470,-8 2 1886,-15 1 0,2 0 180,10 1 0,1-1-1455,-9 2 0,1-1 1229,16 0 1,1 0-45,-12 1 0,-2 0-487,4 0 0,1 1 397,1-1 0,1 0 0,1 1 0,3-1 15,-3 1 0,3-1 0,-2 1-808,9-1 1,0 0 747,-9 0 0,3 1 0,-4-1 0,3 0 0,-2 0 47,0 0 1,-1 0-3,-2 0 0,0 0 180,-2 0 1,-1 0-226,-3 0 0,0 0 0,13 0 0,-1 0-45,-17 0 0,0 0 315,7 0 0,0 0-270,-12 1 0,-2-1 0,12 0 1944,4-1-2124,-18 1-90,-11 1 991,0-1-1800,-9 1 2693,-6 0-5122,-1 0 1889,-15 1-90,1 0 505,-12 1 1204,3 0 0,-3 1 0,-1 0 0</inkml:trace>
  <inkml:trace contextRef="#ctx0" brushRef="#br0" timeOffset="21370">15470 6278 8612,'-3'-16'3958,"1"4"-3508,0 0 179,0 4-359,1 3 0,-1 0 90,1 3-90,0 0 269,0 1-359,3 5-90,-1 1 0,2 5 90,1 9-90,0-2 0,1 6 90,3 2-90,-2-6 0,3 6 0,1-2 0,-3-6-90,4 4 89,-3-10-89,1 0 90,-1-1 0,1-2-90,-1-2 270,5 0-180,-3-3 0,5-1 90,4-9 0,-2-1-90,7-5 90,4-11 0,-4 3-90,7-11 89,6-8-3391,-9 7 3212,10-11 90,-12 12-169,1 1 79,-1 0 0,0 0 90,11-11-90,-9 11-475,7-7 475,-14 14 0,6-3 0,-8 7 0,3-2-90,-6 6-89,-6 6-91,2-1-720,-6 5 3344,-3 3-3254,1 1-1383,-5 6 574,-2 1 0,-3 5 637,-4 0-547,-2 1 771,-2 2 0,-2 1 0,-1 0 0</inkml:trace>
  <inkml:trace contextRef="#ctx0" brushRef="#br0" timeOffset="122109">2070 6472 7353,'2'-5'3148,"-1"0"-2518,0 2-181,0-1-179,-1 1 90,-1 1-90,0 1 629,1 0-629,-2 1 0,1 1-90,-1 0 90,-1 1 90,-3 2-181,1 0 181,-10 8-90,4-3-90,-6 5 270,-2 9-180,2-4-90,-4 9 359,-10 19-449,11-15 0,-10 21 90,9-4-1021,7-12 1021,-3 14-90,6-2-90,4-11 90,1 10-90,6-16 0,5 13 90,0-13-90,5 9-148,6-5 148,-3-10 90,8 6-90,4-6-3065,-4-7 3065,9 2 0,-7-10-892,12-1 892,-7-5 474,8-2-474,-1-8-304,-10-1 304,7-4 2706,-6-5-2706,-9 3 90,3-4-90,-10 5 90,-2-3-90,-3 3 1377,-2-3-1377,-6 1 0,-1 4 0,-2-3 0,-1 5 0,0 2 0,-2-1 0,0 1 603,-1 1-603,-5 0 0,4 1 0,-3 0 0,4 0 0,3 2 0,0-1 0,3 0 0,2-1-90,1 1 90,2 0-90,1-1 90,1 0 0,1-1-90,5-2 90,0 0 0,4-4 0,-1 2 0,7-5 0,-3 3 0,5-4 0,0 0 90,-5 5-90,5-4 0,-5 3 0,-4 3 0,1-1 0,-6 4 0,2 2 0,-3 1 0,1 2 0,0 4 0,-2 0 0,1 4 90,1 9-90,-2-6 0,2 9 0,-3-4-90,-1-3 90,1 5-90,-1 0-90,0-5-90,0 4-1079,0 1 809,-1-6-269,2 4-1,-1-11-89,0 0-271,1-3 1,0-1-1709,0-2 1438,-1-2 592,1-2 0,1-3 0,-1-1 0</inkml:trace>
  <inkml:trace contextRef="#ctx0" brushRef="#br0" timeOffset="122624">2486 6570 8882,'-3'-8'3148,"1"1"-2248,2 2-720,1 3-1,1-2 1,3 2-90,1 0-90,3-1 90,7-1-90,-2 0 0,8-1 0,-4 0 0,1 0 0,3 0 0,0-2 0,1 1 90,11-6-180,-8 3 90,9-4-180,-4 0 90,-8 3-90,4-4-89,-11 5 89,-3 1-270,-2 1 90,-3 0-90,-3 2 1,-3 1-1,-2 1 0,-3 1-359,-5 3 449,1 0 0,-4 3 180,2 0 0,0 0 180,1 1-90,-1 0 180,0 0 180,-2 3-90,3-2 630,-7 6-451,9-6-89,-3 4 270,3-4-360,3-1 90,-1 2 89,2 1-269,1-1 90,0 3 90,2 3-90,1-2-90,1 4 180,4 3-90,-1-4-90,2 6 0,-1-4 0,3 8-90,-2-4 90,3 6-90,0 4 0,-3-7 0,2 9-90,-2 2 0,-2-8-180,2 7-540,-1-2 181,-2-9-271,1 6-1708,-3-4 1168,-2-7 1440,1 3 0,-2-8 0,1-2 0</inkml:trace>
  <inkml:trace contextRef="#ctx0" brushRef="#br0" timeOffset="123353">3102 6569 8522,'0'-11'3778,"0"2"-3238,0 5-270,0 1 89,-1 1 271,0 0-90,0 9-450,1 0 89,0 7 91,0 7-180,0-3 0,0 8 90,0 4-180,0-6 0,1 8 90,0-2-90,1-7 0,0 5 0,1-5 0,0-7 0,0 3 0,0-7 0,-1-5 0,1 1 0,1-7 0,-1-3 0,2-2 0,-1-4 0,0-2 0,-1-2 0,1-2 90,-2-2-90,1-12 0,-1 6 0,0-8 0,-1-3 0,-1 9 0,1-8 90,0 3 0,0 8 0,-1-5 0,1 10 0,-1 2 0,1 1 0,0 1 90,1 0-90,-1 4-1,-1 0-89,1 5 0,0 0 0,0 2 90,0 1-90,2 1 0,3 5 0,1 1 0,2 3 90,3 4-90,-3-3 0,4 4 0,0 0 0,-1-5 0,3 2 90,2-4-180,-4-3 90,3 0 0,-5-4 0,0-2 0,0-2 0,-1 0 0,1-3 0,-1-1 0,0-2 90,-1-2-90,-1-2 90,3-10 0,-4 4 0,2-8 0,-2-6 0,-3 6 0,1-10 90,-2-1-90,-1 11 0,1-6 0,-2 14 0,-1 2 90,1 3-90,-1 3 89,0 0-89,0 4-90,0 1 180,1 5-180,1 8 90,0 2-90,1 6 0,2 12 0,0-5 0,3 10 0,1 4 0,-2-7 0,4 8 0,1 2 0,-3-10 0,4 9-90,-1-3-3572,-3-9 3303,3 7-91,-4-12-180,0-1-89,0-1-91,-1-2-179,0 0-91,-1-2-179,-1 0-270,-1-1-90,-3-2 1619,-2 5 0,-2-5 0,-3 3 0</inkml:trace>
  <inkml:trace contextRef="#ctx0" brushRef="#br0" timeOffset="125036">1801 8290 7892,'0'-7'2969,"-1"0"-2250,-1-1-449,0 3-90,0-1 90,-1 3-90,1 0 90,-2 1 0,1 0-91,0 1 1,-1 1 0,0 1 90,-4 2-180,1 1 0,-3 2 0,1 2 0,-1 1 90,0 2-90,-1 2 0,0 1-90,1 3 90,0 1 0,-2 12-90,3-7 0,-1 8 90,3-1-90,3-8 0,0 6 0,5-11 0,0-2 0,3-1 0,1-1 0,1-2 0,6 1 0,-2-6 0,4 0 0,3-9 0,-3-1 0,3-5 0,1-8 0,-5 2 0,4-6 179,-2-13-89,-6 11 0,3-15 180,-6 8-90,-1 7 0,0-5 0,-1 11 0,-1 2 90,-1 1-180,0 3 89,0 2-89,-1 1 0,-1 3 0,1 1 0,-1 1 90,0 0-90,3 9-90,2 8 90,1 4-90,1 7 0,-2-3 90,0 3-90,1 3 0,-1 2 0,3 17 0,-2-9 0,1 13 0,-2-14 0,-1-1-2285,1 12 2285,-1-11 0,0 0 0,0 1-64,-1-1 64,0-2 0,0-2 0,0-1 0,0 9 0,-1-11 0,0 6 0,-2-6 0,0-10 2266,0 4-2266,-3-7 83,1-6-83,-1 1 0,1-7 0,-2-3 0,1-3 0,-2-4 0,1-10 0,1 1 0,0-8 0,3-10 0,0 6 0,2-11 0,2 8 0,4-19-1110,0 9 1110,3-13 0,3-5-3054,-2 13 3054,3-14 0,-3 17-60,1-1 60,1-1-447,-1 0 447,2-1 0,-2-1 90,0 1-90,-2 0 0,-2 4 0,0-1 0,1-10 0,-2 12 0,-2 0 0,0-12-1456,-3 14 1456,0-7 90,-3 18 1992,-2-3-2082,0 9 62,-3-2-62,0 7 0,1 5 0,0 1 501,1 4-501,1 3 3392,0 1-3392,-1 2 0,-1 3 0,0 2 0,-1 3 0,-2 4 0,1 2 0,-3 15 0,2-5 0,0 10-492,2-6 492,2 1-3229,2 3 3229,0 0 0,1 3-223,2 16 223,0-12 0,3 12-90,1-2 0,0-13 0,3 10-540,1-5-1905,-1-12 1995,3 5-89,-2-15-868,7 0 508,-4-7 2010,6-1-3719,-2-9 1493,-5-3 1205,3-4 0,-5-3 0,1-2 0</inkml:trace>
  <inkml:trace contextRef="#ctx0" brushRef="#br0" timeOffset="126372">2324 8307 7623,'-10'-10'4047,"-4"0"-3687,5 8-180,-4 0 270,0 5-270,3 0 0,-3 4-1,4-1 1,-2 8-90,3-2 0,-1 6 0,2 4-90,4-5 0,-1 5 90,6-1-90,0-6 0,3 3 0,1-7 0,6 0 0,-1-4-90,15-2 90,-12-6 0,9-3 0,-2-11 90,-9 5-90,6-9 0,-11 0 0,-2 3 0,0-5 90,-5-1 0,0 5 0,-1-3 360,-2 3-360,0 6 90,0 0-1,-1 5 181,0 1-270,0 2-90,0 1 180,-1 3-180,2 2 0,-2 3 0,2 0 0,0 1 0,0 1 0,2 1 0,0-1 0,1 0 0,2 0 0,1 0 0,2 0 0,4-1 0,1-2-90,3-1 90,-2-4 0,1-3 0,1-2 0,0-2 0,0-2 0,6-9 0,-5 2 90,3-6-90,-3-4 0,-5 4 0,0-8 0,-6 8 0,-1-2 90,-2-1-90,0 0 90,-2 0 90,-2-11-3482,0 9 3392,-2-6 90,1 12 90,1 2-180,-1 3 89,1 2 1,0 3 90,1 2-180,0 1 0,0 2 0,2 1 90,-1 1 3212,0 3-3302,0 1-90,1 4 0,-1 4 0,0 2 0,1 5 0,0 2 0,0 3 0,2 2 0,1 16-611,1-7 611,2 11 90,0-12-90,1 2 0,5 12 0,-2-11-319,4 8 319,-3-14 0,6 9 0,-3-11 0,5 5-90,1-7 90,-4-7 0,5 1 591,-5-9-591,1-2 0,1-4-90,0-2 90,2-2 0,-1-3-90,1-3 90,-1-1 249,-1-1-249,3-7-90,-6 3 90,2-5-3482,-8-1 3482,-4 5 0,-2-4 0,-7 1 0,1 4 0,-5-3 0,1 6 0,-2 1 0,0 0 0,-1 1 0,-1 0 0,0 1 0,1 1 0,1 0 3392,0 1-3392,0-1 0,4 2 0,-1 0 0,4 1 0,1 2-90,0-1 90,2 2 0,2 0-90,1-1 90,2 0 0,3 0 0,1-1 0,2 1 0,1-2 0,2 0 0,8-3 0,-4 1 0,21-8 0,-18 6 0,10-5 0,-11 4 0,-6 2 0,1 0 0,-5 4 0,-4 1 0,0 0 90,-4 3-90,-1 0 0,-2 2 90,-7 10-90,1-3 90,-11 20-90,9-14 0,-5 10 90,6-5-90,4-6 0,-1 4 0,5-4 0,2-4-90,1 2 90,4-5 0,-1-4 0,4-1 0,-3-4 0,0-2 0,1-2 0,1-2 0,-1-2 0,-1 0 0,0-3 0,-1 0 0,-1-1 90,2-8-90,-3 6 0,1-5 0,-1 1 90,-2 5 0,0-2 0,-1 3 0,0 5-90,-1-1 90,0 5 0,0 1 0,0 1 90,0 1-180,-1 6 0,1 0 0,-1 5 89,1-1-89,0 2 0,2 2 0,0 0 0,2 6 0,1-5 0,3 3 0,2-3 0,0-4 0,2 0 0,4-5 0,-4-4 0,5-1 0,-5-3 0,1-2 0,0-2 0,0-3 0,1-1 0,-1-1 0,0-2 90,-2 0-90,-1-1 0,-1-1 0,-2-1 0,-1 0 0,-1-1 0,-1-6 0,-2 7-90,0-4 180,-4 5-90,1 5 0,-2-1 0,1 6 0,0 0 0,0 1 0,0 1 0,0 1 0,0 1 0,0 0 0,1 1-179,0 1 179,0 0-90,0 2-90,-1 0-180,1 2 90,0-1 90,0 1-539,0 1 269,1-1 90,-1 1-180,0-2 1,1-1-91,-1 1 0,1-1-1169,-1-1 720,0-1-270,-2 1-1620,-2 0 2969,1-2 0,-1 0 0,3-1 0</inkml:trace>
  <inkml:trace contextRef="#ctx0" brushRef="#br0" timeOffset="126752">3189 7804 8792,'-4'-9'2698,"-1"-1"-1708,-1-8-630,1 6-90,0-6 269,1 2-269,2 4 0,-1-3 270,1 0-271,0 5 1,1-3 0,1 6 0,-1 1-90,1 1 0,-2 2 90,1 0-90,0 1-1,0 1 271,0 0-360,0 3 0,0 1 0,-1 4 90,0 8-90,2 0 90,0 27-180,2-15 90,1 17-90,3-4 90,-1-9-458,3 11 368,-1-13 0,0 1 0,2 1 90,0-1-90,6 12 0,-2-11 0,5 8 0,4-7-90,-5-10-90,7 4-720,11-3 271,-13-11-91,12 5-1169,-12-13 630,-6-2-360,2 0-1799,-9-3 2257,-4 1 1161,-4-1 0,-3 0 0</inkml:trace>
  <inkml:trace contextRef="#ctx0" brushRef="#br0" timeOffset="127403">1491 9550 11311,'2'4'1349,"-1"-2"-1259,3-2 180,0-1-180,2-1-1,2 0 91,7-4-180,-3 0 90,7-3-90,-4 1 90,10-7-90,-5 3 0,8-4 0,3-3 0,-8 5 0,6-5 0,-4 4 0,-8 4 0,3-1 0,-10 6 0,-2-1 0,-2 4 0,-2 0 0,-5 3 0,-5 4-90,-5 3 90,-1 1 0,1 1 0,3-1 0,-1 5 90,2-3-90,-3 5 0,2 2 0,2-3 0,0 5 90,2 2-90,1-4 0,1 6 90,2-6-90,3 11-303,-1-5 303,2 8 90,1 3-90,-2-6 0,2 10-410,-2-11 410,0 0-3156,0 1 3156,1-1 105,0 1-375,2 9-394,-1-9 394,2 8-367,2-6 187,-2-8-90,2 3 2243,-1-10-2602,-2-6-91,3-2-89,-5-7 1079,2-2 0,-2-2 0,2-2 0</inkml:trace>
  <inkml:trace contextRef="#ctx0" brushRef="#br0" timeOffset="127784">1948 9818 8432,'-2'-9'2609,"-2"1"-1710,-3-1-539,0 2 0,-2 1 269,-2 2-359,3 3 0,-3 0 0,4 2 360,-3 5-451,2 0 1,-1 4 0,1 6 0,2-2-90,-1 6-90,3-5 90,1 0-90,1 2 0,1-1 0,1 0 0,3 6 0,1-6 0,3 2 0,3-4-90,-2-5 90,4 1 0,2-7 0,-4-2 0,4-2 0,3-9 0,-7 2 90,4-7-90,-6-1 0,-3 3 0,1-3 90,-2-5 0,-1 9 0,0-6 0,-2 10 0,0 2-90,-1 1 90,0 1 0,0 3-90,1 0 90,2 5 0,0 1-90,2 3-90,1 3 0,0-2-90,1 4-270,2 1 0,-2-4 1,3 3-91,-3-4-809,5 0 359,-3-3-89,2 0-1620,-1-3 1260,-4-2 1439,2-1 0,-3-2 0,0-1 0</inkml:trace>
  <inkml:trace contextRef="#ctx0" brushRef="#br0" timeOffset="128652">2165 9781 8342,'-4'-12'4408,"-1"-1"-4048,3 6-1,0 0 91,1 2-180,0 2 0,0 1-90,2 1 89,2 2-179,1 1 90,2 3-90,0 1 180,-1 1-180,0 1 0,0 2 0,1 0 0,1 5-90,-1-2 0,1 3 0,-3-5 0,0-2 0,-1 1 0,1-2 0,-1 0 90,0-3-90,0 1 0,-1-4 0,1-2 0,0-1 0,0-2 90,0-6-90,-1 0 0,1-5 90,0-6 0,-1 4 0,1-7 0,-1 6 0,1-8 0,-1 6-1,1-5 1,0 6 0,-1 5 0,1-1 90,-2 5-180,0 4 0,1 0 0,-1 3 90,2 3-90,0 0 0,2 5 0,3 4 0,-2-1 0,3 5-450,4 8 271,-5-7-271,6 8-540,-2-6 451,-2-5-181,4 2-719,4-5 809,-3-4-89,6-2 89,-3-5-539,9-8 629,-6 1 90,7-7 0,-1-5 361,-8 3 178,4-6 451,-6-2-180,-6 5 90,2-7-1,-7 9 541,-2-7-540,-2 7-1,-1-4 271,-4 6-270,0 5-180,-2-1 539,-6 5-629,3 6 0,-5 1 180,3 8-270,1 0 0,-1 3 89,1 3-179,3-1 90,-1 4 0,4 6-90,3-8 0,1 7 0,6-7 0,-1-5 0,4 2 0,3-6 0,-2-2-90,5-3 90,-5-3 0,6-6 0,-5 0 0,3-4 90,-3-5-90,-5 4 90,1-6 90,-4-1 0,-3 5 0,0-4 180,-2 3 0,0 5-180,-2-1 179,1 4-89,1 4-180,-1 0 0,1 3-90,0 1 0,1 4 90,1 3-90,2 10 0,0-1 0,3 7 0,5 7 0,-2-5 0,5 9 0,-1 3 0,-2-7-90,3 8 90,-1 2-3392,-4-9 3392,3 9 0,-6-13-90,0 0 90,-2-3 0,-1-1 0,-1-1 0,-2-3 0,-1-2 0,-1-2 0,-1-1 0,-5 1 0,0-5 3392,-4 0-3392,-5-5 0,3-3-90,-5-2 90,0-4-90,4 0-180,-3-2-89,2-2-91,5 2 90,-2-2-1439,6-5 1079,3 4-179,1-7-1350,5 1 810,0 2 0,1-5 1439,1 5 0,1-1 0,0 0 0</inkml:trace>
  <inkml:trace contextRef="#ctx0" brushRef="#br0" timeOffset="128884">2892 9454 8612,'3'-5'3778,"0"0"-3418,-1 4-180,1 0 269,1 7-269,-2 0 0,2 5 0,-1 0-90,0 2 0,0 2 0,0 1-90,0 8 0,0-5 0,0 7 0,-1-9 0,0-1-90,0 0-90,0-2 0,0-1-449,0 1 179,0-5-2159,1 0-89,-3-9 2698,-2-7 0,-1-2 0,-1-5 0</inkml:trace>
  <inkml:trace contextRef="#ctx0" brushRef="#br0" timeOffset="129051">2892 9240 8072,'-6'-10'2879,"0"1"-2160,-3-2-539,3 4-90,-1-1 0,3 5-90,2 0 90,-1 0-90,1 1-90,1 0-450,1 1-539,6 2 180,-3 0-271,5 1 1170,-3-1 0,-1-2 0,3 0 0</inkml:trace>
  <inkml:trace contextRef="#ctx0" brushRef="#br0" timeOffset="129936">3048 9037 11490,'2'5'990,"0"1"-630,-1 2-180,0 2 89,1 2-89,0 3 0,0 1 0,1 3-90,0 1 0,1 2 0,0 2 0,1 2-223,0 0 223,1 2-90,1-1 0,1 1 0,0-1-3318,5 12 3318,-3-11 0,5 8-90,0-7 90,-3-9-90,3 3 90,0-8 0,-3-7 0,3 0 149,1-10-149,-5-2 0,4-5 3392,-5-2-3392,-1-3 0,0-1 90,-2-2 0,-1-3-90,-1 0 0,-2-1 0,-1-1 0,-1-1 90,-1 1 0,-1 1 0,0 1 90,0 2 89,-2-2-89,1 6 90,-1-2 0,0 5-180,0 3-90,0 0 90,1 3-90,1 2 0,0 1 0,2 7 0,0 0 0,1 7 0,-1-3 0,2 2 0,0-1 0,7 12 0,-3-8-90,5 6 90,1-9 0,-2-5-90,4 0 90,3-6 0,-4-3 0,6-3 90,2-8-90,-5 1 0,4-6 0,-3-5 0,-5 4 0,1-7 90,-5-5-90,-4 6 0,-1-10 0,-5 8 90,-4-17-672,1 9 672,-3-13 270,-1 2-181,1 12 1,-3-7 90,3 18-90,1 3 0,-1 4 0,0 2 90,0 1-180,1 6 0,-1 0 582,1 10-672,1 3 0,0 6 0,2 2 0,1 4 0,0 3 0,2 3 0,2 3 90,2 15-180,-1-8 90,3 11 0,2 2-1356,-1-11 1356,3 10-54,2-2 54,-2-11 0,4 7 0,-2-14 0,1-2 0,2-2 0,1-3 0,1-3-180,1-2 180,2-4-90,1-3 90,3-4-90,1-3-2835,2-3 2835,2-4 90,0-3-2136,13-10 2136,-10 3 603,7-8-603,-7-5 0,-11 5 28,3-8 62,-12 0-90,-5 8 2358,-2-5-2358,-6 12 90,-2 3 3302,-1 2-3302,-2 2 180,-3 0-270,2 3 90,-4 2-1,4 5-89,0 2 0,0 2 90,0 3-90,2 3 0,-1 9 0,3-2 0,-1 8 0,4 5-90,0-5 1,1 9-451,2 0 90,-1-6-180,3 6-899,1 0 540,-2-9-3149,1 27 2519,-4-24-464,-3 15 2083,-3-18 0,-2 0 0,-2 1 0</inkml:trace>
  <inkml:trace contextRef="#ctx0" brushRef="#br0" timeOffset="130338">1920 10774 8612,'-3'-7'4228,"1"3"-3779,-1 0-89,2 3 1259,1 0-1349,2 7 90,2 4-180,2 4 0,0 3 0,-1-3 0,3 11-180,-2-4 89,3 9-89,-4-7 0,0 2 0,1 1 0,-1 0-89,0 0 89,0 0-180,-1 0-90,0-1 90,-1-2-720,0 8 451,-1-9-271,0 4 90,-1-11-269,0-2-91,-1-3-179,-1-1-90,-1-2-1619,-5-3 2878,2-4 0,-2-3 0,2-3 0</inkml:trace>
  <inkml:trace contextRef="#ctx0" brushRef="#br0" timeOffset="130719">1893 10863 8072,'-4'-17'3418,"-1"1"-2788,1 2-90,0 2 89,0 0-359,2 4-90,1 2 90,1 3 180,3 3-360,1 2 90,3 2-1,4 6-89,-1-2 0,4 4 0,2 0-90,-4-3 0,5 1 0,-5-4 90,5-2-90,-4-1 0,3-3 90,1-6 0,-4-2 450,15-26-360,-16 15-2853,11-36 2943,-18 32-90,3-15 360,-6 12-360,0 7 0,-2-3-1,0 10 1,0 3 0,0 1-90,0 3-90,0 0 0,0 0 3392,-1 3-3392,2 0 0,2 7 0,0 1 0,3 7 0,-2 0 0,2 2 90,0 3-90,1 1 0,3 10 0,-2-5 0,3 7-90,0 3-3302,-3-8 3392,4 8-270,-2-11-2706,4 8 2257,-1-8-181,3 6-1438,2-8 153,-4-8 656,4 1 2083,-6-10-2173,0-3 1619,-1-4 0,1-2 0,0-2 0</inkml:trace>
  <inkml:trace contextRef="#ctx0" brushRef="#br0" timeOffset="131085">2431 10797 10861,'-4'-2'1889,"1"0"-1529,2 2-271,4 3 1,3 2 0,2 0-90,2-1 90,-1-1-90,7-3 90,-2-2-90,5-1 0,2-6 0,-5 1 0,5-4 0,-7 2 90,3-6 0,-6 3 0,2-3 270,-7 0-90,-4 4 0,0-3 269,-7 1-269,0 3 0,-3-1 360,-9 3-450,6 6-91,-9 0 91,2 9-90,4 0 90,-4 4-90,1 5 0,6-1-90,-3 6 90,7-5-90,0 11 90,4-6-90,0 6 0,4 1-90,1-7 90,4 6-270,5-4-90,-1-6 91,5 3-271,-2-8-629,8-1 449,-4-4-90,7-1-1168,3-9 718,-7-2-89,5-4 1349,-1-8 0,-7 2 0,5-7 0</inkml:trace>
  <inkml:trace contextRef="#ctx0" brushRef="#br0" timeOffset="131303">2775 10448 7982,'-5'-14'4768,"-1"-1"-4408,3 10-91,-1-1 181,2 4-270,1 3 0,0 1 90,3 9-180,0-1 0,2 8 90,2 5-180,-1-3 0,3 8 89,-1-8-178,2 10-1,-2-7-90,3 7-540,0-3 360,-3-8-269,3 5-1170,-1-8 539,-4-6-89,0 1 1349,-4-7 0,-1-3 0,-1-2 0</inkml:trace>
  <inkml:trace contextRef="#ctx0" brushRef="#br0" timeOffset="131671">2732 10594 7892,'6'-5'3508,"6"-2"-3328,-2 2 90,5-3 90,5-1-180,-3 2 90,6-1 0,1 1-90,-6 3-91,5 1 181,-2 4-180,-7 3 0,3 3 0,-4 3 0,-5-1 0,2 3-90,-7 4 0,-2-4 90,-1 6-90,-3-6 0,-1 0 0,-1-1 0,-1 0 0,0-2 0,0-1 0,1-1 0,0-3 90,0-1-90,0-5 0,1-1 0,0-4 0,2-7 0,1 1 0,1-6 0,2-4 0,1 5 0,1-7 0,2 7 0,0-1 0,1 1 0,2 0 0,5-6 0,-1 6 0,4-4-90,-5 8-90,0 2 0,0 2-90,-1 1-179,0 2-991,3 0 361,-4 4-180,1-1-1710,-2 5 2969,-3 1 0,1 0 0,-2-1 0</inkml:trace>
  <inkml:trace contextRef="#ctx0" brushRef="#br0" timeOffset="131886">3211 10368 12840,'6'8'359,"-1"-1"-359,-1 6 0,0-2 90,0 1-90,1 0-90,-1 1 1,3 4-91,-1-4 0,2 3-180,-3-7-630,2 1 361,-2-4-271,1 0-1348,-5-4 1933,0-2 0,-2-6 0,-1-2 0</inkml:trace>
  <inkml:trace contextRef="#ctx0" brushRef="#br0" timeOffset="132024">3205 10190 7892,'-4'-11'2969,"1"0"-2519,0 2-181,1 1-89,0 2-90,0 1-90,0 1 0,1 0-180,0 2-359,2-1-1,1 1-270,1 0-1528,3 2 989,-1-1 1349,4-1 0,0 0 0,1-1 0</inkml:trace>
  <inkml:trace contextRef="#ctx0" brushRef="#br0" timeOffset="132267">3450 10063 9512,'-6'13'3598,"-2"7"-3239,2-5 1,-1 6 540,0 8-451,3-6-89,0 8 0,2-8-90,2 0 90,2-2-181,1 0-89,3-3 90,2-1 0,3-2-180,2-3 90,3-2-90,12-3 0,-5-3 0,9-4-270,3-8 0,-8-1 1,9-6-901,-1-7 361,-8 4-730,5-7 99,-12 5-89,-3 0-180,-2 0 0,-2 0 1709,-2-1 0,-2 1 0,0-1 0</inkml:trace>
  <inkml:trace contextRef="#ctx0" brushRef="#br0" timeOffset="310853">18136 6304 8792,'2'-8'1889,"0"3"-1709,-1 2-90,1 1 90,2-1-90,0 0 359,11-4-359,-5 4 0,9-3 90,-3 6-90,-3 0 0,4 2 0,0 1 0,-3 1-90,5 1 180,1 3-90,-4-2 0,6 3 90,0 0-90,-4 0 0,6 2-90,-7-2 89,0 2 1,0 0 90,0 1-90,0 0 0,-1 2 0,1 0 90,0 1-90,-1 0 90,8 10-300,-6-4 300,5 7-47,-2 4 47,-6-5-90,2 8 0,-6-8 90,-2 1-381,0 0 381,-2 3 0,2 15-180,-3-9 90,1 12 0,0 0 0,-1-11-90,1 12 90,1 0-3271,-2-12 3181,1 12 0,-2-17-82,3 16 82,-2-12 0,2 10 0,-1 0 90,-1-12-61,1 11 61,-1-3 0,-1-10-101,0 8 11,-1-14 90,-1-2-90,-1-1 0,0-2 3195,2 8-3195,-1-9 90,1 5 458,-1-5-458,-1-6-90,1 2 0,-1-7 0,1-1 0,-2-2 0,1-2 318,-1 0-228,0-1-90,-1-1 0,1-1 0,-1 0 0,0 0 0,0-1 90,1-5-90,0 1-90,-1-8 90,-1 4 0,0-2 0,0 2 0,0-1 0,-1 1 0,0-2 0,-1 0 0,0 0 0,-1-1 0,-1 0 0,-1 1 0,0-1 0,-2 0 0,0 0 0,-1 1 0,-5-4 0,2 2-90,-4-2 90,-2-1 0,3 4 0,-4-4 0,-2 1 0,4 3 0,-5-3 0,5 4 0,0 1 0,-1 0 0,-1 1 0,-8-3 90,7 2-90,-5-2 0,9 4 0,3 1 0,1 0 0,2 2 0,3-1 0,-1 1 0,3 0 0,0 1 90,2 0-90,2 2 180,0-2-90,8 4-90,-2-1 0,7 3 90,-5 1 0,1-1-90,2 2 90,0 0-90,0 1 90,1 1 0,0 0 0,1 0 0,-1 1 0,6 5-90,-4-3 90,4 4 90,-1 2-180,-4-4 90,3 5-1,-1 1 1,-4-4 0,4 5-90,-4-5 180,-1-1-180,1 1 90,-1-1-90,4 7 0,-4-5 0,4 4 90,1-1 0,-4-5-90,3 3 90,-4-8 0,2 2 0,-3-3 0,1 0 0,-1-3 0,-2-1 0,0-1 180,1-3-180,-2-2 0,3-3 89,5-6-89,-3-1 0,6-7 0,-5 2-90,1-2 90,-1-3-90,0-1 90,0-3-90,-1 0 0,0-1 0,-1-1 0,0 1-3392,2-12 3392,-3 11 0,2-6-48,-3 6 48,-3 8 0,1-3 0,-2 6 0,-1 6 0,0-2-179,-1 6-1,0 1-90,0 2 2739,0 1-4538,0 2 971,-1 6-251,0 0-270,-1 6-270,-1-1-1889,-2 7 3778,2-2 0,-1 5 0,2-4 0</inkml:trace>
  <inkml:trace contextRef="#ctx0" brushRef="#br0" timeOffset="314006">24000 8014 8792,'4'-6'1529,"-1"1"-1259,-2 4-90,0-1 180,1 1 899,-1 0-1169,0 6 90,0-2 0,1 9-90,0-4 90,1 5-91,-1-3 91,0 2-90,0 0 0,0 2 0,1 0 90,-1 0-90,-1 1 0,1-1 90,-1 0 90,1 6-180,0-6 90,0 4-1,1-4 1,-1-3-90,1 1 360,-1-4-360,0-3 180,1 0 180,0-2-181,0-2-89,3-1 360,4-2-270,-1-1-90,3-2 0,-3 1 90,0-1-181,1-1 91,1-1-90,1-1 0,0-1 0,2-2-90,0 0 0,0-1 0,8-5 0,-5 3 0,6-4 180,1 0-180,-6 4 90,6-5 0,1 1-90,-6 3 0,5-3 180,0 0-180,-6 5 0,6-4 90,-1 1-90,-6 4 0,6-2 0,-8 4 0,4-3 0,-4 4 0,2-2 0,-2 2 0,-5 4 0,1-2 0,-2 2 0,-4 1 0,1 0 0,-2 2 0,-2 0-90,0 0-90,0 1-2428,-1 0-631,-6 2 1620,1 1 0,-6 2-1799,-5 1 3418,4-1 0,-5 2 0,6-1 0</inkml:trace>
  <inkml:trace contextRef="#ctx0" brushRef="#br0" timeOffset="353921">24031 10944 13110,'2'-3'3508,"1"0"-2789,-3 2 540,1-1-989,0 1 180,0 0 0,0-1-90,1 1-91,-1 0 1,2-1-90,0-1 0,1 0 0,3-2-90,-1 1 0,3-1 0,1 1-90,-2 1 90,4 0-90,1 1 0,-2 1 0,5 0 90,5 1-90,-5 1 0,8 0 0,3 1 0,-6-1 0,8 2 0,-7-2 0,-1 0 0,0 0 0,0 0 0,0 0-90,7 1 90,-7 0-90,3 0-90,-3 0-90,-6-1 90,3 1-629,-4-2 269,-4 1-90,1-2-899,-2 0 540,-3-1-91,3-2-1348,-1-4 1168,-2 1-89,0-3-90,-4 4 0,0 1 1439,-1 0 0,0-2 0,1 1 0</inkml:trace>
  <inkml:trace contextRef="#ctx0" brushRef="#br0" timeOffset="354288">24566 10677 8702,'-25'-5'5397,"10"1"-4588,-8 0 721,11 1-811,3 1-89,1 0 359,3 1-899,2 0 0,0 0 450,3 1-450,6 2 0,0 0-90,7 3 90,3 3 0,-1 0 0,5 3-90,-5-3 0,8 7 90,-4-2-90,7 5 0,0 3 0,-5-4 0,5 5 0,-1 1 90,-6-6-90,4 5 89,-4-1-89,-7-5 180,2 5 90,-6 0-180,-5-5 90,-2 6 180,-9 0-270,-1-5 90,-6 6-180,2-6 90,-11 7-180,4-7-90,-6 6-720,1-2 1,6-6 89,-3 2-2878,3-4 1350,6-5-91,-4 2 180,6-3 91,1-2 2158,0 1 0,1 0 0,1-1 0</inkml:trace>
  <inkml:trace contextRef="#ctx0" brushRef="#br0" timeOffset="367603">23971 11856 7713,'-3'-6'1439,"0"1"-1259,2 3 90,-1-1-91,1 0 1,0 0 720,-1-3-630,1 3-90,-1-4 89,3 4-89,-1 0 0,1 0-90,1 0 90,0-1 0,2-1 0,-1 0-90,2-1 90,3-1-90,-2 1 0,3-2 89,2 1 1,-1 0-90,3-1 180,2 1-180,-3 1 90,3 0 0,-5 3 0,1 0 0,0 0-90,-1 1 90,1-1-91,-1 2 91,1-1-90,-1 2 0,1-1 180,3 2-180,-3-1 0,2 2 90,-1 1-90,-3 0 0,1 1 180,-1 1-90,-3-1-90,1 2 179,-2 1-179,-2-1 180,0 2 0,-2 3 0,-2-2-90,0 5 269,-4 3-269,1-3 0,-1 5-90,-2 2 90,1-3 0,-1 7-90,1-6 90,1 0-90,-1 2 0,0 0 0,1 0 0,-1 1 0,2-1 0,0 0-90,2 0 90,1 8-344,1-8 254,2 6 90,2-5-90,0-6 0,3 3 0,4-4 0,-3-6 0,4 3 0,3-5 253,-4-2-253,5-2 0,0-3 0,-4-1 0,3-3 90,-5 0-90,-1-2 0,0-1 0,-2-2 0,-1 0 90,2-5-90,-3 3 0,0-4 90,-2 1 0,-2 5-90,-1-3 90,-1 5-90,0 2 90,0-1-90,0 1 90,-1 0 0,1 2-90,0 0 0,-2 1 90,1 2-90,-2 1 0,-1 2 0,0 1 0,-1 2 0,0 1 0,0 1 90,-2 7-90,2-2 0,-1 6 0,2 3 90,1-5-90,0 8 0,0 3 0,2-5 0,-1 8 0,3-9 0,-1 1 0,1 0 90,1 0-90,-1-1 0,0 0 0,0 0 0,0-2 0,-1 0 0,0-2 0,0-1 90,-2-1-90,0 0 90,-4 3-90,1-5 90,-4 2 0,-5-3-90,3-3 0,-7 1 0,-5-3 0,3-3 90,-8 0-90,6-3 0,-1 0-90,-2-2 90,0 0-90,-1 0 0,-1-2-180,0 1 0,-1-1-270,1-1-269,2 0-3303,1 0 2763,4 0-270,4 0-2699,1-2 2160,7 2-1,3-2 2159,7 2 0,4-1 0,1 1 0</inkml:trace>
  <inkml:trace contextRef="#ctx0" brushRef="#br0" timeOffset="372670">24844 12390 9152,'0'-8'2159,"0"1"-1710,0 2-89,0 1 0,0 0 0,0-1-1,0 1-89,1 0 0,-1 0 270,2 1-270,0 0-180,1 1 179,1-1-179,0 1 0,2 0 0,2 0 0,1 1-90,3 0 180,1 0 0,9 0-90,-3 1 0,8 0-90,-5 0 90,1 0-90,1 1 0,13 1-715,-8-1 715,11 2 0,-12-1 0,0 1-90,13 2 0,-11-1-90,7 1-540,-4 1 271,-10-2-91,5 2-629,-7-1 359,-7-1 91,2 1 534,-9-2-894,-1 0-181,-3-1 1,-1 0 1259,-1-2 0,-1 0 0</inkml:trace>
  <inkml:trace contextRef="#ctx0" brushRef="#br0" timeOffset="373021">25402 12281 7263,'-5'-6'3148,"0"0"-2608,0 0-91,1 0-179,0 1 0,1 0 0,1 1 0,0 1 0,1 0 0,1 0-180,1 2-1,1-1 1,5 2-90,1 0 90,5 1-90,0 0 0,1 1 0,2 1 0,2 0 0,12 2 0,-5-1 0,8 3 0,2 0 0,-7-1 0,9 1 0,-13-1 0,8 3 0,-10-2 0,4 2 0,-9 0 0,-6-3 0,0 3 0,-7 0 0,-4-1 0,-2 3 90,-9 2-90,2-3 0,-7 3 0,4-4 0,-2 0 0,1-1-90,-1 1 90,2-1-90,0 0 0,2-1-89,1 0-91,2 0-630,0 1 361,4-2-181,1 1-1439,7-3 900,1-3 1259,3 0 0,2-3 0,0 1 0</inkml:trace>
  <inkml:trace contextRef="#ctx0" brushRef="#br0" timeOffset="373287">26230 12239 8342,'2'-15'4048,"-1"6"-3598,0-3-180,0 8-1,0 0 1,0 2 270,-1 0-270,2 5 0,0 5-180,1 3 89,0 4 1,-1 4-90,0-2-90,1 6 90,0 2-90,0-5 90,1 7-90,-1-9 0,1-1-90,0 0 0,0 0-270,2 4 1,-2-7-271,1 2-2248,-4-3 1439,-1-6-91,-3 0 1530,-5-8 0,0-1 0,-3-3 0</inkml:trace>
  <inkml:trace contextRef="#ctx0" brushRef="#br0" timeOffset="373558">26139 12130 7443,'0'-16'3688,"0"4"-3329,1-3-89,1 6 0,2-1-90,0 2 270,5-4-270,0 4 0,4-2-1,6 2-179,-4 3 90,7-1 0,2 1-90,-3 2 0,7-1 0,3 2 0,-7 0 0,9 1-90,1 0-577,-9 0 577,8 1-270,-2 0 0,-8 0 0,5 0-89,-11 0-1,-1 0-180,-3 1-179,-2 0-1350,0 1 990,-5 0 1313,-2 1 0,-4 0 1,-1 0-1</inkml:trace>
  <inkml:trace contextRef="#ctx0" brushRef="#br0" timeOffset="373786">26372 12214 10411,'6'-1'540,"3"1"-450,8-5-90,-1 1 0,8-2 90,-3 2-90,11-1-414,-6 2 324,8-1 0,0 0-90,-9 1 0,6 1-629,-6 0 89,-9 2-269,2 1 989,-12 2 0,-4 0 0,-3 2 0</inkml:trace>
  <inkml:trace contextRef="#ctx0" brushRef="#br0" timeOffset="374057">26331 12457 9062,'-3'3'1709,"0"0"-1439,3-1 0,0-2 89,4 0-89,0 0 0,9-3-180,-2 2 0,7-3 0,6 0 0,-2 0 0,7-2-90,-5 2 0,-1 0 0,2 1 0,0-1 0,11-1 0,-8 2 0,7-1-180,-11 2 90,-1 1-90,-1 0 0,-2 0-180,-1 1-629,6 0 179,-8 0-2788,11-2 3598,-16 1 0,5-1 0,-8 1 0</inkml:trace>
  <inkml:trace contextRef="#ctx0" brushRef="#br0" timeOffset="374369">27043 12174 7892,'-2'-10'3239,"1"1"-2610,0 0-89,0 1 90,0 1 269,-1 0-359,1 1-90,0 2-91,1 2 361,0 1-450,-2 5 0,1 1-1,-1 5-89,1 0 90,0 2-90,0 2 90,-1 10-90,1-5-180,-1 6-3302,2 3 3302,0-7 0,1 7-90,3-3-90,-1-6-90,3 3-270,-1-9-179,0-1-91,0-2-269,1-2-1889,1-1 4561,-2-3-3302,0-2 1709,-2-6 0,-1 1 0,0-3 0</inkml:trace>
  <inkml:trace contextRef="#ctx0" brushRef="#br0" timeOffset="374707">26892 12085 7353,'-6'-19'4407,"2"7"-3957,4-8-180,4 11 0,5 0 0,9 2-91,-1 4 1,9 0 180,9 3-180,-6 3 0,11 1 270,3 5-360,-9-1 90,10 4 89,-2 5-89,-12-2 180,13 12-270,-22-10 90,1 7 0,-12-5 0,-4 0 269,-5 11-359,-3-7 90,-6 8 180,-9 0-270,1-7 0,-8 7 90,-5-2-180,5-8 90,-9 7-90,0-3 0,8-7-90,-6 5-605,11-8 515,2-2-429,2-1-21,3-1-2248,-1 3 1259,7-7-90,1 1-1709,9-7 3418,1-2 0,5-1 0,1-1 0</inkml:trace>
  <inkml:trace contextRef="#ctx0" brushRef="#br0" timeOffset="375219">27587 12302 8252,'1'-5'3328,"1"1"-2698,-1 1 629,-1 1-809,-1 6 0,1 1 0,-3 5-1,1-1 451,-1 8-540,1-2-91,-1 4 361,0 2-450,1-6 0,0 4 90,0-4-90,1-4-90,-1 1 179,2-4-89,-1-3-90,1 1 90,-1-4 270,0-1-270,1-5 180,1 0-181,2-5-89,1 0 90,0-3-90,3-10 0,-2 4 0,3-10 0,1-6 0,-2 5-90,2-11 90,3-4-90,-2 10 90,3-11 0,-1 3-90,-3 12 90,3-8 0,-2 8 0,-3 9-90,2-3 90,-4 10-90,0 3 90,-1 1-90,1 2 0,-2 3 0,2 2 0,-1 5 0,-1 3 0,4 10 90,-3-1-90,2 8 0,-1 7 0,-1-5 0,2 11 0,0 3 0,-1-8 0,4 9-90,3 1-3302,-2-11 3302,4 8-90,-3-13-90,0-1 0,0-3-180,0-1-269,0-2-720,3 2 359,-5-6-269,2 0-1619,-5-6 4471,-3-3-3212,-2-2 1709,-7-4 0,0-1 0,-5-2 0</inkml:trace>
  <inkml:trace contextRef="#ctx0" brushRef="#br0" timeOffset="375438">27516 12300 8432,'-10'-6'3238,"3"2"-2518,-1-1-360,6 2-180,1 0 89,4 1-179,1 0 90,4 0-90,3 0-90,2 0 90,3 0-90,2 0 0,2 0 0,2 0-3392,13 0 3302,-7 1 0,10-1-441,0 1 261,-9 1-179,6-1-901,-6 2 361,-8 0-180,3 0-1530,-7 1 2699,-6-1 0,3 2 0,-7 0 0</inkml:trace>
  <inkml:trace contextRef="#ctx0" brushRef="#br0" timeOffset="375792">28099 12431 10321,'1'-4'1349,"1"0"-899,-1 4-270,1-1 360,-1 1-450,0 2 90,0 0-91,-1 3 91,0 1-90,-1 2 90,-1 1 90,-3 8-180,1-2-90,-3 6 90,-3 4-180,1-6-90,-2 7-629,-2 0-181,3-6-179,-3 4-1889,-1-2 1349,3-7 1709,-3 4 0,3-7 0,-1 0 0</inkml:trace>
  <inkml:trace contextRef="#ctx0" brushRef="#br0" timeOffset="377952">28211 9907 7173,'7'-17'2608,"-2"4"-2248,1-3 0,-2 5 0,0 1 0,0-1-1,-1 1 1,0 1 0,0 0 90,0 0-1,-1 1 1,1 1 0,-2 0 90,1 2-91,-2 0 91,1 2-90,-1 0 0,0 1 539,0 1-629,0 5 90,2 6-181,0 3-89,1 4-90,-1 7 90,-1-4-180,1 7 180,0 3-180,1-7 0,1 7 0,0-10 0,-1 0 0,2-1-180,-1-1 0,0-2-90,-1-1-359,0-3-91,0-1-179,-1-3-181,0-2 1,-2-2-1620,0-3-449,-4-8 1619,0 0 1529,-3-7 0,2 2 0,-1-2 0</inkml:trace>
  <inkml:trace contextRef="#ctx0" brushRef="#br0" timeOffset="378187">28164 9683 7713,'-6'-17'3867,"2"4"-3057,2-6-450,4 8-90,2-3 179,8 1-269,0 3-90,6-3 90,9 2-90,-6 2-90,11-2 90,3 1-90,-6 3-387,10-2 387,-11 3 0,2 1-3264,-1 0 3175,-1 1-1,-1 1-2543,8 1 2363,-11 1-179,4 2-631,-9 3 533,-7 1-352,-1 3 739,-11 2-1100,-3-2 2108,-5 3 0,-2-1 0,-2-1 0</inkml:trace>
  <inkml:trace contextRef="#ctx0" brushRef="#br0" timeOffset="378403">28351 9846 10501,'7'0'720,"0"-2"-630,2-2-1,1 0 1,3-2-90,1 1 90,16-3-90,-10 4 0,10-2-90,-10 6 0,-5 2 1,1 2-361,-6 4 90,-6 0-180,-1 5-989,-10 4 540,-1-3-91,-6 6 1080,0-5 0,0 1 0,-2 0 0</inkml:trace>
  <inkml:trace contextRef="#ctx0" brushRef="#br0" timeOffset="378588">28279 10179 7443,'-3'6'2338,"0"-1"-1888,2 0 270,0-1-450,2-1-91,1-1 271,4-2-360,0-1 0,3-2 0,5-2-90,-2 1 0,5-2 90,-3 2-90,9-3-90,-5 0 90,6-1-270,2-1 90,-6 2-90,6-3-809,-1-1 180,-7 3-181,4-3-1348,-3-2 2428,-5 3 0,2-3 0,-6 4 0</inkml:trace>
  <inkml:trace contextRef="#ctx0" brushRef="#br0" timeOffset="378820">28668 9873 8072,'0'-12'3598,"0"5"-3328,0-4 0,1 7 0,-1 1 0,1 1 179,3 1-269,-1 2-90,3 1 90,1 2 180,6 4-270,-2 0 0,5 4 180,4 4-180,-3-3-90,5 5 0,2 3 0,-5-5 0,6 5-360,0-2-3302,-6-4 3302,5 2-89,-9-7-271,-2-1-270,-1-3-269,-3 0-1619,-3-3 2878,-2-1 0,-2-2 0,-2-1 0</inkml:trace>
  <inkml:trace contextRef="#ctx0" brushRef="#br0" timeOffset="379056">28951 9823 8072,'-1'-5'3598,"-1"0"-3238,0 2-180,-1 0 90,1 2 0,-1 2-90,-2 3 89,-3 7-179,0 0 0,-4 6 0,3-1-90,-8 9 90,4-3-90,-4 7-90,-1 2 90,6-7-180,-3 8-179,6-3-1,2-7-90,2 4-899,4-5 180,1-7-91,2 2 1260,2-7 0,2-4 0,3-1 0</inkml:trace>
  <inkml:trace contextRef="#ctx0" brushRef="#br0" timeOffset="379306">29176 9862 8432,'6'-11'3238,"-3"3"-2518,2 0-360,-3 5-90,0 2 359,-3 8-359,0 2 180,-1 7 89,-3 9-269,1-3-90,-1 10 90,1 7-180,2-8 0,1 12-90,2 2 0,1-9-448,2 9 268,1-14-90,1-3 0,2 0-179,0-3-181,2-2-899,4 3 360,-3-9-181,2 2-1618,-4-8 2968,-3-5 0,0-2 0,-2-5 0</inkml:trace>
  <inkml:trace contextRef="#ctx0" brushRef="#br0" timeOffset="379639">29169 9890 7623,'-14'-23'4227,"-2"-4"-3777,9 13-90,-2-3 0,4 7-91,2 1 91,2 1-90,0 2-90,3 1 0,1 0 0,3 1-90,2 1-90,3 0 90,9 0-90,-2 2 0,6 0 0,1 3 0,-6 1 0,4 2 0,-1 2 0,-7 0 0,4 2 90,-8 3-90,-3-1 90,-2 4-1,-6 3 1,-3-2 90,-2 6-90,-3-6 0,-1 0 90,-3 1-90,-8 8 0,3-6-90,-8 6 0,7-7 0,0 0-360,-7 6 90,7-5-179,-3 4-1080,8-3 269,5-6-269,0 3-1709,7-4 3238,3-5 0,4 2 0,1-6 0</inkml:trace>
  <inkml:trace contextRef="#ctx0" brushRef="#br0" timeOffset="380019">29397 10144 8432,'12'-6'2609,"5"-3"-2429,-6 2 179,15-12-179,-11 6 0,7-7 180,-6-1-180,-4 3 180,2-6-180,-6 6 89,-1-3 1,-2 0 0,-1-3 270,-1-15-360,-2 6 0,-2-11 359,-2-5-3571,0 11 3392,-1-10 90,1 17-1909,-4-7 1819,2 11-1,-2-4 181,-2 10-360,2 8-90,-3 1 2268,-3 12-2358,1 4 3392,-5 8-3392,-1 12 180,4-3-180,-3 12-473,8-6 473,1 2 0,2 2-180,2 2 180,3 0 0,2 2-270,3-1-270,3 1-89,1-1-1080,11 12 719,-2-13-179,7 7-1529,3-8 1168,-6-10 1,6 3 1529,0-9 0,-4-6 0,7 1 0</inkml:trace>
  <inkml:trace contextRef="#ctx0" brushRef="#br0" timeOffset="380603">29830 9981 7982,'-5'-16'3149,"0"5"-2430,-6-7-449,4 8-90,-2-1 360,1 3-450,3 3 90,-3 1-1,0 5-89,1 1-90,-1 4 180,-1 5-180,4 0 90,-2 4-90,4-3 0,1 7 0,2-4 90,1 5-90,5-2-90,0-4 90,4 3 0,3-5 0,-2-4 0,4 1 0,-1-5 0,-2-3 90,1-1-90,-1-4 0,-5-1 0,2-2 0,-4 0 0,-1-2 0,0 0 0,-2-1 90,0-2 90,-2-6-90,0 3 180,-2-4 180,-2-1-181,1 6 1,-1-5 360,-1 3-360,3 4 90,-2-2 89,3 4-179,1 2-180,1 1 270,4 1-270,1 2-90,3 0 90,-1 2-90,3 1 0,0 1 0,1 1 0,1 2 0,6 3 0,-3 1 90,4 3-180,-2 4 90,-5-2 0,1 5 0,-4 2 0,-4-5 0,2 5 90,-6-1-90,-1-5 0,-1 2 0,-2-5 0,-2-1 0,0-2-90,-1 0 90,0-2 0,-2 1 0,2-3-90,-2 0 90,1-4 0,2-1 0,-1-3 0,2-4-90,3 0 90,0-4-90,7-5 90,0 3-90,5-6-90,6-3 90,-3 6 0,7-6-270,5 3 1,-6 6-91,8-4-720,-1 5 361,-7 5-180,5-2-451,-9 5-89,-1 2-90,-2 1 0,0 1 1619,-1 1 0,1 1 0,-1 0 0</inkml:trace>
  <inkml:trace contextRef="#ctx0" brushRef="#br0" timeOffset="380986">30409 9814 8702,'-18'-5'4048,"-4"2"-3688,7 2-1,-3 2 361,1 4-270,4 1-181,-3 3 91,4 5-270,3-2 90,1 4-90,4-4-90,3 0 0,2 0 90,2 0-90,2 0 90,7 3-90,-1-4 0,6 2 0,3-4 0,-4-4 0,4 0-90,0-6 90,-6 0 0,4-3 0,-4-4 0,-4 0 0,2-3 0,-4-3 90,-2 3 0,0-3 90,-1 1 90,-3 4-90,2-1 89,-3 4 91,1 1-180,-1 2-90,1 0 90,0 3-180,1 2 90,1 2-90,3 5 0,-1-1 0,2 4-270,4 3 90,-2-4-270,4 4-89,-2-6-91,0 0-90,0-2-179,2-1-180,0-2-271,0-1-89,0-2-180,-2-2 1619,4-5 0,-5 1 0,3-4 0</inkml:trace>
  <inkml:trace contextRef="#ctx0" brushRef="#br0" timeOffset="381219">30735 9592 7623,'-3'-24'4857,"1"0"-4317,1 12 539,-1-3-719,2 12-90,0 0 89,4 14-179,0 0 0,1 7 0,5 8-90,-1-5-90,3 8 0,3 5 0,-4-8-90,4 8-180,-5-10 0,0-1-89,-2-1-631,2 6 361,-4-8-181,-1 3-90,-4-10-89,-3-1-90,-3-2-91,-2-2-179,-2-1 1349,-1-2 0,-1-2 0,-1 0 0</inkml:trace>
  <inkml:trace contextRef="#ctx0" brushRef="#br0" timeOffset="381586">30675 9876 7982,'-2'-6'2609,"1"0"-2159,3-1-91,2 0-89,2 0-90,3 1 180,9-2-180,-1 2 0,6-1 270,6 2-271,-6 2 91,9 0 360,3 1-180,-8 2-91,7 0 361,0 1-360,-11 1-90,7 1 90,-13 0-181,-3 0 1,-2 0 0,-3 2-90,-4-1 90,-1 5-90,-4-3 0,-3 3 0,-5 0 0,1-2-90,-4 1 0,1-2 0,2-1 0,-1 0 0,4-3 0,1 0 90,1 0-90,0-2 0,1 0 0,1-1 90,1-2-90,1-1 90,2-1-90,0-1 0,2-1 90,2 0 0,1-1-90,8-6 0,-3 3 0,6-5 0,3 1 0,-4 3 0,5-2 0,-7 4 0,1 2 0,0 1-180,0 1-270,6-2 90,-7 3-269,5 0-901,-3 3 631,-6 1-180,3 2-1710,-3 2 1260,-3 1 0,1 1 1529,-4 0 0,0 0 0,0 0 0</inkml:trace>
  <inkml:trace contextRef="#ctx0" brushRef="#br0" timeOffset="382054">31428 9814 11580,'5'7'810,"-1"-1"-540,5 0 90,3 1-270,-1-2 89,3 2 271,2-2-270,-5-2 90,4-1 449,-1-2-449,-4 0 180,2-2-90,-4 0 90,-2-1-1,0 0-89,0-1 90,-2-1 269,0-3-359,-1 3-270,0-2 360,-3 1-180,1 2-90,-1 0 180,0 3-181,-1 0-179,1 8 90,0 0-90,0 7 90,4 9-90,0-3 90,4 12 0,5 9-90,-1-6-676,5 13 766,-4-12-3258,4 16 3168,-5-13 0,2 11-172,-5-5 172,-4-13 0,-2 6 0,-8-9 0,0-10 0,-5 3 440,-6-10-440,2-5 0,-6-3 3301,5-5-3301,-1-3 0,1-3 0,-1-2 275,1-3-275,1-1 0,0-3-90,2-2 90,2-1-180,0-11-354,4 7 354,1-7-450,6 2 180,2 9 180,2-5-539,0 11-91,0 3-89,0 1-180,-1 2-1620,-1 1 1525,-2 4-445,-2 2 1709,-7 7 0,0 0 0,-5 5 0</inkml:trace>
  <inkml:trace contextRef="#ctx0" brushRef="#br0" timeOffset="382436">29870 10761 8792,'-1'-11'5127,"0"5"-4497,-1-2-91,1 5 1,1 1 809,-1 1-989,1 7-180,-1-1 180,-1 12-270,1-4 0,-1 7 90,0 3-180,1-5 0,1 7-270,1 0 0,1-6-270,1 6-989,5-6 450,-1-5-271,3 0-2247,0-7 1887,-3-4 1,0-1 1709,-4-4 0,-1-2 0,0-1 0</inkml:trace>
  <inkml:trace contextRef="#ctx0" brushRef="#br0" timeOffset="382752">29682 10699 8342,'-14'-10'3508,"0"1"-2878,2 1-90,1 2-91,2 1 1,2 1 0,2 0 0,3 2 179,5-1-359,2 3-90,6 1 0,12 6-90,-1-1 0,12 3 90,10 4-180,-8-2 0,13 5 90,1 3-1942,-11-4 1852,9 6-285,-8 2 285,-13-6 0,4 6 270,-14 7-90,-10-10 270,-9 18-270,-8-20 90,-8 6 1968,-12 0-2148,4-5 89,-12 4 349,7-6-528,-16 5 90,11-5-90,-11 4 0,6-2-697,12-6 518,-5 3-991,11-3 361,10-3-271,2-1-1978,17-5 1169,3-4 0,9-1 90,2-2 1799,5-2 0,4 0 0,2-1 0</inkml:trace>
  <inkml:trace contextRef="#ctx0" brushRef="#br0" timeOffset="383136">30294 10956 7803,'-8'-19'5756,"-4"1"-5216,2 12 90,-4 0 359,-3 4-539,3 2 0,-4 1 89,1 4-359,5-1-90,-2 2 0,6 1 90,2 0-90,1 1-90,1 1 0,3 0 0,0 1 90,3-1-90,1 0 0,1-1 0,4 2 90,0-4-90,11 2 0,-9-5 0,8-1 0,-4-5 0,-3-1 0,3-2 0,-1-4 0,-3 3 90,3-4 0,-4 2 0,-2 3-90,1-2 90,-4 5-1,-1 0 1,0 0 0,-1 1-90,0 1 0,2 3 90,-1 1 0,1 2-90,2 5 0,-1-2 0,5 4 0,3 2 0,-1-3-180,4 4-449,4-1-1,-4-4-89,7 2-271,-6-7-89,2-1-360,-1-3-271,1-2-1708,6-4 1709,-7 0 1709,5-4 0,-10 0 0,0 0 0</inkml:trace>
  <inkml:trace contextRef="#ctx0" brushRef="#br0" timeOffset="383371">30663 10727 8522,'-5'-9'3418,"0"1"-2788,1 1-90,1 3-1,0 0-89,1 3 90,0 1-91,0 2 91,0 3 270,0 7-451,2 0-89,1 5 180,3 7-180,1-4-180,2 7 90,4 5 0,-3-6-180,3 7 0,-3-9-180,1 0 90,0-1-180,1 1-180,-2-1-179,0-1-91,0-2-90,-1-3-89,-1-3-1080,-3 1 990,-1-5-1,-3 0-989,-7-4 1080,0-3-1,-5-2 900,2-2 0,-2-2 0,1 0 0</inkml:trace>
  <inkml:trace contextRef="#ctx0" brushRef="#br0" timeOffset="383819">30596 11088 7173,'-11'-11'3058,"3"4"-2698,1-3 0,5 4-90,2-1-91,3 1 91,9-2-90,1 2-90,7-2 0,12 2 0,-5 1 0,11-1 90,7-1-90,-11 2 90,11-3 90,-2-1-90,-12 2-1,7-2 1,-16 3 0,-3 0 90,-3 0 0,-3 0 449,-1 0-359,-4 2 90,-1 0 270,-6 0-451,-2 1 91,-1-1-90,-3 1-90,-1 1 90,-1 0-180,-1 1 90,0 1 0,0 1-180,-1 1 90,0 2-1,0 1 1,-2 5 0,4-1-90,-2 3 0,5 2 90,2-3-90,1 3 90,5 0-90,-1-3 0,4 1 0,-2-5 0,1-1 0,2 0 0,0-2 0,2-2 0,0 0 0,1-2 0,0-2 0,10-5 0,-8 0 0,7-4 90,-8-1-90,-3 2 0,2-3 0,-4 1 0,-1 3 0,0 0 180,-3 3-180,0 4 0,-1 0 90,1 5 0,-1 2-90,1 3 0,1 7 0,-1-2-90,1 5 0,-1-2-90,1 1 180,-2 0-360,1 0-269,-1 2-1170,-2 7 719,-1-6-269,-2 7-2069,-9-1 1709,0-6 0,-8 8 1439,1-7 1,-3 0-1,-1 2 1</inkml:trace>
  <inkml:trace contextRef="#ctx0" brushRef="#br0" timeOffset="386474">29865 11771 7353,'8'-6'4137,"-1"0"-3867,-4 3-90,0 1 720,-2 1-541,-1 4 1,0 0 0,0 4 90,-1-1-90,0 2 539,-2 6-539,0-2 90,-1 5-91,0-4 361,0 8-450,0-4 270,-3 19-361,3-18-89,-2 10 90,2-10-180,2-5 0,0 1 90,1-4-90,0-5 0,0 1 180,3-6-90,0-2 90,2-4 180,3-10-270,-1 2 180,3-7-91,-3 2 181,3-13-270,-3 5 0,2-11 90,-1-5-90,-1 9 0,1-14 0,0-2-1040,-2 13 1040,0-9 180,0 10-180,-2 11 0,1-3 0,-1 10 0,-1 6-90,1 0 0,-1 9 0,1 6 1039,1 3-949,1 5-90,2 12 0,-1-4 0,2 10-90,1 6 90,-2-8 0,3 11-90,0-1 1,-2-8-1,3 7-180,-1-3 90,-2-9-90,2 6-270,-3-7 181,-3-7-91,0 2 90,-3-8-90,-2-2 180,-1-2-269,-3-2-91,-1-2-629,-9-3 809,2-2-180,-6 0-89,-6-3 449,3 2 90,-7-3 0,-2-2 180,6 2 0,-6-3 90,5 2 0,6 3 90,-2-2-90,10 3 180,3 2-90,1-1 0,3 1-1,1 1 1,2-1 180,2 1-180,5 0 180,8 1-270,2-1 180,5 0 89,8-1 1,-5 1-180,10-2-152,-7 1 241,2-2 91,2 0 0,0-1-90,14-2-90,-10 0 0,9 0 269,-6-2-179,-10 4-90,4-3 180,-10 3-180,-7 2 0,1-1-90,-9 3 90,1-1 152,-3 2-242,-1 0 90,-1 3-90,-2 1-90,0 3 180,-1 5-180,0-1 90,-1 4-1,1 2-89,0-3 0,0 3 0,2-5 0,0-1 0,0-1 0,2-1 90,2 0-90,-1-2 0,2 0 0,-1-4 90,4-2-90,-2-1 0,5-2 0,1-4 0,-2-1 0,2-2 90,2-4-90,-4 2 0,3-3 0,0-3 0,-4 5 0,4-3 90,-3 1-90,-2 5 0,2-2 0,-4 4 0,0 2 0,-1 1 0,-1 0 0,1 1 0,0 3 0,-2 0 0,1 3 0,0 4 0,0-1 0,1 3 0,4 3 0,-2-4-90,5 4 90,7-1 0,-3-4 0,9 2 0,-4-5 0,1-1 0,2-1 0,2-1 0,0-1 0,0-1 0,0-1 0,0-1 0,16-5 0,-18 2 0,11-4-3302,-20 0 3302,-5 3 0,0-3 0,-6-1 0,-3 4 0,-1-3 90,-7 2-90,-1 2 3392,-3-1-3392,-7 4 0,3 1 0,-5 1 0,4 2 0,0 2 0,-1 0 0,0 3 0,2-1 0,-4 5 0,5-2 0,0 3 0,5 1 0,4-2 0,1 1 0,6 0 0,1-4 0,3 1 0,6-4 0,-2-2 0,5-1 0,-3-2 0,0-1 0,1-1 0,-1-1 0,5-4 0,-5 1 0,3-2 0,-4-2 0,-4 3 0,1-2 90,-4 3-90,-1 1 0,-1 0 0,-1 3 0,-1 0 0,0 1 0,0 0 0,0 2 0,1 0 0,-1 4 0,1 0 0,0 3-90,2 1 90,0-1 0,3 2 0,0-3 90,1 0-90,3-1 0,1-1 0,1-1 0,1-1 0,1-1 0,-1-2 0,7-3 0,-5 0 0,5-2 0,-8 0 0,4-6 0,-5 1 0,2-4 0,-4-5 0,-3 4 0,0-7 0,-4-6-90,-2 5 90,-1-10 0,-5-2 0,0 9 0,-3-6 0,-3 8 0,2 8 0,-4-1 0,1 11 0,0 3 0,-2 3 0,1 2 0,-1 4 0,-6 8 0,5 0 0,-4 7 0,3 7 0,6-5 0,-2 10 0,6 2 0,4-8 0,1 8 0,4-11 0,2-1 0,1-1 0,3-2 0,2-2 0,3-1 0,2-3 0,1-1 0,3-3 0,1-2 0,3-1 0,1-2 0,3-1-3392,12-2 3392,-9-1 0,7-2 0,-4-5 0,-11 1 0,6-4 0,-7-3 0,-7 1 0,3-5 0,-7-2 3392,-3 5-3392,0-4 0,-4 2 0,-2 5 0,-1-1 90,-1 4-90,-1 2 0,1 1 0,-2-1 0,1 3 0,-1 0 0,1 3 0,-2 2 0,-2 3 0,1 1 0,-2 2 0,1 3 0,2-2 0,0 3 0,5-1 0,1-3 0,2 3 0,1-4 0,2-1 0,0-1 0,2-1 0,5 0 0,-2-2 0,4-1 0,-6-2 0,5-3 0,-4 0 0,2-3 0,-2-2 0,-5 0 0,2-3 0,-4-3 0,-1 3 0,-1-4 90,-1 0-90,-1 5 0,-1-3 90,0 5-90,0 2 90,0 1-90,0 1 90,0 1 0,0-1-90,0 2 0,0 0 90,0 2-90,0 0 0,0 5 0,-1 2 0,1 3 0,1-1 0,1 1 0,0-2 0,0 3 0,2-1 0,-1-1 90,3 1-90,0-1 0,0-2 90,4 1-90,-1-2 0,9 2 90,-2-3-90,8 2 0,5 1 0,-6-2 0,6 2 0,-3 0 90,-8-2-90,3 2 0,-7 0 0,-6 0 0,1 3 0,-6-2 0,0 2 90,-2 1-90,-1 2 0,-1 2 90,-1 2-90,-1 1 0,1 2 90,-1 2-90,-2 14 89,1-8-89,0 11 0,0 2 0,1-10 0,-1 10 90,0-1-90,1-10 0,-2 8 0,1-14 0,-1-1 0,-1-2 0,-1-2 0,-2-1 0,0-2 0,-2-2 0,0-2 0,-2-3-90,-7 0 90,3-4 0,-5-2 0,-1-6-89,6-2 89,-4-4-90,3-7 90,7 3-90,-2-7 0,8-4 0,3 3 90,2-6-90,9-3 0,0 6 0,7-8 90,-1 8-90,3 0 90,2-1-90,2 0 0,13-14-2294,-7 8 2384,11-9 0,-11 10-724,12-14 724,-9 9 0,9-13 0,-3 0 0,-11 11 0,7-9 0,-9 7 0,-7 12 90,2-4-90,-9 14 0,-3 3 0,-1 3 90,-2 2-90,0-1 2282,-1 4-2282,-2 0 826,-1 4-826,-3 2 0,-2 1 0,-3 2 0,-4 4 0,3 0 0,-2 3 0,2 5-90,4-3 90,0 5 0,4 4 0,2-4 0,2 6 0,4 1 0,-1-5 0,3 6 0,1 0 0,-1-7 0,1 6 0,0-3 0,-4-5 0,1 4 0,-4-7-90,-2 3 90,-2-4 0,-3 3 0,-6-2 0,1-3 0,-6 1-180,-5-2 90,4-4-180,-4 2-539,0-3 179,7-1-359,-3-2-1170,6-3 450,4-2-270,3-1-2428,6-5 2338,3 3 2069,5-5 0,0 3 0,3 0 0</inkml:trace>
  <inkml:trace contextRef="#ctx0" brushRef="#br0" timeOffset="386704">32438 11713 13020,'0'2'3058,"0"1"-2518,-2 9 269,0 6-539,2-3-90,-1 6 0,1 3-180,0-6 0,1 6 0,0-8 0,1 0-180,2-2-90,-1 0-719,4 2 179,0-6-179,2 1-181,-1-7-2068,4-4 1529,-2-2 0,1-2 1709,-4-3 0,1-1 0,-1-1 0</inkml:trace>
  <inkml:trace contextRef="#ctx0" brushRef="#br0" timeOffset="386838">32522 11482 7803,'-7'-9'2608,"0"-1"-2518,2 3-270,1 0-180,4 4-359,2 2-181,2 0-269,2 2 1169,11 3 0,-1-1 0,8 2 0</inkml:trace>
  <inkml:trace contextRef="#ctx0" brushRef="#br0" timeOffset="387138">32833 11537 7982,'-30'-1'5217,"11"1"-3867,-22 1-721,21 0 91,-6 3 539,3 2-809,6 0 0,-2 3-180,8-2 269,0 5-539,5-1 0,1 4 180,7 3-180,1-4 0,4 6 90,6 2 0,-2-5-90,4 7 0,-2-6 0,5 7 0,-6-7 0,4 6 0,-6-4 90,-4-5 0,0 2 0,-4-6-90,-2-1 90,-3 0-90,-2-1 90,-4 0-90,-10 2-90,0-3 0,-8 2-540,-8-1 360,7-3-449,-10 0-1710,2-2 630,7-3-180,-7 0-2068,-3-3 4047,8-1 0,-11-3 0,11 0 0</inkml:trace>
  <inkml:trace contextRef="#ctx0" brushRef="#br0" timeOffset="388471">28340 9308 7263,'-19'-3'2878,"-1"-1"-2428,-1 2-180,-2-1 90,-2 1-91,-1 2 1,-1 0 90,-2 2-90,-2 2 90,-1 0-1087,-2 1 997,-1 3 89,-2 1 91,0 3 0,-1 2 449,-16 15-539,13-5 90,-10 11 270,7 7-361,12-7-89,-7 12 270,6 5-3218,10-11 2858,-5 12 0,13-15-90,1 1-90,4-1-400,2 1 580,2-1-1607,4 17 1517,2-12 90,5 12-90,8-1-90,2-15-34,8 12 124,19-5 90,-3-11-182,-11-13 0,4-1 91,9 0 1,2-3 465,-8-3 0,0 0-510,14 3 0,2 1 45,5-2 0,-1 0-90,-12-4 0,0 0 45,14 4 0,-2-1 0,-17-4 0,-2-1-70,-1 1 1,-1-1 69,-1 0 0,-2 0-226,27 11 181,-6-1 90,-6-1-90,-5-2 0,-5 0 0,-3-1 942,5 5-942,-11-6 0,15 16 0,-24-17 2920,6 8-2830,-13-7-90,-4-4 90,-1 3 340,-4-4-340,-2 0 0,-1 1 0,-2 0 1090,0 0-1090,-1 0 0,0 0 0,1-1 86,1 0-86,1 0-90,3 1 0,1-1 90,2 1 0,10 7-90,-1-5 90,9 6-90,10 1 0,-5-5 0,10 5 90,3 2-90,-10-6 0,9 5-866,-14-6 866,-2-1 0,-2 1 0,-4 1-54,-2-1 54,-3 1 0,-4 1 0,-2 1 0,-4 0 90,-3 1-90,-2 0 90,-3 0-90,-2 0 90,-6 9 0,2-7 771,-5 7-771,0-1-90,4-6 149,-4 6-149,2 1 90,5-7-90,-3 7 0,6-9 90,1 1-90,2 1 0,2-1 0,2 1 0,3 0 90,1 0-90,4 1 0,3-1 0,2 2-3392,4-1 3392,1 1 0,3 0-2269,11 11 2269,-6-8-27,8 9 27,0 1 0,-9-8 90,6 9-90,-5 0-418,-8-8 418,3 9 1757,-10 0-1757,-5-9 0,-2 8 3053,-8-2-3053,-1-9 0,-4 7-131,1-12 131,0 0 0,-1-2 0,1 0 892,1-1-892,3 6 0,2-7 0,6 5 325,14-3-415,1-7 90,15 2 0,22-5-90,-7-4-299,-15-3 1,3 0 343,6-1 1,0-1-1,-10 0 0,1 0-535,12 1 1,0-1 534,-13 0 0,-2 0 0,2 0 0,-1-1 45,1 1 0,-1 1-180,32 0 90,-3 0-180,-3-1 0,-5 1-180,-3-2-89,-6 0-3971,10-2 3700,-17-1-719,8-3-270,-20-1-180,-3-1-270,-3-1 640,-3-1 1609,1-5 0,-6 3 0,2-4 0</inkml:trace>
  <inkml:trace contextRef="#ctx0" brushRef="#br0" timeOffset="434853">17141 9357 10051,'-2'4'990,"0"0"-810,1-3-1,-1 1 1,1-1 0,0 0 0,0 0 0,0 0 0,0 0 180,0 0-180,-1 0-90,1 0 90,-1 0-91,1 1-89,0-1 90,-1 1-90,1-1 0,-1 0 90,1 2-90,0-2 90,-1 2 0,1 1 0,-1-1 90,1 2-90,0-1 0,0 0-90,-1 0 90,1 1 0,-1 0 90,-2 2-180,2-1 90,-1 1 0,-2 1-90,2-2 90,-2 1 0,2-2-90,0 1 90,-1-1-1,1 0 91,-3 2-90,0-1 0,0 1 180,-2-2-180,2-1 0,-3 0-90,3-1 90,-1 0 0,-1 0-90,-1 0 90,0 0 0,-5 0 0,4-1-90,-4 0 180,0-1-90,4 0-90,-4-1 90,-1 1-90,4 0 0,-5 0 90,4 0-90,0 0 89,1 0-89,1 0 90,0 0-90,1 0 90,0-1-90,0 1 0,1-1 90,-1 1-90,1-1 90,-1 1 0,1 0 0,-5 1-90,3-1 90,-4 1 0,0-1-90,2 1 90,-2 0-90,0 1 90,3-1 0,-2 1-90,4-1 0,1-1 0,-1 1 90,0-2-90,-1 1 0,0 1 0,-2 1 0,1 0 0,0 0 0,-1-1 0,0 1 90,1 0-90,-1-1 0,-5 1 0,4-1 0,-5 1 0,0 0 0,4 0 0,-5-1 90,-1 1-90,4-1 0,-3 0 90,5-1-90,1 0 180,0 0-180,1 0 90,-7 1-90,5-1 89,-4 0 1,5 0 0,-5 1-90,4-1 0,-5 0 90,2 0 0,4 0-90,-5 0 0,0-1 0,3 0 0,-4-1 0,5 0 0,0 0 0,0 0 0,-1 0 0,-7 0 0,4 0 0,-5-1 0,5 1 0,0 0 0,0 0 0,-1 0 0,1 0 90,-1 0-90,1 0 0,0-1 0,-1 1 0,-8-1 0,5 1 0,-6 0 0,-1 0 0,7 0 0,-8 1 0,2 0 0,7 0 0,-7 0 0,1 0 0,7 0 0,-7 0 0,9 0 0,0-1 0,-1 1 0,0-1 0,0 1 0,0-2 0,1 1 0,0 0 0,0 0 0,-8 0 0,6 0 0,-5 0 90,1 0 0,5 0-90,-6 0 0,2 0 0,5 0 0,-4-1 0,7 2 90,1-1-90,0 0 0,1 0 0,-1 0 90,-1 1-90,0 0 0,1 0 0,-7 0 0,5 0 90,-4 0-90,8-1 90,0 1 0,0-1-90,0 0 90,-6-1-90,3 1 0,-4 0 0,5 0 0,0 1 90,1-1-90,-1 0 0,0 0 0,-7 1 0,5-1 0,-5 1 0,-1 0 0,5-1 0,-5 0 0,1 0 0,5 0 0,-4 0 0,7 0 0,0 0 0,1 0 90,0 0-90,0 0 0,2 0 0,0 1 0,2-1 0,0 1 90,0-1 0,3 1-90,-1-1 90,2 1-90,2 0 0,-1 0 90,2 0-90,0 0 0,0 1 0,-1 0 0,1 1 0,-1-1 0,1 0 0,-1 0 0,1 0 0,0-1 0,-1 0 0,1 0-90,-1 0 90,5-2 0,-1-1 0,3-1 0,-2 1 0,0-1 0,2-1 0,-2 0 0,3-2 0,0-1 0,-1 1 0,2-3 0,1-1 0,-2 2 0,2-4-90,1 0 90,-1 3 0,3-3 0,-1 0 0,-2 3 0,2-2 90,1 0-90,-3 3 0,3-3-90,-4 4 90,1 0 0,-1 0 0,1 1 0,-1 0 0,4-3 90,-3 3-90,3-2-90,-1 0 90,-1 3 0,1-2 0,-2 2 0,-3 2 0,1 0 0,-2 1 0,-2 1 90,1 0-90,-2 2 0,0-1 0,-6 4 0,-3 3 0,-3 1 0,-1 1 0,4-2 0,-1-1 0,-1 2 0,0 0 0,-9 5 0,3-1 0,-6 2 0,6-2 0,-1 1 0,-1 0 0,0 0 0,-1 1 0,0 1 0,0 0 0,0 0 0,0-1 0,0 1 0,1-1 0,0 0 0,1 0 0,-5 4 0,6-4 0,-4 3 0,2-1 0,5-5 0,-3 3 0,4-2 0,5-3 0,-2 0 0,5-2 0,0-2 0,1 1 0,1-1 0,1 0 0,0-1 0,1 0 0,0 1 0,0-2 0,2 2 0,0-2 0,2 1 0,3 1 0,0 0 0,3 0 90,4 1-90,-2-2 0,4 2 0,3 0 0,-4 0 0,6 1 0,-5 0 0,0 0 0,0 0 0,2 0 0,0 0 0,9 3 0,-5-3 0,7 2 0,0 0 0,-7-3 0,6 2 0,-2-1 0,-6-2 0,3 1 0,-1 0 0,-7-2 0,5 2 0,-5-2 0,-4-1-90,2 0 90,-7-1-270,-1 0 90,0 0-180,-2 1 0,-1-2-809,1 1 269,0-1-89,1 0-1799,1 0 899,0-1 90,1 1 1799,2-2 0,0 0 0,2-1 0</inkml:trace>
  <inkml:trace contextRef="#ctx0" brushRef="#br0" timeOffset="510520">18666 12200 7892,'-25'-6'3508,"6"1"-2968,-4-1 0,9 0 0,2 1-1,1 0 91,1 0 0,3 0 1079,-2-1-1260,5 3-89,0-2 0,5 3-180,2 0 0,2-1 0,4 1-180,3-2 179,15-2-89,-2 0 0,13-2 90,12-2-1328,-7 1 1238,17-3-90,-23 6 0,0-1 0,24-4 90,-19 3 0,1 1-1955,21-4 1910,-30 5 0,0 0-1,2 0 1,0 1-45,1-1 0,1 0 0,0 0 0,0 0 45,1 1 0,0-1-1242,0 0 1,0 0 1241,0 0 0,-1 1-45,0-1 0,0 0-151,-1 0 1,0 0 150,-1 1 0,0-1 45,-1 0 0,0 0-45,-2 1 0,1-1 0,12-2 0,-1-1 0,-12 3 0,0 0 0,7-2 0,1-1 0,-6 1 0,-2 1 0,16-5 90,8-2-90,-25 6 0,-5 1 0,-4 0 0,-5 2 572,-4 1-662,-3 1 1408,-2 1-1318,-3 0 3181,-1 0-3271,-2 2 367,-1-1-637,-6 4-179,0-1-181,-3 2-899,-2 1 630,3-1-181,-4 2-1798,1 3 1349,1-2 0,-4 3 1619,3-2 0,-2 0 0,-1 0 0</inkml:trace>
  <inkml:trace contextRef="#ctx0" brushRef="#br0" timeOffset="511337">18857 12426 8522,'-13'-1'2699,"1"0"-1980,0-1-449,5 0-90,0-2 90,6-1 90,4-3-270,3 1 89,6-5 1,14-3 0,-3 2-90,15-5-816,-3 3 816,5 0 90,5-2 0,6-1-45,-9 5 0,1-1-90,-8 3 0,0 0-763,14-3 1,-1-1 762,-11 5 0,-1 0 0,1 1 0,0-1-45,0 0 0,1 1-704,-1 0 1,0 0 703,-1 0 0,0 0 0,-1 1 0,0 0 45,-1 0 0,-1 1-45,29-7 0,-5 2-1046,-23 5 1,-1 0 1045,13-2 0,5-1 339,-21 3-339,-12 3 890,-3 0-800,-16 5 1203,-12 2-1293,-5 1 3340,-8 3-3340,0-1 0,-3 1-647,-5 2 647,-5 0 0,-4 1 0,-6 2-1774,-6 2 1774,-6 1 0,28-6 0,0 0 0,-2 0 0,-1 1 0,0 0 0,-2 1 0,-17 5 0,-1 0 0,13-3 0,0 0 0,-13 4 0,-1 1 0,2 0 0,2 0 0,13-5 0,0 1 0,-9 3 0,0 1 45,8-1 0,2 0-45,-16 8-45,22-9 0,2 0 45,-13 11 0,17-8 0,-2 5 0,18-7 0,7-5 0,4 2 0,14-7 0,1-3 0,10-2 0,-2-3 0,3-3 0,4-1 0,4-2-51,4-3 51,4-1-1343,4-2 1433,5-2-90,4-1-510,5-2 510,-29 9 0,2-1 45,1 1 0,1-1-45,0 1 0,2-1 45,18-5 0,1 1-818,-13 3 1,0 0 772,12-4 0,2 1 0,-3-1 0,-3 2-198,-12 2 0,-1 1 198,10-3 0,0-1 507,-8 3 1,-3-1-508,16-4 471,8-4-471,-23 6 90,-14 4-90,-2 0 1968,-17 5-1968,-6 2 1644,-7 1-1644,-6 1-1849,-39 8 1849,13-2 0,6 1 0,-3 0-1109,-2 2 1,0-1 1108,-25 6-178,21-5 1,-2 1 177,-4 1 0,2 0 0,10-3 0,1 1 0,-11 2 0,0 1 0,4-1 0,2 0 0,-18 5 0,23-5 0,1-1 0,-16 7-1399,19-4 1399,-1 1 1399,21-6-1399,8 0 0,7-2 0,8-1 2093,8-1-2093,8-3-1738,7-1 1738,9-2 0,8-3 577,-7-1 0,3 0-622,-9 1 0,0 0 45,14-2 0,3-1-180,4-2 0,-2 0 0,-12 3 0,0-1-90,12-2 0,2 0-809,-5 1 0,-3 1 269,-13 2 1,0 0-46,7-1 1,0-1 854,-11 2 0,-2 1 0,11-4 0,7-1 0</inkml:trace>
  <inkml:trace contextRef="#ctx0" brushRef="#br0" timeOffset="528278">7021 8586 7803,'0'-7'1799,"0"0"-1440,0 2-179,0 1 90,0-1-90,0 1 180,0-3-180,0 1 0,1-2 89,1 2-179,-1 2 0,0-1 90,0 3-90,0 0 0,0 0 90,1 1 0,-1 0-180,0 1 180,1 0 0,1 3-90,-1 0 90,2 4-1,-1-1-89,1 1 90,-1 0 0,0 0 180,2 4-180,-1-2 0,1 3 0,-1-4 89,0 6-89,0-4-90,0 4 180,2-1-180,-1-3 0,3 2 180,-1 0-270,-1-4 90,1 3 0,-1-3 0,-1-2 0,1 1 90,-1-3-180,-1-1 90,0 0 0,2-3-1,-1 0 1,3-3-90,-1-1 90,2-2 0,0-2-90,2-3 0,2-1 180,7-10-180,-2 4 0,7-8 0,4-3 0,-5 5 0,9-7 0,4-2 0,-8 7-592,9-9 592,-10 12 0,-1-1 0,-1 2 0,-1 2 0,-3 1 0,-2 2 0,-3 3-90,-3 2 0,-2 2-270,0-1-90,-5 5 683,1 0-1402,-5 6 449,-1 3-89,-3 3-91,-2 3-89,-2 1-361,-4 3 1,-3 2 1349,-12 12 0,3-4 0,-8 8 0</inkml:trace>
  <inkml:trace contextRef="#ctx0" brushRef="#br0" timeOffset="528876">6835 9955 9332,'0'8'2158,"2"3"-1888,-1-4-90,3 4 360,0 3-270,1-3 0,1 6 89,3 2-179,-2-5 0,2 6 180,1 0-90,-2-5-90,3 5-90,-4-7 269,3 5-269,-2-5 90,1 3 180,-1-4-270,-1-3 0,1 1 90,-2-4 0,-1-1 0,1-1 179,2-3-179,-2-2 90,4-3-90,-2-2 0,2-2 0,0-3-90,2-3 0,0-1 0,0-2-90,2-1 90,0-2-90,1-1 90,9-11 0,-4 6-90,8-7 0,0 1 0,-5 9 0,6-6-180,-1 8 90,-7 6-90,5 0-720,-4 8 271,-7 4-1,3 3-269,-8 5-181,-1 3-269,-3 3-90,-3 3-1709,-6 11 1618,-2-3 1530,-4 9 0,-1-6 0,-1 1 0</inkml:trace>
  <inkml:trace contextRef="#ctx0" brushRef="#br0" timeOffset="529480">6820 12095 9871,'0'-4'2519,"0"0"-2159,0 3 0,0-1 89,3 4-89,0 2-90,2 5 360,2 10-271,-1-1 361,8 29-540,-6-20 90,4 19 179,-2-9-269,-3-9 90,4 8 180,0-3-3662,-2-9 3302,2 6 126,-2-11-126,-1-2 0,0-1 90,0-3 0,0-2-90,2-2-90,-1-4 0,2-2 270,3-9-180,-2-2 3275,4-6-3185,5-15-90,-4 4-90,7-14-485,-4 7 485,1-5 0,2-2 90,2-2-90,-7 10 0,2-1 0,10-17 0,-11 17 0,1 0 0,-1 0 0,0 3-90,8-16 90,7-11-90,-14 21-89,-3 4-91,-2 2 180,-2 3-360,-2 4-1079,0-5 719,-4 9-269,0-3-1260,-3 7 1285,-3 4-565,-1-1-1440,-5 3 3059,0 2 0,-2-2 0,2 3 0</inkml:trace>
  <inkml:trace contextRef="#ctx0" brushRef="#br0" timeOffset="639666">6495 8630 7083,'-4'-6'1979,"0"0"-1799,0 1 0,2 0 0,-1 1-91,1 0 1,0 0-90,0 0 90,1-1 0,0 2 0,0 0 0,0 0 0,1 1 0,-1 0 0,1 0 180,0 1-90,0-1 90,0 1 1798,0-1-1708,0 1-180,0-1 0,-1 1 90,-3-1-180,1 1 90,-2-1-90,0 1-90,0 1 90,-2-1 0,0 2 0,-2-1-90,0 2 89,-2 0-89,0 2 90,-2 1 0,-11 6 0,5-1 0,-9 4 180,-4 7-1111,6-4 931,-9 7 269,-5 6-89,9-6-90,-11 10-2874,1 3 2874,9-7-90,-8 11-284,2 3 374,8-10-90,-7 12 180,2 2-90,8-11-180,-7 13-601,12-14 781,0 2-90,1 1 0,0 1-1,7-10 1,1 1-90,-8 16 0,8-16 0,1 0 180,-10 31-1468,6-14 1468,-4 13-180,9-20 270,-3 17-270,5-14 335,-1 13-245,3-3-90,4-12 90,-1 11-90,5-4 0,1-12 727,3 9-637,3-6-90,0-11 2236,3 6-2146,4-5-90,-3-8 90,6 5-90,-5-10 97,2-1-7,1-1-90,1-2 0,1 0 90,12 2-538,-6-3 538,8 1 2949,0-2-3039,-6-3 0,7 1 0,-1-2 0,-7-2 90,8 1-90,-2 0 0,-6-2 0,5 1 0,-4-2 0,-7-1 0,5 1 662,-9-1-662,-2-1 139,-2 0-139,-1 0-90,2 1 0,-5-1 0,2 0-179,-5-1-91,-2 0 90,0 0-3598,0 0 2789,-3-3-91,0 1-1528,-3-5 1169,-1 2 0,-2-3 0,1 2 1529,0-1 0,1 0 0,-1-1 0</inkml:trace>
  <inkml:trace contextRef="#ctx0" brushRef="#br0" timeOffset="640068">5971 10142 8252,'-13'-9'3598,"-2"1"-3328,8 4-90,-2 0 0,4 2 90,2 1-90,-1 0 0,2 1-1,1 0 451,0 0-270,7 3-90,0 0 0,7 4 269,4 1-179,-1-1-90,6 3 270,8 2-361,-6-2 1,9 2 180,5 2-270,-9-3-116,8 3 116,-11-4 180,9 5-180,-8-3 0,6 3 180,-4 1-270,-8-2 90,5 3 89,-7 2-179,-7-4 90,1 5 0,-10-5-90,-2 2 0,-5 1 206,-4 2-206,-13 13 0,0-6 0,-9 3 0,-3 1 0,-5 3-273,6-8 0,0 0 48,4-5 0,2-2-135,-15 11-1181,-11 8 911,21-15-269,3-2-674,4-2 314,4-3-2070,-3 1 1530,7-6 180,-1 2 1716,8-7 1,2-2 0,2-1 0</inkml:trace>
  <inkml:trace contextRef="#ctx0" brushRef="#br0" timeOffset="645849">5666 11524 7803,'0'-5'1978,"0"0"-1798,0 3 0,0-1 0,0 1 0,0 1 90,0-1 539,0 1-179,0-1-540,-2 1 90,1 1 90,-1 0-180,0 1-90,0 1 90,-2 2-90,-2 2 90,1 1-90,-3 3 90,-1 4-90,2-2 89,-3 5 1,1 3 0,2-4-90,-2 6 90,2-5 0,1 0 0,0 2-90,-1 1 180,-1 11-90,2-7 0,-2 10 0,3-9 90,0 1 0,-1 1 0,1 1 89,-1 15-3481,1-10 3392,-1 12 90,3-13-90,0 1-90,1 0 90,0-1-90,2 1 270,1 12-721,1-10 541,1 9-287,3-3 197,-1-10 90,3 7 2808,3-2-2899,-1-10 1,4 6 180,3-4-180,-3-8 0,5 5 808,3-4-898,-5-6 90,7 2-90,-5-7 180,10 0-90,-4-4-2953,32-2 2863,-25-4 90,19-3-47,-6-4-43,-9 1 90,13-3-491,-13 3 401,0-1 0,0-1 0,-1 1 0,-1-1 0,-3 1 0,-1 0 0,-4 2 0,-1-1 0,-3 1 0,-3 1 0,-2 1 3089,3 0-3089,-6 1 0,1 0 207,-7 1-567,1 2 709,-3-1-709,0 1-720,-2 1 451,-1-2-91,-1 0-899,0-2 810,-2-1-271,0-3-1258,-2-3 988,0 0-89,0-4 1439,-1 3 0,1-1 0,0 0 0</inkml:trace>
  <inkml:trace contextRef="#ctx0" brushRef="#br0" timeOffset="646219">6277 12246 8072,'-11'-2'2699,"4"1"-2339,-6 0-180,7 1-91,-1 0 91,4 0 270,1 0-270,9 2-90,-2-1 0,9 2 180,2 1-180,-2-2-90,7 2 90,-4-2 0,2 0 0,1 0-90,1-1 90,1 1-1,1 0 91,-1 0-90,2 0 270,9 3-180,-8 0-90,5 2 360,-6 3-180,-8-1-91,1 5 91,-10-2 0,-3 3 0,-4 1-90,-3 3 90,-3 1 0,-4 2-3483,-2 2 3303,-4 1 0,-1 1 0,-2 2 90,0-1-180,-1 1 0,0 0-90,-5 12-655,9-9 295,-4 8 1343,9-4-2423,4-10-358,2 6-2012,3-7 3900,2-8 0,1 3 0,0-8 0</inkml:trace>
  <inkml:trace contextRef="#ctx0" brushRef="#br0" timeOffset="655934">13053 8493 7443,'2'-6'2069,"-1"2"-1979,-1 3 269,0-1 361,0 1-540,0-1-180,0 0 90,0 1-90,1 0 90,0 0 0,1 0-90,0-1 90,1 0 0,1-2-1,-1 0-89,2-1 180,0-2-90,0 1 0,2-1 90,2-3-90,-2 2 0,4-3-90,-3 2 90,1 0 0,0-1 0,0-1 90,6-5-90,-3 3 0,3-3 0,-3 4 0,0 1 0,-1-1 0,1 1-1,-1-1 181,5-5-180,-4 3 0,3-3 180,0-1-90,-3 5-90,3-4 270,-1 2-270,-3 3 0,3-3 89,1 1-89,-4 2 0,5-3 0,1 0 0,-3 4-90,4-4 90,4-1-90,-4 4 90,6-4-90,-6 4 90,9-6-765,-7 4 765,8-5-355,-2 0 355,-6 3 0,6-5 92,-2-2 87,-6 6-179,5-6 180,-1 1-90,-6 5 0,5-6-90,-8 8 0,0-1 0,0 1 0,-1-1 0,0 0 644,0 1-644,0-1-90,0 1 465,1-1-465,5-6 90,-4 4-90,3-4 189,-1 0-189,-3 6 90,2-5 0,0 1-90,-4 6 90,2-4-90,-4 8 0,-1 0 0,0 1 0,-1 1 0,-1 1 0,-1 0 0,0 2 0,-1 0 89,1 0-89,-2 1 0,1 0 0,-1 2 0,-2 1 0,1-1 0,-1 1 180,-1 0-180,-2 1 0,-1 0 0,-1 1 0,1 0 0,-1 0 0,1 0 0,0 0 0,0 0 0,0 0 0,0 0 0,0-1 0,0 1 0,-1 0 0,1 0 0,-1 0 0,-1 2 0,0-2 0,0 2 0,-1 0 0,2-1 0,-2 1 0,0 0 0,1-1 0,-1 2 0,1-2 0,0 1 0,-1 1 0,-2-1 0,0 0 0,-8 3 0,3-1 0,-6 2 90,-3 2-90,4-3 0,-7 3 0,-1-1 0,6-2 0,-6 1 0,0-1 0,6-2 0,-6 2 0,1-2 0,6 0 0,-4 0 0,3 0-90,6-2 90,-2 1 0,7-2 0,-3 1 0,5-1 0,-2 1 0,3-1 0,2 0 0,-1 1 0,3-1 0,0 0 0,-1 0 0,0 0 0,-1 0 0,1 1 0,-1-1 0,1 1 90,1-1-90,0 0-90,2-1 90,2-2 0,2 1 0,2-2 90,6 1-90,-2 0 90,7-1-90,5-1 0,-3 0 0,7-2 0,4-1 0,-6 2 0,9-3 0,-9 2 0,1 0 0,0-1 0,2 0 0,0-1 0,0 0 0,1 0 0,0-1 0,1 1 0,12-4 0,-10 3 0,8-3 0,-2 0 0,-10 3 0,5-2 0,-6 2 0,-7 2 0,2-1 0,-9 4 0,-1 0 0,-2 0 0,0 1 0,-2 1 0,-1-1 0,0 1 0,-1 0 0,0 0 0,0 0 0,-2 1 0,1 0 90,-2 1-90,0 0 0,-1 0 0,-2 3 0,0-1 0,-2 7 0,0-2 0,-2 3 0,-3 7 0,1-2 0,-4 8 180,-4 9 0,2-4-90,-6 12 270,-4 8-1442,4-11 1262,-7 13 90,0 1-180,6-11-90,-5 10 90,8-17-249,1-1 249,1 0-90,1-3 0,-3 11 0,4-11 0,-1 6 0,5-13-90,-1 5 0,2-7-180,0 3 252,4-5-522,2-6-450,0 1-2698,1-4 1530,-1-4-91,-1 1 180,-1-2 2069,-2-1 0,-2 0 0,-1 1 0</inkml:trace>
  <inkml:trace contextRef="#ctx0" brushRef="#br0" timeOffset="658584">13112 11515 8162,'-5'0'2069,"1"0"-1799,2 0 2878,1 0-2968,5 2 450,-3-1-360,5 2 89,-3-1 361,2 3-360,-1-1 0,3 2-1,0 0 1,1 0 0,0 0-90,1 1 0,1-1-90,0 2 89,-1-1-89,1 0-90,-1 1-90,1 0 180,-1 0 0,1 0 0,-1 1 90,3 4-180,-3-3 90,3 4 0,-1 0-180,-2-3 89,1 5 1,-2-5-90,-2 1 90,2 0-90,-1 1 90,4 6-90,-2-4 90,4 4-90,0 0 90,-3-5-90,4 4 0,-4-6 0,-1 0 90,1-1-90,-1 1 0,1 0 0,5 5 90,-4-4-90,4 4 0,-2-2 0,-4-3 0,3 4 0,-1 0 0,-3-2 90,4 3-90,-3-4 0,0-1 0,0-1 90,1 0-90,0 0 0,0-1 0,0 0 0,1-1 90,1 0-90,4 4 0,-3-3 0,3 3 0,-6-4 0,0 1 0,-1-1 0,0 1 0,3 6 0,-3-5 0,2 5 0,-1-1 0,-2-4 0,2 4 0,1 0 0,-3-3 0,3 3 0,-3-5 0,-1-1 0,1 0 0,0 0 0,0-1 0,1 1 0,-1-1 0,1-1 90,-1 1-90,3 2-90,-2-2 90,2 2 0,0 0 0,-3-3 0,4 3 90,-2-1-90,-2-3 0,1 3 0,-1 1 0,-1-3 0,1 2 0,-1-2 0,-1-1 0,0 0 0,1 0 0,-1 1 0,-1-1 0,1 0 0,0 1 0,-1-1 90,1 2-90,-3-3 0,0 0 0,2 4 0,-1-3 0,1 2 0,-1-1 90,0-1-90,0 1 0,-1-1 0,0-2 0,-1 1 0,0 0 0,0-2 0,-1 1 0,0-2 0,0 0 0,0 0 0,0 0 0,0 0 0,1 1 90,-2-2-90,1 1 0,-2 0 0,1-1 0,1 0 270,0 0-180,-1 0-90,-2 1 0,0-1 89,-6 1-89,3-1 0,-9 0 0,6-1 0,-5-1 0,3 0 90,0 0-90,-3-1 0,-3 0 0,3-1 0,-5 0 0,5 1 0,-1 0 0,0 0 90,-1 0-90,-13-3 0,10 1 90,-10-3 0,6 1-90,5 2 90,-6-2 0,1 0 0,5 1-90,-6-1 90,1 1 0,5 1-90,-5-1 90,1 1 0,6 0-90,-5 1 0,8 0 90,0 1-90,0 0 0,1 0 90,1 0-90,0 0 0,1 0 0,1 1 90,0 0-90,-2-1 0,3 1 90,-2-1-90,2 2 0,2-1 0,-2 1 90,3 0-90,0 0 0,1 1 0,1-1 0,0 2 0,0-1 0,2 0 0,0 1 90,0-1-90,2 2 0,0 0 0,0 1 0,0 0 0,4 3 90,-1-3-90,3 3 0,4 0 0,-1-1 0,4 2 90,3-1-90,-3-2 0,5 3 0,-5-4 0,1 1 0,1-1 0,1-1 0,1 1 89,0-1-89,1 0 0,1-1 0,1-1 0,-1 0 0,1 0 0,0 1 0,0-1 0,7 1-209,-8-1 209,6 2 0,-4 0 0,-7-1 0,4 2 0,-8-2 0,-1 0 0,0 0 0,-1 0 209,3 0-209,-4 0 0,1 0 0,-2-1 0,-3-1 0,1 1 0,-1-1 0,-2 0 0,0 0 0,-2-1 0,0 0 0,0 0 90,-2-2-90,1 1 0,-2-1 0,0 1 0,0-1 0,0 0 0,-1-1 0,1-1 0,-1-1 0,0-1 0,1-2 0,1-1 0,-1-2 0,1-2 0,0-2 0,0-2 0,1-2 0,0-2 0,0-3 0,1-1 0,1-17-1226,0 9 1136,0-13-345,2-4 435,-1 11 0,1-11 90,-1 2-90,0 13 0,0-7 0,-1 5 0,0 10 0,-1-5 0,-1 4 0,0 8 0,0-4 1167,0 10-1167,0 2 494,0 0-494,-1 2 0,0-5-90,0 6 90,-1-3 0,2 5 0,-1 3 0,1-1-179,-2 1 89,2 2-90,-2-1-360,1 1 90,-1 1-179,1-1-91,0 0-269,1 1-91,0-2-269,0 1-450,0-1-360,1 0-179,-1-1 179,-1 0 90,1-1 2069,-1 0 0,1 0 0,-1 0 0</inkml:trace>
  <inkml:trace contextRef="#ctx0" brushRef="#br0" timeOffset="674705">8090 13463 9871,'0'4'360,"0"-1"-180,0-2 0,0-1 90,3 3-270,-3-2 90,2 1 0,-2 1 0,0-1-90,0 2 90,0-1 0,-1 2-1,1 0-89,0 1 180,0 7-90,0-1 0,0 5 0,0-2 0,-1 2 0,1 1-90,0 1 90,1 2-90,0 0 0,1 2 90,0 1-90,2 0 0,2 10 0,-1-8 0,2 8 0,0-2 0,0-9 0,1 6-90,1-4 0,-3-8-90,2 3-90,-1-4 1,-1-6-1,0 2-540,-2-4 270,-2-3-89,0 1-271,-3-4-179,-3 0 0,-2-1 1079,-2-1 0,-1 0 0,0 0 0</inkml:trace>
  <inkml:trace contextRef="#ctx0" brushRef="#br0" timeOffset="675083">8007 13976 8882,'0'5'1079,"1"1"-719,-1 5-180,1-1-90,1 5 90,0-2-90,0 1 0,1 1 0,1 2 0,1 1 0,0 2 0,2 1-1,-1 0 1,2 1-90,0-1 90,0 0-90,0-2 0,1-2 90,2 4-90,-3-7 0,2 2 90,-1-7 0,-3-3 0,3-1 0,-3-6 0,1-2 0,1-2 0,-1-3 0,1-3 0,0-3-90,-1-1 90,1-2 0,-1-1-90,1-2 0,-1 0 90,0 0-90,1-1 0,-1 1 0,1 1 0,-1 1 0,0 1 0,3-3-90,-3 5-90,2-2-360,2 4 180,-3 4-269,3-1-1530,-2 4 810,-2 2 0,0 0 1349,-2 2 0,-2 0 0,0 0 0</inkml:trace>
  <inkml:trace contextRef="#ctx0" brushRef="#br0" timeOffset="684417">13065 8479 8072,'-8'0'1889,"1"-1"-1619,3 0-90,0-1 0,1 0 0,0-1 90,0 0-90,1 1-90,0 0 89,0 0-89,0 0 90,1 0-90,0-1 0,0 0 0,0 0 90,0-2-90,0 0 0,0-1 90,1-3-90,0 2 0,0-2 0,0-3 0,0 2 0,0-3 0,0-3-1,1 3 1,-1-4 0,1-1 0,0 2-90,1-5 90,0 6 0,2-2-90,0 0 90,1-1 0,-1 0 0,2-10-90,0 6 90,1-7 0,1-1-542,-3 8 542,4-7 53,-1 1-143,-1 7 0,2-6 90,2 1-90,-4 6 90,5-5-90,0-2 0,-2 7 90,3-7 360,-3 8-450,-1 1 39,1-1-39,15-25 0,3-4 0,-5 10-1651,6-10 0,-2 2 1651,-13 24-468,-1 1 468,16-16 0,2 0 0,-4 5-996,3-4 0,3 1 996,7 6 0,-13 9-68,17-9 68,-19 12 0,1 1 2140,10-9-2140,-8 6 0,8-6 0,-2 1 0,-8 6 238,6-4-238,-11 8 0,7-6 0,-6 5 3039,6-4-3039,-1 0 90,-6 5 65,7-5-155,0-1 0,-6 6 0,5-5 0,0 3 0,-7 4 0,5-3 348,-2 1-348,-6 4 0,4-2 0,-9 5 0,-1 1 0,-2 0 0,-1 2 0,-2-1 0,1 1 0,-4 1 0,2 0 0,-3 1-90,0 1 90,0 0-1440,-1 0 991,-3 5-901,-2 0 361,-2 2-180,-1-2-181,0-1 1350,-7-1 0,2-2 0,-6 0 0</inkml:trace>
  <inkml:trace contextRef="#ctx0" brushRef="#br0" timeOffset="684953">13864 6684 7982,'-15'-11'3149,"8"5"-2969,-6-4 89,10 6-179,0 2 90,1-1-90,1 1 0,1 1 0,4 0 0,0 1-90,6 0 180,3 1-90,-1 1 0,5-1 0,-3 0 0,3 1 0,0-1 0,2 1 0,2-1 89,13 1-179,-6-1 90,6-1 0,1 1 0,4-2-298,25 0 298,-11-1-2145,-12 1 2055,14-2 180,-2 1-734,-13 0 644,8 1-117,-8 2 27,-12 0 0,4 2 240,-10 2-150,-8 1 0,1 3 2093,-7 6-2093,-5-2 0,-1 6 707,-3-3-707,-4 9 0,0-5 0,-3 7 163,-1 0-163,1-6-90,-2 7 180,0-1-90,1-6 0,-2 6 0,-2-1-90,4-6 0,-3 5 90,2-1-90,2-8 0,-1 5-180,2-4-90,2-5 0,1 4-179,1-7-1350,2 1 360,0-2-181,1-1-1618,0-4 3238,0-2 0,0-1 0</inkml:trace>
  <inkml:trace contextRef="#ctx0" brushRef="#br0" timeOffset="723167">13132 8459 6993,'-4'0'1439,"0"0"-1259,3 0 90,0 0-180,0-1 0,0 1 0,-1-1 90,1 0-90,-1 0-90,1 1 90,0-1 0,0 1 89,-1-2-89,1 1 0,-1-1 0,1 1 0,0 0 90,-1-3-90,2 2 0,-2-2 0,1 0 0,-1 1 0,1-2 90,-1 1-90,1 1-90,-1-2 90,1 1 0,-3-3-90,2 1 90,-1-2-1,0-2-89,0 2 90,-1-3 0,-1 1 0,2 2 0,-1-3 0,-1 0-90,2 2 90,-1-2-90,2 3 90,0 0 0,0 0-90,0 0 90,0-1 0,-1 0 0,1-1-90,1 0 90,-1 0-90,1-1 90,0-1 0,0 0-90,1 0 90,0 1-90,0 0 90,0-1 0,1-6-90,0 4 90,0-5 0,1 6-1,1-5 1,0 3-90,1-3 180,0-2-180,-1 3 90,1-5 0,3 0-90,-2 6 90,2-5-90,0 0 90,-2 6-90,2-5 0,-1 0 0,-1 5 90,2-6-90,-2 7 0,0 0 0,1-1 0,1-1 0,0 0 90,0 0-90,0 0 0,1-1 0,0-1 0,5-9 90,-3 5-90,2-7 90,2-1-90,-4 7 0,3-7 180,0 1-90,-3 7-90,2-6 90,0-1-90,-2 7 90,3-6-90,0-1 0,-2 8 90,4-8 0,5-5-1,-6 12-89,7-11 180,-3 11-180,-3 6 90,5-5-90,3 1 0,-5 4 90,6-3-90,4 1 0,-6 4 0,7-3 0,-8 5 0,2 1 0,-1 0 0,2 0 0,-1 1 0,1 0 90,0 0-90,0 1 0,1 0 0,1 0 0,1 1 0,0 0 0,1 0 90,15-4-981,-10 4 891,12-3 0,3 2 0,-11 1 0,11-1 90,-1 0-90,-11 3 0,9-3-271,-3 2 271,-10 2 0,7-1 0,-15 3 0,-2 0 0,-1 0 0,-2 0 90,-1 2-90,-1-1 0,0 1 0,-1 0 0,-2 0 0,-1 1 0,-1-1 0,-1 1 875,0 0-875,-1 1 197,-1 1-197,-1-1 0,3-2 0,-4 1 0,1-2 0,-4 1 0,1 0 0,-2-1 0,0 1 90,0 0-90,-1 1-90,1-1 90,-2 1-1169,0 0 449,-5-1-89,0 1-451,-7 0-179,1 1-180,-4-1 0,-1 0 1619,-2-1 0,-1 0 0,0-1 0</inkml:trace>
  <inkml:trace contextRef="#ctx0" brushRef="#br0" timeOffset="723551">13954 6567 8972,'-4'-4'1889,"1"-1"-1709,4 4-90,1-1 90,7 2-91,-1 0 1,5 0 90,8 2-90,-4 0 0,8 2 0,6 3 0,-5-1 0,11 3 0,5 2-90,-8-2 0,12 4 180,17 6-1840,-22-7 1660,21 7-2752,-19-3 2842,-13-4 0,6 4-31,-10 0-59,-9-4 90,1 3 90,-9 1-90,-5-2 1104,-3 4-1104,-10 4 0,-1-5 0,-6 7 3284,-6 1-3284,3-5-90,-8 6-382,7-8 292,0 0-3247,0 1 3067,0 0 0,1 1-360,-1 1-269,2 0-360,-1 1-1710,-9 10 2969,7-6 0,-8 7 0,10-11 0</inkml:trace>
  <inkml:trace contextRef="#ctx0" brushRef="#br0" timeOffset="741866">15800 13350 9332,'-2'-4'809,"1"1"-629,-1 1 270,0-1-270,-1 0 0,-1 0 179,0-1-269,0 0 90,-1 0-90,1 1 90,-1 0-90,1-1 0,-2 1 90,0 0 90,-6-2-180,2 1 0,-4-1 90,-3 1-90,3 2-90,-5-1 179,-6 3-89,5 1-90,-8 1 90,-4 3 0,5 0-90,-8 3 90,9-3-90,-1 2 0,0 0 90,-1 1-90,-15 5 90,10-4-90,-11 5 0,12-4 0,-16 6 90,11-3-319,-13 5 229,-3 2-1901,11-4 1901,-15 6 0,25-8 0,0-1 0,-20 9 45,16-7 0,1 1-45,-18 8-854,-1 0 854,0 1 0,-1 0 0,16-7 0,-1 0-2313,-19 9 2358,21-9 0,1 0-45,-10 5-632,16-7 0,1 1 722,-14 7 778,-7 7-688,10-2-90,13-7 482,-5 7-482,10 0 0,9-8 2268,-2 8-1998,10 0-270,4-6 0,3 7 3482,4-8-3482,1 0 90,2 0 0,2 1 89,6 10-179,-3-8 0,4 7 270,3 1-270,-3-8 0,4 8 90,3-1-90,-5-6 0,6 7-90,2 2 90,-6-8-630,5 6 630,-9-12-90,-1-2 90,1 0 89,-1-2-179,-1 0 180,7 7 0,-6-5-90,6 5 90,1 2-180,-6-6 0,6 6 360,1 0-360,-6-6 180,7 6 0,1-2-180,-6-5 90,7 4 0,-8-9 89,2 0-89,-1-1-90,2 0 90,0-1 0,1-1 0,1 0-90,1 0 90,1 0-2852,12 3 2762,-8-3 90,9 2-482,1-3 392,-10-2 90,10 1 0,-1-1-90,-10-3 90,9 1 0,-1-2 0,-9-1-90,8 0 90,-10-1 3063,-1-2-3063,1 1-90,0-1 721,14 0-721,-9-1 90,11 0-90,-12-2 0,17-1-1005,-11 0 1005,12-2 0,1-2 0,-12 1 0,12-2-597,-2-1 597,-12 3 0,12-3 0,-2 0 0,-11 3 0,11-2-44,0 0 44,-10 1-381,12-2 471,-14 3-2213,16-3 2123,-11 3 0,12-3-1736,0 0 1736,-12 3 22,11-3-22,-1 0 0,-12 3 0,11-4 0,-2-1-465,-11 3 465,10-4 1910,-1-1-1910,-10 4 2526,11-5-2526,-14 4 0,0-1 0,0 0 0,-1-1 0,0-1-2765,12-7 2765,-11 5 0,9-5-1211,-3 0 1211,-10 3 20,7-3-20,-3-2 0,-8 5 188,4-5-188,-2-2 90,-7 6 2179,4-7-2269,-4-1 0,-4 5 0,1-6 0,-5 8 0,-1-2 0,0 1 0,-2-1 3392,2-11-3302,-2 7-90,1-7 0,-4 9 0,2-13 0,-3 9-209,1-10 209,-3 11 0,-2 0 90,0-1-90,-9-27 0,4 20 0,-8-19 90,0 13-90,1 8 0,-5-9 0,-6-1-1823,5 10 1823,-9-9-1270,4 14 1,-2 1 1269,-9-8 45,7 8 0,-3 1-871,1 5 0,0 3 826,-20-11-121,17 10 1,-2 0 165,-5 1 0,1 1-45,8 3 0,-1 1 45,-10-4 0,-3 1 0,-4 0 0,0 1-45,11 4 0,-1 0 28,-14-4 0,1 2-28,13 4 0,2 0 0,-2 1 0,1 0 45,-1 1 0,1 0-45,0 1 0,-2-1 0,-16 0 0,0 0 0,14 2 0,-1 1 45,-11-1 0,-1 1-45,3 2 0,2 1 0,12 0 0,1 1 0,-11 0 0,1 2 111,-14 2-111,19 0 0,0 2-90,-21 3 90,24-2 0,-2 2-45,3 1 0,1 2 158,-20 7-248,23-6 0,-1 1-944,-22 16 270,18-7-271,-6 6 181,21-9 1155,4 0-2324,5-1-181,2-1 90,4 0 90,2-1 2985,3-3-916,1-2 0,3-6 0,0-2 0</inkml:trace>
  <inkml:trace contextRef="#ctx0" brushRef="#br0" timeOffset="803286">18865 16425 11221,'-4'0'899,"2"-1"-359,1 1-1,0-1-179,0 0-90,0-2 0,0 1 90,1 0-90,-1-1-1,1 1-89,-1-2 450,1-3-450,0 1 0,0-4 359,0-3-359,1 2 90,-1-5 90,2-4-90,-1 3-90,1-7 90,1 4-180,-2 0 179,1-3-179,-1-1 0,-1-1 0,1-3-90,-1-1 0,0-2-652,0-2 652,0-3 0,0-1 0,0-2 0,0-2-3086,0-23 3176,-1 15-90,1-16-466,-2 0 466,1 17 90,-1-14 179,-2 7-179,0 15 0,-1-9 121,-1 9-31,1 12-90,-1-5 562,0 9-472,2 8-90,0-2 2881,1 10-2791,1-1-180,1 4 1005,0 0-1005,0 2 265,0 2-265,-2 7 0,-1 2 90,-4 10-90,-5 12 0,1-2 0,-4 13 90,-3 10-1159,4-11 1069,-4 14 0,-1 1-3038,4-14 3038,-3 12 0,6-18-2032,-4 10 2122,6-13-90,-3 5 0,4-9 478,4-10-478,-1 2 2269,3-8-2179,1-4 3302,1-1-3302,2-4 0,0-2 0,4-14 0,0 0-90,4-12 0,0 4 0,1-4 0,1-2 0,0-2 0,2-2 0,6-17 0,-3 9 0,4-11 0,1 1-1526,-6 13 1526,5-10 0,-2 6 0,-5 11-307,3-4 307,-7 14 0,-1 2 0,-2 4 0,-1 3-90,1 0 90,-2 4 0,1 1 0,0 6 1472,0 3-1472,3 5 361,2 12-361,0-2 0,2 11 0,4 7 0,-4-7 0,6 9-412,-4-12 412,2-1 0,1-1 0,3-2 0,0-1 0,3-1-90,1-2 0,1-1-90,1-2-450,13 1 91,-8-5-181,10 0-1248,1-7 709,-9-3-270,8-2-360,-15-1-90,-1-1 0,-4-1 180,-2-1 1799,-4-1 0,-1 1 0,-2-1 0</inkml:trace>
  <inkml:trace contextRef="#ctx0" brushRef="#br0" timeOffset="807618">21753 16181 12030,'1'5'270,"0"-1"-180,4-1 0,-1-1 90,3 3-90,-2-1 0,3 2 0,1 2 0,-2-1 0,3 3-1,0 2 1,-1-2 0,3 3-90,1-1 90,-3-4-90,3 3 0,-4-5 0,1-1 0,0-1 0,2 0 90,0-1-90,1 0 0,1-2 90,0 0-90,2-1 90,9-2-90,-5-1 0,6-2 90,0-2-90,-7 2 0,7-3 90,-3-2-90,-5 2 0,4-2 90,-3-4-90,-6 4 90,3-5 0,-7 4-90,-2-1 180,-1 1-90,-1-1 0,-2-1 90,-1-5-90,-1 4-1,-2-4 1,-3 0 0,0 5-90,-4-4 90,-4 1-90,2 4 0,-6-2 0,-4 3 0,3 4 0,-6 0 0,-3 3 0,6 2 0,-7 1 0,8 3 0,0 0 0,0 3 0,0 0 0,-7 5 0,6-2 0,-4 4 0,9-2 0,1 1 0,2 0 0,1 2 90,2 0-90,2 1 0,2 1 0,1 2 0,2 0 0,3 10 0,2-5 0,3 5 0,5 0 0,-1-7 0,5 5 0,4-4 0,-3-7 0,7 4 0,4-7 0,-5-4 90,7-1-90,4-6 0,-8-2 0,9-3 0,-11-1 0,-1-3 180,-2-1-180,-1-2 90,-2-2 270,3-8-180,-6 4 0,0-7 179,-7-2-269,-4 6 90,-3-7 0,-9 0-180,0 7 0,-5-4 0,-6 3-90,4 6-90,-6-1-179,6 8-181,0 1-180,2 1-179,0 1-540,0 2-270,1 1-90,0 1 0,0 3 1799,1 0 0,-1 1 0,0 1 0</inkml:trace>
  <inkml:trace contextRef="#ctx0" brushRef="#br0" timeOffset="815269">11460 14062 10591,'2'-3'450,"1"0"-360,-2 2 90,1-1-180,0-2 89,1-1-89,0-2 0,0 0 90,1-1-90,1-1 0,1-1 90,3-5-90,-1 3 90,2-5 0,4-2 0,-4 5-90,6-5 180,0-2-90,-3 5 0,5-5 0,-5 7 0,-1 0 0,1 0 90,0 0-90,4-7 0,-4 6 0,3-5-90,-6 7 90,0 0-90,-1 1 90,-1 0-90,0 1 89,1-4-89,-1 3 0,1-2 0,-4 4 0,0 2 90,-1 1-90,0 0 0,-1 2 0,-1 2 0,0 0 0,0 1 0,-1-1 0,0 2 0,1-1-90,-2 1-2158,2 1 1348,-5 3-269,1-2-180,-3 3 1349,-2-3 0,1-1 0,-2 0 0</inkml:trace>
  <inkml:trace contextRef="#ctx0" brushRef="#br0" timeOffset="815722">11685 13415 8432,'-7'0'1619,"0"-1"-1529,4 2 0,-2-1-90,3 0 90,0 1 0,1 0 0,1 1 0,0 1-90,1 1 90,1 0 0,0 0 0,0 1 0,2-1 0,2 5 0,-1-3 0,3 3 89,2-1-89,-1-2 0,4 2 0,-2-3 0,2-1 0,2 0 0,0-1 0,11 2-90,-6-3 90,7 1 0,2-2-90,-8-1 0,7 1 90,-11 0 0,4 1-90,-6 0 0,1 0 90,-5 1-90,-3 0 180,0 1-90,-3 1 0,-2 1 0,0 1 0,-4 3 0,-1-2-90,-2 4 0,-2 1-90,0-2 0,-2 4-180,2-4-270,0 0-180,-1 1-359,-1 0-270,0 0-90,-1 1 0,1 0 1439,-1-1 0,0 0 0,0-1 0</inkml:trace>
  <inkml:trace contextRef="#ctx0" brushRef="#br0" timeOffset="816534">9718 17014 9062,'-3'-7'2159,"1"1"-1980,0 3-89,1 2 540,1 0-630,-3 4 0,2-1 90,-3 5-90,2 1 90,-4 6-90,1-1 0,-2 5 90,-2 4-90,1-3 0,-3 6 90,-4 5-90,4-7 0,-5 8 0,-2 1 0,4-7-260,-4 8 260,5-9-90,-4 9-90,5-9 90,-3 6-450,5-6 91,3-8-181,0 2-1259,1-6 630,1-5-1,-1-1 1260,0-5 0,1-1 0,0-2 0</inkml:trace>
  <inkml:trace contextRef="#ctx0" brushRef="#br0" timeOffset="816951">9331 17201 11041,'0'7'449,"1"5"-359,1-3 180,4 19-180,-3-12 90,3 12-90,-1-2-2639,-2-5 2639,2 7-25,-2-9 115,0 1-90,1 0 0,-1-1 0,0 0-90,1-1 90,-1 1 0,0-2-90,1-1 89,1 5-89,-1-6 0,1 2 90,2-4 2541,-3-4-2631,2 1 33,-1-5-33,-1-1 0,0-1 90,1-1-90,0 0 0,5-2 0,-1-1 90,3-2-90,4-4 0,-4 1 0,5-4 90,-3 2-90,6-5-531,-4 2 531,5-2 0,-6 3 0,-2 1 0,1 0 0,-2-1-90,0 2 90,-1-1-90,0 2-90,-2 1-188,4-2-172,-4 4-179,1-1-271,-5 4-269,-3 1 359,-1 0 1,-1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28:06.290"/>
    </inkml:context>
    <inkml:brush xml:id="br0">
      <inkml:brushProperty name="width" value="0.09071" units="cm"/>
      <inkml:brushProperty name="height" value="0.09071" units="cm"/>
      <inkml:brushProperty name="color" value="#FF0000"/>
    </inkml:brush>
  </inkml:definitions>
  <inkml:trace contextRef="#ctx0" brushRef="#br0">1467 8737 7892,'-26'-21'6297,"12"10"-5847,-13-6-91,16 14 1,0 1 90,0 0-90,1 2 179,-1 1-179,1 0 0,1 1-90,0 2-90,1 1-90,1 3 90,0 2-90,2 4 0,-1 3-1,1 5 1,1 2 0,0 4 0,1 3 0,1 3 0,1 4-90,1 3 0,0 3-625,1-10 0,0 1 625,2 20 0,-2-19 0,2 3 45,0 1 0,1 0 45,3 24-90,-3-22 0,2 2 90,1 3 0,1-1-90,-2-9 0,0 0 0,2 9 0,1 5 90,-1-8 0,1 2 0,-1-2-1004,1 0 0,-1-1 914,0 1 0,1 3 0,0-2 0,1 10 0,0-4-658,-2-11 1,0 1 657,2 11 0,0 2 0,1 0 0,-2-1 45,-1-12 0,0 1-45,1 12 0,0-1 0,-2-14 0,-1-2 0,0 1 0,0 0 0,0-1 0,0 1 0,0-1 0,0 0 0,-1-1 0,1 2-969,2 14 1,0 0 968,-2-12 0,0-1-45,2 11 0,0 2 70,-2-2 0,0-2-25,-2-11 0,1 0 105,0 11 1,0-2-106,0 18 0,-2-2-754,-1 1 754,-1-1 0,-2 0 45,-1-18 0,-1 1-45,-1 22 109,0-25 0,-1 2-109,0-4 0,-1-1 0,-3 19 77,2-21 1,1-2-78,-5 10-90,1-4 90,0-4 0,1-4 0,1-5 1877,-3 3-1877,4-12 325,-2-1-595,0-17 270,3-6-180,-3-9 90,3-4 0,-1-20 90,3 4 0,0-14-90,5-8-343,1 13 433,2-14 0,0 20 2746,0 1-2746,0 4 0,1 1 0,-2 4 0,2-4 0,-3 10 0,0-1 89,-1 10-89,-1 5 0,1 3 1927,0 8-1927,1 12 0,0 3 0,1 11 0,0 20 0,-1-6-921,0 21 921,-2-12-1013,0 4 1013,-1 4 0,-1 2 0,1 2 0,0 3 0,1-22 0,-1-1-405,1 2 1,0 4-1,0-1 405,2 15 0,-1-2 0,0-12 0,1-1-916,0 17 1,0 0 915,-1-20 0,2 0 0,0 20 0,1 0-570,0-15 1,-1 0 569,2 13 0,1 2 0,0-1 0,2-2 0,-3-14 0,1 0 0,2 13 0,1 1 0,0-2 0,1-3 0,-3-13 0,1 0 0,2 10 0,0 3-60,0-11 0,1 0 0,-1-3-120,0 0 0,-1 0 73,1-1 1,1 2 0,0-2-434,1 4 0,0-4 225,-3-10 1,0 0-1,3 7 0,0 1-495,0-5 1,0-2-1,7 16-179,5 11-90,-7-24-2519,4 9 2158,-6-14 1440,4 4 0,-7-20 0,0-3 0</inkml:trace>
  <inkml:trace contextRef="#ctx0" brushRef="#br0" timeOffset="1814">6257 5887 7892,'-5'-9'3239,"-1"1"-2700,1 1-179,1 1-180,1 0 90,0 2 0,1-1-90,1 2 0,0-1-1,2 1 91,2-5-180,1 1 90,4-4-90,-1 2 0,3-2 90,2 1 0,2-2-90,2 0 90,2 1-90,2-1 179,14-4-179,-7 4 0,9-2 0,-9 6 270,12 0-270,-8 4 90,9 1 360,2 7-271,-11 1-89,10 4 450,-3 4-360,-8-1-90,8 5 180,0 3-91,-7-4-179,9 5 90,4 0-1443,-10-5 1263,12 4 180,3-3-90,-11-6 0,14 2 0,-15-6-1,3-4-2972,1-2 2883,2-3 90,1-2-90,-11-3 0,0-1 0,18-5-104,-18 3 0,1-2 104,1-2 0,-3-2 0,19-8 0,-19 7 0,2-1 0,-3-2 0,0 1 0,16-11 0,-18 11 0,1 0 0,25-19 0,-15 11 0,10-8 0,-5 6-1800,-11 7 1800,9-4 0,-14 9-905,11-4 905,-10 7 1442,9-3-1262,-3 6-180,-8 4 317,7 0-227,0 6-90,-8 2 90,8 1-90,-8 2 90,0 2-90,3 0 2268,2 0-2178,20 4-90,-10-3 2197,15 1-2197,-15-2 90,2-2-90,0 1 0,0-2 0,0 0 0,0-1 0,0-1 0,-1 0 0,0-1-2996,19 0 3086,-15-1-90,13-1-531,-4-1 531,-14 1 0,10-1 0,-3 1-1827,-13 1 1916,9 1-89,-17 1 488,0 0-398,-2 0-90,0 1 0,-1 0 90,-1 0-90,0 0 0,-1 0 90,1 0-90,-1 1 0,0-1 90,1 1 1979,0 0-1979,14 1 14,-8-1-14,11 1-90,5-1 90,-9-1-90,11-1 0,4-1 90,-12-1-90,15-1 0,2-3 0,-12 1 0,15-2 0,2-2 0,-13 1 2130,15-1-2130,-20 2-2719,20-4 2719,-14 2 0,14-2-198,-20 2 198,0 0 70,0-1-70,-1 0 0,-1-1 0,0-1 0,-1 0 0,16-5-1392,-14 3 1392,10-3 0,-18 5 1763,11-3-1763,-12 4 0,8-3 0,-5 2 0,-9 2-90,7-1-56,-4 0-304,-7 2-269,5-2-271,-10 2 1,-1-1-990,-2 0-180,-1-2 216,-3-2-305,-3 0 179,-2-3 2069,-3-1 0,-3 0 0,-2 0 0</inkml:trace>
  <inkml:trace contextRef="#ctx0" brushRef="#br0" timeOffset="6676">13609 5488 10951,'-3'-2'539,"0"1"91,2 1-630,5 2 0,-1 0 0,2 2 90,-2 0-90,-1 2 90,1 1 0,1 2-90,0 2 90,1 2 0,-1 0 0,0 1-90,0 1 0,0-1 0,1 1 90,-1-1-90,2 8-90,-1-7 90,1 6-270,0-3 0,-1-4-90,0 2-989,-2-2 180,-3-4-1,-2 2 1170,-7-4 0,0-5 0,-3-1 0</inkml:trace>
  <inkml:trace contextRef="#ctx0" brushRef="#br0" timeOffset="6880">13498 5328 7533,'3'-5'2608,"1"1"-2518,-2 2-180,2 1 0,0 1-90,1 1-179,1 0-271,0 1-180,0 0-89,1 0-180,-1 0 1079,2 0 0,0 0 0,1 0 0</inkml:trace>
  <inkml:trace contextRef="#ctx0" brushRef="#br0" timeOffset="7562">13828 5548 11311,'3'2'359,"0"-1"-179,-2-1-90,1 1 0,0-1 90,2 2-180,0 1 90,3 0 0,1 3-90,-1-2 90,2 4-90,-1 1 90,-1-1 0,0 3-90,0 1 90,-1-2-90,0 2 90,0-1-90,-2-3 0,1 2 0,-2-5 0,0 1 90,-1-2-90,1 0 0,-2-1 90,1 0 0,-1-1-1,1-1 451,-1-1-360,0-3 270,-1-4-270,0-1 0,-1-4-1,0 2 1,0-2-90,0 0 90,0-1 0,0-1-90,0 1 0,1-1-90,0 1 90,0 1 0,0-4 0,0 6-90,0-2 90,0 3-90,0 4 0,0 0 0,1 2 0,0 2 0,1 0 0,4 4 0,-1 2 0,3 2 0,5 5 0,-4-3 0,5 4 0,-5-4 0,1 0 0,0-2 0,-1 1 0,-1-2 0,0 0 0,0-1 0,-1 0 0,0-2 0,1 0 0,-2-1 0,1-1 90,-1-2-90,-2-1 0,1-1 0,-1-3 0,-1 2 0,-1-3 0,0 1 0,-1 2 0,1-1 0,-1 2 0,0 1 0,0 0 0,0 1-90,0 1 90,1 0 0,2 1 0,1 1 0,1 1 0,1 0-90,2 1 90,2 0-90,0 0-90,0 0 0,0-2-180,1 0 1,0 0-91,-1-2-180,1-1-989,3-4 540,-4 1-271,1-4-1438,-7-4 2788,-1 1 0,-2-4 0,-1 3 0</inkml:trace>
  <inkml:trace contextRef="#ctx0" brushRef="#br0" timeOffset="8109">14191 5241 11131,'7'0'359,"0"1"-269,-1 2 0,2 1 0,-1 0 0,2 1 0,0 2 0,-1-1 0,2 3 0,-2-3 90,3 5-90,-2-2 0,3 3 90,-1 3-90,-3-2 0,3 4 90,1 3-180,-3-4 89,3 5 1,0-1-90,-3-4 0,4 3 90,-2-1-90,-2-5 0,1 2 0,-2-6 90,0-2-90,1 0 0,-1-2 0,1-1 90,3 0-90,-3-3 0,3-1 0,-4-2 0,-1-1 0,-1 0 0,0-1 0,-1 0 0,-1 0 0,-1 0 0,-1 0 0,-1-2 0,-2 1 0,0-1 0,-2 2 0,0-1 0,0 1 0,-1-1 0,0 1 0,-1 1 0,1 0 0,0 1 0,-1-1 0,2 1-90,-1 0 90,1 1 0,2 0 0,-1 0 0,2-1 0,1 0 0,0 1 0,3-1-90,0 1 90,1-1-90,3-1 0,-1 0 1,1-1-91,-1-1 0,-1 2-90,0-1 0,-4 2-180,0 0-89,-1 0-271,-1 0-1349,-3 0 900,1 1 1259,-3 0 0,0 0 0,0 0 0</inkml:trace>
  <inkml:trace contextRef="#ctx0" brushRef="#br0" timeOffset="8760">14517 5451 7353,'-12'-7'2968,"4"4"-2608,-9-2-180,9 4 0,-3 0 0,4 2-90,-1 0 89,1 1-89,0 1 0,0 1 0,1 1 0,0 1 0,-2 7-90,2-3 90,0 5-90,2-3 90,1 6-90,1-4 0,1 3 0,3-1 0,0-5 90,2 2-90,0-4 0,-1-3 0,2 0 0,-2-4 0,-1-1 0,0-2 90,0-2-90,1-5 0,-2-2 0,0-4 0,-2 2 0,0-2 0,-1 0 0,-1-2 90,-1-2-90,-4-10 0,1 4 0,-4-7 90,0-2 90,3 9-180,-3-6 180,3 6-90,2 8 0,-1-3 89,3 8-179,2 3 90,-1 1-90,3 3 0,0 2 0,1 2 0,1 1 0,4 9 0,1-1 0,4 7 0,-1-1 0,8 11-409,-3-6 409,7 8-263,3 1 173,-5-6 0,8 5-90,-9-10-89,2-2-91,-1-1-90,0-3-1079,9 1 450,-7-6-181,5 1 1260,-1-8 0,-5-2 0,5-3 0</inkml:trace>
  <inkml:trace contextRef="#ctx0" brushRef="#br0" timeOffset="9193">14778 5308 7982,'-11'-2'2609,"0"1"-1979,-5 2-451,3 1 1,-4 1 180,2 3-270,4-1 0,-2 3 90,4 1-90,3-2 0,0 3-90,4-3 0,1 0 90,2-1 0,1 0-90,1-1 0,1-1 0,1-2 90,0-1-90,1-1 0,0 0 0,0-2 0,0-1 0,-1-2 0,0-7 90,-2 1-90,-1-8 90,-2-6-90,-2 5 0,-1-7 180,-4-5-180,0 6 0,-2-10 89,-2-2 1,3 8-242,-3-8 242,4 14 90,1 2 0,1 2 0,0 3 0,1 3 89,1 2-179,0 3 0,1 2 0,0 2 0,2 4-90,2 9 90,0 3-90,6 21 0,-1-6 242,3 13-242,6 9 0,-3-9 0,6 14 0,3 3-3392,-4-12 3303,6 13-1,-6-18-250,0-1 160,1-3-180,0-1-359,5 9 179,-7-13-89,3 8-91,-10-16-180,-3-2-269,-4 0-90,-3-2 0,-4-1 1259,-4-1 0,-4-2 0,-1 0 0</inkml:trace>
  <inkml:trace contextRef="#ctx0" brushRef="#br0" timeOffset="9476">13793 6262 7533,'-24'15'3957,"1"1"-3777,13-10 0,2 0 90,11-7-90,3-1-90,9-5 180,18-10-180,0 1-90,19-10-1448,-4 3 1448,7-4 45,-24 12 0,0 0-45,3 0 0,1-1 0,0-1 0,3 0 0,18-8 0,3 0-1316,-14 5 1,0 0 1315,15-6 0,2 0 0,-19 8 0,-1 0 0,-1 1-45,8-3 0,-1 0 45,-7 4 0,1-2 0,0 1-742,18-8 1,-3 1 651,-14 7 0,0-1 0,10-4 0,0 0-135,-9 3 0,-3 2-1684,16-8 1684,-23 11 0,-4 0-405,2 0 463,-10 2-912,-6 4-90,-9 2 1594,-6 3-425,-6 2 0,-5 1 0,-2 0 0</inkml:trace>
  <inkml:trace contextRef="#ctx0" brushRef="#br0" timeOffset="18843">20515 14701 7713,'2'4'809,"0"0"-719,-1-2 0,0 0 0,0 0-90,0 0 90,0 1 90,1 0-90,-1 0 0,2 1 0,-1 0 90,0 1 89,2 4-89,-1-2-90,1 2 180,1 2-180,0-1 0,0 3 0,2 2 0,-2-3-90,2 5 90,1 2 0,-2-4-90,3 5 0,-3-7 90,1 1-90,0-1 0,0 0 0,1-1 0,0 0 90,1-1-90,0-1 0,0 0 0,1-1 0,-1-1 0,1-1 90,1-1-90,4 2 0,-3-2 90,4 0-90,2-1 90,-3-3-90,3 0 0,1-2 0,-4-1 89,4 0-89,2-3 0,-5 0 90,5-1-90,-6 1 0,0 1 90,-1-1-90,0 1 0,-2 0 90,5-1-90,-6 1 0,4 0 90,-4 1-90,-2 1 0,1 0 0,-1 0 90,-1 2-90,2-1 0,2 2 0,-3 0 0,4 1 0,0 2 0,-1 0 0,2 1 90,2 2-90,-4-1 0,5 2 0,-5-3 0,0 0 90,1 0-90,1-1 90,0-1 0,7 2-90,-4-2 90,6 0-90,0-1 0,-6-2 90,6 0-90,-1-1 0,-5-1 0,3 1 0,-7-1 90,-2-1-90,0 1 0,0 0 0,1 0 0,-3 1 0,2-1 0,-5 1 0,1 0 0,-1 0 0,0 0 0,0 0 0,-1 0 0,2 0 0,0 0 0,-1 0 0,2 0 90,1 0-90,-1 0 0,1 0 0,1 1 90,-1-1-90,2 0 0,2 0 0,-4 0 0,3 0 0,-3 0 0,-1 0 0,1 0 0,0-1 0,4-1 0,-3 0 0,4-1 0,0-2 0,-3 1 0,2-3 0,-5 3 0,0-1 90,-1 1-90,-1 0 0,0 1 90,-1-1-90,-1 1 0,0 0 0,-2 1 0,0 1 0,-1 0 0,1 1 0,-1 0 0,0 0-90,1 1-180,2 0 90,-1 0-90,3 1-90,-1-1-269,1 1-181,1 0-269,0-2-91,0 0 1170,6-2 0,-3-2 0,5-1 0</inkml:trace>
  <inkml:trace contextRef="#ctx0" brushRef="#br0" timeOffset="20580">25976 7348 8612,'0'-4'2159,"0"-1"-1889,1 1-90,0 0-90,1 0 89,0 0-89,1-1 90,0 0-90,1 0 90,1-1 0,1 0 0,0-1-90,0 1 180,5-4-180,-3 2 0,4-2 0,2 0 0,-3 3-1,4-2 1,-4 2-90,1 1 90,-1 0 0,0 0 0,1 1-90,1 0 90,-1 1 0,1 0 0,5 0-90,-3 1 90,2 0-90,-6 2 0,-1 0 90,-1 2-90,1-1 0,1 2 90,2 1-90,-2 0 90,2 1-90,0 3 90,-3-2 0,4 4-90,1 1 0,-2-1 90,4 3-90,2 0 0,-4-2 0,5 4 90,0-1-90,-5-2 0,5 2 0,-6-4 0,1-1 0,0 0 0,-1-1 0,1 0 90,7 0-90,-6-1 0,5 0 0,0-2 0,-5-1 90,5-1-90,-2-2 90,-5 0-90,3-2 179,0-2-89,-4 1 90,4-3 90,-3 0-90,-4 1-90,3 0 90,-7 2-90,-1 0 90,-1 1 0,-1 1-90,-1-1 0,0 1-1,-1 0 1,0 1-90,1 2 0,0 3 0,1 1 0,0 3 0,1 0 0,-1-1 0,2 2 0,0 0 0,5 5 0,-1-3 0,4 3 0,-2-5 0,0 0 90,2 1-90,1-1 0,1-1 0,0 0 0,1 0 0,1-2 0,-1-1 0,6 2 0,-6-3 0,3 1 0,-3-1 0,-5-1 0,2 0 0,-5-1 0,-2-1 0,0 1 0,-3-2 0,-1 0-90,1 1 90,-1-1 0,0 2 0,-1 0 0,1 1 0,-1 1-90,1 2 90,0 1-89,1 1-91,0 0-450,1 5 90,0-3 91,2 3-271,-1-4 0,1-1-269,0 0-270,0 0-181,-1-1 1,0 0 0,-2 0 1439,1-2 0,0-1 0,1-1 0</inkml:trace>
  <inkml:trace contextRef="#ctx0" brushRef="#br0" timeOffset="28309">28479 7198 8342,'-7'-10'3148,"1"3"-2788,0-4-90,1 4 90,1-1 90,0 1-91,0 0 1,-1-1 0,1-1 90,0 1 179,-1-6-359,2 2 0,-1-3 0,2-3-180,1 4 90,1-6 0,1 5-90,0-2 0,2 0 0,0-1 179,5-11-179,-1 6 90,5-10-90,-1 9 0,7-14-90,-2 8 0,6-10 0,2 2 0,-6 9 0,4-5 90,-4 5-90,-6 10 0,2-4 0,-4 5 0,-3 6 0,0-2 0,-3 5-90,-2 4 0,1-1-360,-3 3-269,0 1 269,-3 4-180,0 1 1,-3 3-181,1 0 1,-1 1-1620,-5 5 1080,1-2 0,-3 2 1349,-2 0 0,3-3 0,-3 2 0</inkml:trace>
  <inkml:trace contextRef="#ctx0" brushRef="#br0" timeOffset="28742">28378 6552 8072,'-12'-7'3868,"3"2"-3058,-4-1-540,7 3-91,-1 0 91,4 2 90,0 0-180,1 0 270,0 1-360,6 0 0,-2 0-90,4 0 90,-1 0-90,-1-1 90,3 1-90,5-4 89,0 0-89,5-3 90,5-3-90,-5 2 0,6-4 0,-7 4 90,6-4 0,-6 3 0,3-2 90,-4 1-90,-5 4 0,1-1 90,-5 3-180,-1 2 90,0-1-90,-2 2 0,-2 1 0,2 0 0,0 5 0,-1-1 0,1 3 90,0 6-90,-1-3 0,1 5 0,0-3 0,2 6 0,-1-3-90,2 3-180,2 0-90,-1-5 90,3 3-809,2-4 270,-1-4-271,3 0-1528,3-4 1078,-3-3 91,5-2 1439,-3-3 0,1 0 0,0-2 0</inkml:trace>
  <inkml:trace contextRef="#ctx0" brushRef="#br0" timeOffset="29044">29202 6113 9691,'0'-7'2339,"-1"1"-2069,1 4-90,-1-1 450,1 3-541,1 5 1,-1 0-90,0 7 0,-1-2 90,0 3-90,0 1 0,1 1 0,-1 0 0,1 8 0,0-6 0,1 5-90,0-3 0,0-4-179,1 1-721,-1-3 181,-1-5-361,-1 0-179,-1-5 0,-2-2 1349,0-3 0,-2-2 0,0-1 0</inkml:trace>
  <inkml:trace contextRef="#ctx0" brushRef="#br0" timeOffset="29396">28883 5737 8432,'-3'-10'3148,"1"-1"-2878,2 3 0,3-3-180,2 6-90,4-2 90,15 0-90,-6 4 90,13-2-90,-1 5-302,-6 0 302,7 2 0,-2 4 0,-8-1 0,4 3 0,-7 3 0,-6-2 90,1 4 90,-9 6-90,-3-3-90,-3 6 392,-3-5-302,-3 2 0,-1 0 0,-3 1-1,-1 1 1,-10 8 0,4-6-90,-5 5 90,1-2-90,6-7 0,-3 4-90,10-8 0,1-1-89,3-1-181,3-2-1079,6 2 269,2-5-179,6 0-1439,12-7 2788,-3-2 0,10-4 0,-6 0 0</inkml:trace>
  <inkml:trace contextRef="#ctx0" brushRef="#br0" timeOffset="30411">29365 6011 12030,'6'-2'450,"0"0"-270,1 0-90,6-1 0,-3-1 0,6-1 90,3-2-1,-5 2 1,5-3 180,-3-1-90,-6 2 90,2-1 179,-4-1-269,-4 3 0,0-2 0,-3 3 180,-3-1-270,-1 0 0,-3 0-1,-5 1-179,1 4 90,-6 0 0,-6 5-90,4 1 90,-6 2 0,-1 7 0,5-3-90,-6 6 0,9-3 90,1 0-90,2 2 0,1 0 0,3 1 90,1 0-90,3 0 0,2 0 0,4 7 90,3-6-90,5 5 0,8-3 0,0-6 0,9 2 0,-3-8 0,3-2 0,2-2 0,2-2 0,28-9 0,-19 1 0,19-7 0,-17-2-501,-12 2 501,7-4-11,-10-1 11,-8 4 0,2-3 90,-10 0-90,-3 4 0,-1-3 0,-7 0 500,-1 5-500,-3-4 12,0 6-12,-3 0 0,1 0 0,-2 1 0,1 1 90,-5-2-180,5 4 90,-3-2 0,5 3 0,2 1-90,1 0 90,3 1-90,1 1 90,0-1-90,5 0 90,-1 0 0,5-1-90,-1 1 90,1-1 0,2-1 0,0 0 0,6-1 0,-4 1 0,4-1 0,-5 0 0,4-1 0,-6 1 0,3-1 90,-6 3-90,-2 0 0,0 1 0,-3 2 90,-1 0-90,-2 3 0,-3 4-90,0 2 180,-1 3-90,1 3 0,2-3 0,-1 3 0,4-3 0,3 4 0,0-3 0,4 3 0,5-1-90,-2-5 90,6 2 0,-4-6 0,1-2 0,1-1 0,-1-3 90,7-3-90,-5-1 0,3-4 0,-7 1 0,-2-2 0,-1-1 90,-2-1-90,-1-1 0,-1-2 0,-2 0 90,-1-1 0,-2 0 0,-3-8 0,0 6 0,-3-5 0,-3 2 0,3 6 0,-3-3 89,0 4-89,3 4 0,0-1 0,3 5 0,1 1-90,0 1 0,1 0 0,1 2 0,1-1 0,2 1 0,0 0-90,1 1 0,2 0 90,1 1 0,3 2 0,1 0 0,2 1 0,0 1 0,1 0 0,0 1 0,5 3 0,-6-1 0,4 3 0,-5 2 0,-4-3 0,0 5 0,-8 1 0,-2-2 0,-4 4 0,-1-4 0,-3-1 0,-1 1 0,-2-1-180,-7 5 1,3-6-181,-4 5-180,8-8-989,-2 2 360,6-4-181,0-1-2068,5-4 90,4-3 3328,6-4 0,2-1 0,6-3 0</inkml:trace>
  <inkml:trace contextRef="#ctx0" brushRef="#br0" timeOffset="30744">30311 5756 7982,'-7'-8'4408,"1"2"-3868,-2 0 179,-1 2-449,2 2 0,-2 1 180,1 5-360,3-1 0,0 4-90,4 0 89,1 1-89,2 1 0,2 0 0,2 0 0,6 4 0,-2-3 0,6 2 0,3-5 0,-4-2 0,4-1 0,-2-3 0,-5-2 90,2-1 0,-5-3 0,-3 1 0,-1-3 90,-5-3-90,-2 1 0,-4-3 0,-1 3 0,-9-4-90,2 3 90,-7-1-90,-6 1 0,6 4-90,-7-1-270,3 4 0,7 2-89,-2-1-1170,9 0 359,5 1-269,2-1-1529,5 3 3058,4-1 0,4 0 0,2-1 0</inkml:trace>
  <inkml:trace contextRef="#ctx0" brushRef="#br0" timeOffset="31194">30506 5649 13829,'3'6'720,"-1"0"-630,3 6-90,-1-2 0,2 5 0,0 0 0,-2-3 0,2 3 90,1-3-90,-3-3 0,1 1 0,-2-5 90,1 0-1,-3-2 91,2 0 270,-2-3-270,1-2 0,1-2 90,1-7-180,0 2 0,2-6 0,1-5-90,-3 4 0,3-7 90,-2-2-90,-2 7 90,1-6 89,-1 5-89,0 6 0,-1-2 90,-1 7-90,1-1-90,-1 4 0,0 0 0,1 2 0,-1 1 0,1 1-90,0 4 90,0 1 0,1 2 0,3 4 0,-1-1-180,4 2-179,2 0 89,-1-4-180,3 1-90,0-4 1,0-2-181,2-1 0,1-2-179,2-1-1,-1-2-179,0-1-90,-1-1-181,0-1 91,0 0 411,-2-2 0,0-1 0,-1 0 0</inkml:trace>
  <inkml:trace contextRef="#ctx0" brushRef="#br0" timeOffset="31778">30951 5428 7533,'-11'-11'3867,"3"4"-3327,-9-5-270,7 8-90,-4 0 360,-1 3-360,3 1 89,-4 4 91,-1 4-270,5 1 90,-4 4 0,2 3 0,5-3-180,-1 6 0,6-5 90,2 0-90,2 0 0,2-1 0,5 4 0,1-5 0,5 2 0,5-4 0,-2-5-90,6 1 90,-6-5 0,0-1 0,-1-1 0,-1-2-180,3-4 180,-5 1 0,1-4 0,-6 3 0,-1-5 0,-3 2 0,0-2 0,-4 1 90,0 3 0,-1-1 90,-2 2-180,1 2 90,-1 0 90,1 2-91,1 2-89,-2 0 0,2 2 90,-2 1-90,1 2 0,0 0 0,-1 3 0,1 0 0,1 1-90,1 1 90,1-1 0,1 1 0,1 0 0,2-1 0,1-1 0,6 2 0,-1-4 0,4 0 0,4-5 0,-4-3 90,5-3-90,-1-8 0,-4 2 0,2-8 0,-7 4 0,-1-2 0,-2-3 0,-2 0 0,-2-2 0,-2-2 0,-2-2 0,-2-1 0,-1-2 90,-8-14-90,2 10 90,-6-9 90,-2 6-848,4 10 758,-5-5 90,2 9-180,4 9 89,-3-1-89,6 11 0,0 3 0,1 3 0,1 5 759,-2 11-759,3-2 0,-1 11 0,6-5 0,0 2 0,2 3-464,2 0 464,2 2-3418,7 14 3328,-1-10-180,5 10 0,0-16 0,1-1-270,2-2-1528,21 8 898,-13-14 221,15 4-1929,-9-15 2878,-8-5 0,5-3 0,-9-3 0</inkml:trace>
  <inkml:trace contextRef="#ctx0" brushRef="#br0" timeOffset="32009">31210 5286 8882,'-5'-2'2518,"1"0"-2158,2 2-90,0 2-90,0 0 0,0 3-90,0 1 90,0 1 0,0 3-90,1 7 0,1-3-90,0 6 0,1-5 0,2 0 0,-1 0 0,2 1 0,2 4 0,-1-5-180,2 3-270,1-6 0,-2-5-269,3 0-271,-3-6-179,0-2-180,1-1-1,-1-3 1350,0-3 0,0-2 0,0-1 0</inkml:trace>
  <inkml:trace contextRef="#ctx0" brushRef="#br0" timeOffset="32193">31220 5128 9152,'-1'-5'1979,"0"0"-1799,1 2-91,1 1 1,0 0-90,1 2-90,4 0 1,0 0-91,4 2-450,3 1 180,-1 0-269,3 1-1350,3 1 989,-4-2 1080,4 2 0,-5-2 0,-1 0 0</inkml:trace>
  <inkml:trace contextRef="#ctx0" brushRef="#br0" timeOffset="32494">31436 5178 13559,'4'1'630,"0"2"-630,-1-1 180,2 0-180,-2 0 0,0 0 0,2 1 90,-1 0-90,2 1 90,1 3 0,-1-1 90,0 3 269,-2 4-179,-3-3-90,0 5 360,-6 2-180,0-3-181,-2 4 1,2-6 0,0-1-90,0-1 0,0 0 90,0 1-180,1-4 90,1 2 0,3-1-90,1-3 90,3 1-90,5-4-90,-2-1-90,6-2-630,2-2 181,-2-2-181,5-3-1618,1-5 719,-5 1 0,4-4 0,-6 3 90,-1 0 1619,0 0 0,0-1 0,-1-1 0</inkml:trace>
  <inkml:trace contextRef="#ctx0" brushRef="#br0" timeOffset="32825">31662 5097 10591,'12'4'809,"0"-1"-719,6-2 0,-3-1-90,7-1 90,5-3-90,-6 1 0,7-3 90,-2-1-90,-7 0 0,2-1 180,-6-2-90,-6 2 0,-1-2 90,-9-1-90,-2 4 0,-4-3-3302,-18 3 3212,7 4 90,-16-1-2359,2 6 2359,7 2-90,-8 1 0,2 5 0,9-1 0,-4 3 0,6 3 0,8-3 0,-2 4 2179,8-4-2269,3-1 3302,2 0-3572,2-1-989,9 2 180,-1-4-91,8 2-89,-1-6 1349,3-2 0,3 0 0,3-2 0</inkml:trace>
  <inkml:trace contextRef="#ctx0" brushRef="#br0" timeOffset="33242">32039 4951 8522,'-10'-4'2878,"1"1"-2518,0 2-180,0 1 0,1 1-180,2 2 90,-1 1 0,2 1-90,2 2 90,2 3-90,1-1 0,3 3 0,2-3 0,1-1 0,2 0 0,2-1 0,6 1 90,-2-4-90,4 0 0,0-5 0,-5-1 0,3-3 0,-4-6 90,-5 2 0,1-6 0,-5-4-90,-2 3 90,-3-5 90,-5-4-90,0 5 89,-4-7 1,-2 3-90,3 7 90,-3-3-90,6 9-90,0 2 90,2 1-90,0 3 0,1 2 90,-3 4-90,1 3 0,-1 4-90,3 8 90,1-1 0,1 8 0,6 4 0,1-4-90,4 9-90,4 3 0,-2-8-90,4 10-539,0 1 269,-3-8-762,1 9 222,-6-12-1528,-6 10 1259,-2-8 1349,-6 9 0,-3-12 0,-2 1 0</inkml:trace>
  <inkml:trace contextRef="#ctx0" brushRef="#br0" timeOffset="33626">29625 6554 8162,'-45'14'5307,"0"2"-4767,27-10 0,-1 1 539,12-3 0,6-2-539,11-4-180,4-3 0,14-5 0,3-1-1021,8-4 841,8-3-90,9-2-922,-24 8 1,1 1 831,1-1 0,3-1 0,23-7 0,3-1 0,-12 4 0,0-1 0,-6 3 0,4-2 0,0 1 0,7-4 0,1 0 0,-2 0-845,-9 4 1,-2 0 0,3-1 844,12-4 0,4-2 0,1 1 0,-13 3 0,1 1 0,-1 0 0,-2 0-565,5-1 0,-2 2 1,2-2 564,-4 2 0,3-1 0,1-1 0,-1 2-232,-1 0 0,1 0 0,-2 0 0,-1 2 232,2-2 0,-3 1 0,3 0-11,-5 1 1,2 0-1,0 0 1,-1 0 10,10-3 0,-2 1 0,-2 1 0,7-3 0,-2 1 0,-11 4 0,2-1 0,-3 1 0,11-4 0,-5 1 0,-14 5 0,-2 0 0,7-2 0,-3 1 993,1-2-993,-7 2 0,-8 3 1613,-6 0-1613,-5 2 815,-2-1-1354,-8 4 3040,-3-2-4840,-15 3 720,-2 3-360,-10 0 694,-1 4 1285,-18 3 0,10 0 0,-13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33:05.443"/>
    </inkml:context>
    <inkml:brush xml:id="br0">
      <inkml:brushProperty name="width" value="0.09071" units="cm"/>
      <inkml:brushProperty name="height" value="0.09071" units="cm"/>
      <inkml:brushProperty name="color" value="#FF0000"/>
    </inkml:brush>
  </inkml:definitions>
  <inkml:trace contextRef="#ctx0" brushRef="#br0">20791 10716 10681,'3'10'540,"0"-1"-361,-2 5-89,0-2 0,0 2 0,0 2 0,0 1 0,0 1 0,0 1 0,0-1-90,0 1 90,0 0 0,0-2 0,1 0 0,1-1 0,-1-2 90,3 3-90,-2-5 0,2 3 90,0-5-90,-1-3-1,2 0 1,0-4 0,0-3 0,2-1-90,1-3 90,9-10 0,-4 1-90,8-7 0,-5 2 90,1-3-90,1-2 0,1-1-469,1-1 469,1-2 0,2-1 0,-1 0 0,2 0-3237,12-12 3237,-8 9 0,9-9-585,-12 14 585,1 0-363,0 1 273,0 1-90,10-6 90,-9 8-180,6-3-170,-4 4-10,-9 7-180,5-2-179,-11 7-361,-2 3 2861,-3 2-2950,-1 0 1471,-1 2 1,-1 1-1,-1 0 1</inkml:trace>
  <inkml:trace contextRef="#ctx0" brushRef="#br0" timeOffset="2869">29460 10769 9602,'0'-3'539,"0"0"720,0 3-1259,2 3 0,-2-1 90,2 3-90,-1-1 90,-1 1-90,0 1 90,0 1-90,0 1 90,0 1 0,0 1 0,-1 1 0,1 5 0,0-3-90,0 4 90,0-1-90,1-4 90,0 2-90,1-5 90,-1-1-90,1-1 90,1 0 90,1 0-90,-1-2 0,2 1 0,-2-2 90,1-1-91,0 0 91,1-1-90,1 0 90,0-1 0,1-1 0,1-1-90,0-1 180,1-1-180,1-2 90,1-1-90,2-2 89,8-6 1,-3 1-90,7-6 90,6-6 0,-6 5-90,10-8 0,-8 7-293,0-1 293,1 0 0,1-2-90,0 0 90,0 0-90,-1-1 0,-1 1 0,0-1 0,-1 2 0,0 1 0,-2 2 0,-1 1-450,5-6-356,-8 7 267,4-4-271,-9 9-343,-2 1-376,0 1-91,-2 1-89,-1 0 90,0 1 1619,-1 1 0,1-1 0,0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33:16.744"/>
    </inkml:context>
    <inkml:brush xml:id="br0">
      <inkml:brushProperty name="width" value="0.09071" units="cm"/>
      <inkml:brushProperty name="height" value="0.09071" units="cm"/>
      <inkml:brushProperty name="color" value="#FF0000"/>
    </inkml:brush>
  </inkml:definitions>
  <inkml:trace contextRef="#ctx0" brushRef="#br0">6222 3582 8792,'2'-5'2698,"0"1"-2338,0 6-270,-2-1 0,1 2 0,-1-1 0,1 1 90,-1 0-90,2 1 90,0 0 0,1 2-90,0 2 90,2 1-91,-1 1 181,5 6-90,-2-4-90,2 5 90,2 0-90,-3-5 0,3 2 180,-2-5-90,-1-2 0,2 0-1,-1-1 91,3-1 270,7-1-360,-2-2 90,7-3 269,11-6-359,-4-2-243,15-7 288,-14 3 0,1-3-1754,21-11 1574,-16 8 0,3-3 45,5-5 0,1-1-1448,-10 5 1,1 0 1401,12-8 1,1-1-45,-13 9 0,-2 0-360,2-1 0,0 0 360,-1 0 0,1 1-45,0-1 0,-1 0-544,-1 0 1,1 1 453,-2 0 0,-1 0 0,0 2 1,-2-1-136,-1 2 0,-1 0 0,-2 1 0,0 0-856,6-4 0,-1-1 47,12-9-270,6-5-1799,-21 15 1529,-14 9 1283,-2 2 336,-12 10 0,-6 2 0,-1 1 0</inkml:trace>
  <inkml:trace contextRef="#ctx0" brushRef="#br0" timeOffset="934">21610 2989 7623,'-1'-7'4047,"0"0"-3417,1 2-180,-1 0-180,1 2-180,0 0 89,0 2 1,1 5 180,1 6-180,1 3 0,2 4 180,1 7-180,0-4-180,2 7 90,3 3-90,-2-7 89,3 6-89,-3-9 90,0-1 0,-1-2 0,1 0 90,4 4 0,-4-6-90,4 2 90,-3-7 180,5 1-90,-3-5-90,6 0 359,6-6-359,-3-3-90,8-4 270,25-15-270,-16 5-1741,4-3 0,1 0 1651,6-3 45,-16 7 0,3 0-424,2-2 1,1 2 378,21-11 0,-21 10 0,2 0-45,-1 1 0,-1 0 45,19-8-90,-21 9 0,1 0-225,-3 1 1,-2 1-226,17-7-90,12-5-899,-9 3-1388,-15 6 1748,8-3-91,-19 7-2496,3-1 2548,-11 5 1544,1-2 0,-12 6 0,-2 0 0</inkml:trace>
  <inkml:trace contextRef="#ctx0" brushRef="#br0" timeOffset="13733">8775 9918 8882,'3'-3'1709,"0"0"-1529,-2 3 0,0-1 90,1 0-180,-1 1 89,0-1-89,1 1 0,0 1 90,0 0-90,1 1 90,0 2 180,5 5-90,-2-1 0,2 4 179,1 6-269,-2-3 90,2 6 0,-4-3 0,0 0-90,0 2 0,1-1 89,-1 1-179,0 0 90,1-1 0,0-1 0,0-1 0,2 4-90,-2-7 0,1 3 90,0-7 0,-2-3-90,2 0 179,0-4-89,-1-3 0,4-1 0,2-10 0,-1 0-90,4-6 90,4-8-90,-3 4 0,6-9-560,-3 7 560,1 0 90,1-1-180,1-1 90,2 1 0,14-12-90,-8 9 90,11-8 0,5 2-90,-11 8 0,13-6 0,3 2 0,-12 7 0,11-4 0,-2 3 0,-13 6 0,9-3 0,-7 3-3237,-10 6 3237,4-3 0,-14 7 0,2-2-90,-6 4 1,2-1-451,-7 3 404,-2 0-404,-1 1 2403,-2 1-3932,-2 0-1079,-4 0 1529,-2 1 90,-4 0 1529,1 0 0,0 1 0,-1-1 0</inkml:trace>
  <inkml:trace contextRef="#ctx0" brushRef="#br0" timeOffset="15817">16234 10022 7263,'-2'-12'2968,"2"5"-2698,-2-3 0,0 5-90,1 1 269,0-1-269,0 1 0,1 0 0,-1 3 0,0-1 810,1 1-811,-1 5 1,2 0 270,0 11-270,1-4 180,1 6-180,0-2 269,2 9-179,0-3 0,2 8 90,1 1-270,-1-7 90,3 6 90,2-2-180,-3-7-1,3 6 1,-4-10 0,1 0 0,-1-2 90,1-1 0,2 3-90,-2-6 0,1 2 90,-2-6 0,-1 0-90,1-3 0,1-1 90,1-1-90,6-6-1,-1 0 1,4-5 0,5-7-90,-5 2 0,7-6 0,7-8 0,-6 6 0,10-11 0,8-5-2616,-9 8 2616,13-11 0,-11 13-391,0 1 391,1 0 0,0 0 0,15-8 0,-13 8-662,10-6 662,-18 12-2176,10-6 2176,-12 8 0,7-5 1256,-7 5-1256,-10 6 306,4-3-306,-7 5 599,-7 3-599,2 0 2977,-4 3-3067,-4 3 168,0-1-1068,-1 1 271,-2 2-91,0-1-179,-1 1-1440,0 0 0,0 1 1</inkml:trace>
  <inkml:trace contextRef="#ctx0" brushRef="#br0" timeOffset="17598">23388 9869 9332,'1'-4'1349,"0"1"-1169,-1 1 90,1 1-180,0 1 0,1 1-1,0 1 181,1 4-180,0 0 0,1 4 180,1 5-90,-2-3-90,1 7 270,-1 4-270,-1-4 90,1 8-1,0 2 1,-1-5-90,1 6 90,0-1 0,0-8-90,1 6 90,-1-11-90,1 0 180,-2-2-180,1-1 90,-1-2-90,0-2-1,1-1 91,-1-2-90,0-1 270,2 1-180,0-2 0,2 0 270,4-5-270,-1-1 89,5-4 181,6-6-360,-3 0 90,8-5 180,4-7-180,-5 4 0,10-9-756,-9 8 666,2-2-3082,0 0 3082,1-1 0,0 0-2121,14-12 2031,-10 8-107,12-7 107,-1 0 0,-11 10 0,10-8 0,-3 4 0,-11 8 0,7-5 0,-4 4 0,-9 7 0,5-5 291,-4 5-291,-7 4 0,2-2 1941,-5 5-2480,-4 3-91,0-1 3218,-6 4-3488,0 0-1363,-1 1-1245,-8 3 1799,1 1 90,-7 2 1619,2-1 0,-2 0 0,-1 0 0</inkml:trace>
  <inkml:trace contextRef="#ctx0" brushRef="#br0" timeOffset="20204">6321 9588 8702,'-11'3'1619,"1"0"-1439,9-2-90,-1 0 989,1 0-899,7 0-180,-2-1 90,6-2 90,1-1-180,0 1 90,4-3-90,-3 1 90,2 0-90,1-1 90,0 0-90,1-1 90,0 0-90,1 0 0,0 0 90,8-3 0,-5 2-90,5-3 0,-9 4 0,7-1 0,-6 2-90,5-2 90,-2 2-90,-5 1 90,2-1-90,-2 2 0,-6 0 0,3 1-360,-4 2 180,-3-1-89,2 2-451,-3 1 270,-1 0-89,-1 1-271,-2 0-89,-1 0-91,-1 0 1080,-1 1 0,-2 1 0,1-1 0</inkml:trace>
  <inkml:trace contextRef="#ctx0" brushRef="#br0" timeOffset="20633">6329 9897 7533,'-9'4'2608,"1"1"-2338,4-4 0,-1 1 180,3 0-270,1-1 359,0 0-449,5-1 90,3 0-90,1 0 0,2-1 0,-1 0 0,1-1 0,1 0 0,2-1 0,0-2 90,10-2-180,-4 1 90,7-3-90,-6 2 90,0 0-90,1-1 0,1 1 89,10-3-89,-7 1 0,7-2 0,-1 0 0,-7 3 0,5-2 0,-10 4 0,-1 0 0,0 2-89,-2 0 89,6 0-90,-7 1 0,3 1 0,-8 1-90,-1 0-90,-2 1 0,-1-1 0,-2 1-90,-1-1-89,0 0-1,-1-1-180,-1 1-899,-3-4 450,-1 1-1,-3-4 1080,0 1 0,-1-1 0,0 0 0</inkml:trace>
  <inkml:trace contextRef="#ctx0" brushRef="#br0" timeOffset="21074">6571 9381 7623,'-14'-13'2608,"1"-1"-2428,8 8 0,1-1 180,1 1-180,1 2 0,0 0 89,2 0-179,0 2 0,1 0 0,0 1 90,0 0-180,1 1 90,0 0 0,2 0-90,0 0 90,0 1 0,2 0 0,4 1 0,0 1 0,3 0 90,5 3-90,-3-2 0,6 3 0,4 1-1,-4-1-89,8 2 90,3 2-90,-6-3 0,7 4 0,1 1 0,-9-3 0,8 4 90,-3 2-90,-7-3 0,5 5 0,-5 0 90,-7-4-90,2 4 90,-10-6-90,-1 1 90,-2 0 0,-2 0 0,-2 1 0,-1-1-90,-3 1 90,-1-1 0,-2 0-90,-2 0 0,-1 1 0,-2 0 0,0-1-90,-8 7-90,5-5-90,-5 5-539,2-2-1,5-5-269,-3 4-270,6-8-91,0 1 1,1-2 1439,0-1 0,0-1 0,0-1 0</inkml:trace>
  <inkml:trace contextRef="#ctx0" brushRef="#br0" timeOffset="21934">7537 11024 7803,'-4'-7'2608,"0"1"-2158,0 0-90,0 0-1,-1 1-89,1-1 90,0 1-90,1 0 180,0 1-181,0 0 271,2 0-270,0 2-90,0-1 360,1 2-361,1 8 1,0-1 0,0 9-90,1-2 180,-1 3-180,1 2 0,-1 3 0,0 1-90,0 3 90,-1 1-90,1 1 0,0 1 0,0 0 0,0 1 0,0 1 0,-1 0-180,0 14 0,0-11-90,-1 11-449,-2 2-729,0-11 638,-2 10-1911,-1-7 1192,1-10-90,-3 3 1619,-1-11 0,2-7 0,-3 1 0</inkml:trace>
  <inkml:trace contextRef="#ctx0" brushRef="#br0" timeOffset="22282">7275 11541 8252,'-14'-7'2969,"7"3"-2700,-4 1-89,8 4 0,2 3 180,1 6-180,3-1 90,1 5 90,5 4-181,-1-3-89,4 6 180,4 1-90,-4-6-90,5 6 90,1-2-90,-4-6 180,5 3-90,1-4-90,-4-6 90,4 1-91,-4-6 91,7-4-90,-4-3 0,6-3 0,0-6-90,-6 2 0,5-5 90,-3-4-90,-6 5 0,4-7 0,-2-1 0,-5 7-90,3-5 0,-5 5 0,-2 4-90,0 0-89,-5 6-1,1 2-270,-1 1 90,0 2-179,0 2-1170,-2 6 539,-2 0-89,-4 5 1349,-10 8 0,0-2 0,-8 8 0</inkml:trace>
  <inkml:trace contextRef="#ctx0" brushRef="#br0" timeOffset="22766">6202 13049 8882,'-3'-6'2339,"0"1"-2070,1 2 1,1 1-180,1 1 90,0 0-90,2 6 0,1 2-90,1 6 90,1 9 0,0-3-90,2 9 0,1 3 0,-1-7 0,3 8-180,1 0 90,-3-8-90,3 7-90,-4-12-89,1-1-181,-1-2-180,-1-1-1439,1 2 990,-4-6 1169,1 1 0,-3-9 0,-1-1 0</inkml:trace>
  <inkml:trace contextRef="#ctx0" brushRef="#br0" timeOffset="23136">6036 12978 8162,'-11'-20'2969,"3"5"-2520,-1-9-359,6 12 0,1-4 0,5 5 0,4-1-90,3 1 90,3 0 0,15-6 0,-3 5-90,12-4-770,-6 7 860,2 0-90,3 1 0,1 1 90,0 3-90,18 2 90,-14 3-45,0 5 0,0 3-45,-1 4 0,19 11 90,-23 5 0,-13-5-3,3 12 93,-13 6-90,-7-8 0,-3 14 90,-16 6-3286,0-11 3196,-10 15-90,3-16 90,-4 1-90,-1 0 0,6-12 0,0 0 58,-11 15-58,10-17 0,0 0 0,-6 8 0,1-2 0,-8 9-90,11-12 0,-6 5-329,10-10 149,6-10 2926,1 3-3825,8-11 359,4-4-359,2-1-585,10-10 1754,-1-2 0,9-7 0,-3 0 0</inkml:trace>
  <inkml:trace contextRef="#ctx0" brushRef="#br0" timeOffset="23566">6967 13041 8342,'-13'-13'2879,"4"6"-2430,-12 0-269,8 7 90,-4 3 270,-1 6-270,4 0-90,-5 5 179,3 6-179,4-3-90,-1 5 0,5 2-90,4-5 0,1 4 90,7-2-90,2-6 0,3 3 0,-1-8 0,3-2 0,0-2 0,1-1 0,13-3 0,-9-3 0,8-2 0,-9-8 90,-4 1-90,0-4 0,-4-2 0,-3 3 0,0-3 0,-2 5 90,-1 0-90,-1 2 90,0 1 180,0-2-180,0 4-90,0-1 180,0 3-90,0 1-90,0 1 0,2 8 0,1 4 0,2 3 0,0 2 0,1 4 0,0-4 0,1 7 0,0-7-90,0 0 0,1 0 0,0-1-270,2-1-360,5 2 91,-3-4-181,5 0-1529,1-7 900,-4-2 90,4-4 1349,-4-3 0,-2-3 0,2-2 0</inkml:trace>
  <inkml:trace contextRef="#ctx0" brushRef="#br0" timeOffset="23836">7203 12699 7982,'-6'-18'3239,"-1"1"-1710,-2-7-1169,3 10-91,-1-4 361,4 11-270,2 3 359,0 1-449,3 13 0,0 1 90,4 20-180,-2-7-90,2 11-90,-2-6 90,0 3-90,1 2 0,0 2 0,1 1 0,3 17-1100,-2-13 1010,4 13 0,-2-18 0,0-1-180,0-3 1,1-1-181,0-3 0,1-4-179,0-2-91,-1-5-90,1-3 1,-1-3-181,-1-4-179,-1-3-1439,1-6 2882,-5-3 1,1-6 0,-4 0 0</inkml:trace>
  <inkml:trace contextRef="#ctx0" brushRef="#br0" timeOffset="24348">7215 13011 7892,'-14'-8'2879,"4"2"-2429,-3-1-271,8 4 1,0 0 0,4 0-90,3 1-90,3-1 90,16-5-90,-4 1 0,15-4-3392,4-3 3392,-7 3 0,11-5-158,0-1 158,-11 5 0,8-5 90,-15 6-90,-3 1 90,-3 1 0,-3 0 180,2 0 3403,-6 2-3403,0 0 506,-6 4-236,-2 1 0,-8 6-361,1 2-89,-6 6 180,-3 7-180,3-2 0,-4 7 90,3 2-180,4-6 0,0 6 90,5-9-90,2-2 0,2-1 90,2-2-90,1-1 90,5 1-90,-1-4 0,5-1 90,4-7-90,-3-2 0,4-3 0,2-7 0,-6 1 0,5-5 0,-7 2 90,-1-1-90,-1 0 0,-1-2 0,-2-1 0,0 1 90,-1 1 90,-1 0 0,-1 2-1,0 1 1,-2 3 90,1 1-90,-1 2 180,0 0-270,1 2 0,-1 2 0,1 3-90,0 3 0,2 3 0,2 8 0,-2-2 0,4 6 0,1 4 0,-1-5 0,3 5-90,2 0 0,-3-5-90,3 3-180,-4-7-719,3 4 269,-3-4-89,1 1-1980,-1-5 1260,-3-3-90,-2-1 1709,-4-4 0,-1-2 0</inkml:trace>
  <inkml:trace contextRef="#ctx0" brushRef="#br0" timeOffset="38053">8343 12608 7443,'-7'-5'4047,"1"1"-3597,0 1-90,3 1 0,0 0-90,0 2-1,1 0-89,-1 1 90,0 1-90,0 3-90,0 1 90,-1 2 90,1 7-180,0-2 0,1 6-90,1-3 90,1 9-90,0-3 90,0 6-90,1 2 0,0-9-90,1 7 0,1-6-90,-1-7-90,2 3-90,-2-8-90,1-4-89,0-1-271,1-3-179,0-3-271,-1-4-89,-1-2-90,-2-3 1439,0-3 0,-2-2 0,1-2 0</inkml:trace>
  <inkml:trace contextRef="#ctx0" brushRef="#br0" timeOffset="38315">8132 12421 8522,'-7'-7'3328,"0"-1"-3058,4 4-90,1-1 0,2 2 90,1 0-90,2 0-90,3-1 89,8-4-179,-1 2 90,6-3-90,6-2 0,-4 1 90,7-3-90,-6 3 0,0 0 0,1 0 0,0-1-90,0 1 90,-2 0-90,1 0 1,-1 0-91,-1 1-450,5 0 180,-8 4-89,2-1-991,-9 7 451,-6 1-90,-3 4 1169,-10 3 0,1 1 0,-4 2 0</inkml:trace>
  <inkml:trace contextRef="#ctx0" brushRef="#br0" timeOffset="38550">8197 12761 7083,'-1'15'3058,"1"-3"-2788,1 1 270,2-4-270,0-3-1,2 0 91,6-3-180,0-2 0,5-3 0,7-4-90,-4 0-90,8-3 0,6-4-90,-7 3 0,8-4-360,1 0 0,-10 4-179,6-2-1530,-9 5 900,-8 3 0,-2 2 1259,-9 4 0,-4 3 0,-1 0 0</inkml:trace>
  <inkml:trace contextRef="#ctx0" brushRef="#br0" timeOffset="38785">8378 12977 8162,'15'-16'3598,"-4"6"-3238,6-7-90,-6 7 90,1 0-90,0 0-91,1 0 1,1 1 0,0 1-90,2 0 0,7-3 0,-4 4-90,6-2-90,2 2 0,-5 1-90,5-1 0,-8 2-179,-1-1-181,0 0-90,-1 0-269,-2 0-271,-2 0-89,-2 1-90,-2-1 1349,-3-1 0,-2 1 0,-1-2 0</inkml:trace>
  <inkml:trace contextRef="#ctx0" brushRef="#br0" timeOffset="39732">8709 12519 7443,'-2'-7'4497,"0"2"-4047,1-1 180,1 3-361,1 0 631,5 4-450,0 1-91,4 4 361,3 6-450,-3-2-90,3 7 270,0 2-361,-3-2 1,2 6-90,-5-5 90,0 0-90,-1 0 0,-1-1 0,1-1 0,-2 0 0,1-1 0,-1-2 0,1-2 0,0 2 0,-2-5 0,1 1 0,-1-6 0,0-2 0,0-4 0,1-9 0,0 1 0,0-7 0,-1 2 0,0-1 0,-1-2 0,0 0 0,0-1 0,0 1 0,0 0 0,0 0 0,1 1 0,-1 1 0,0 1 0,0 2 0,0 0 0,2-2 0,-1 6 0,2-3 90,0 6-90,0 2 0,2 1 0,2 6 0,-1 1 0,2 3 0,1 7 0,-3-3 0,3 5 0,-3-3 0,1-1 0,0 0 0,0-1 0,7 3 0,-2-5 0,5 2 0,-4-6 0,1-2 0,2-2 0,1-2 0,1-2 0,0-2 0,2-2 0,-1 0 0,-1-3 0,-1 0 0,-1-1 0,-2 0 0,-2-1 90,-1 0-90,-3 0 90,-2-1-90,-2 1 90,-2-4-90,-2 5 90,-3-3 0,-6 4 0,0 4 0,-4 0 0,-7 5 0,4 3-90,-7 1 0,-2 7 0,5-1 0,-6 4 0,3 3 0,6-2 0,-2 3 0,8-4 0,3 3 0,3-4 0,2 3 0,8-4 0,1-3 0,4-1 0,6-5 0,-4-2 0,5-3 0,1-6 0,-5 2 0,4-5 0,-8 3 0,0-2 0,-2 0 90,-2-1-90,-1 1 90,0-1 0,-1 1 90,-1 0-90,-1 0 179,-1 2-89,0 1-90,-1 1-90,0 2 180,0-1 0,0 3-180,-1 0 180,1 5-90,0 1-90,1 4 0,3 7 0,0 1 0,3 6 90,0-1-90,2 1 0,0 3 0,2 2-608,1 1 608,0 2 0,1 2 0,0 2 0,-1 2 0,1 2-3191,-1 1 3191,0 0 0,-1-1-353,2 14 353,-5-13 0,1 9-99,-6-6 9,-3-11 90,-3 5 0,-3-14 0,-2-2 0,-2-3 0,-2-2 378,-1-3-378,-2-3 3153,0-3-3153,-2-3 553,0-3-553,1-4 0,-1-3 0,1-4 77,2-2-257,-4-12 0,5 4 0,-1-8-359,5-3 89,5 8-270,1-9-899,7-1 630,0 9-91,5-7-269,-2 11-90,0 1-90,1 1 0,-1 1 1529,5-6 0,-3 7 0,3-6 0</inkml:trace>
  <inkml:trace contextRef="#ctx0" brushRef="#br0" timeOffset="39968">9618 12348 8792,'-1'-9'5037,"0"3"-4047,1-2-631,1 6 91,0 1 90,2 6-270,0 2-90,2 4-1,2 6-89,-1-2 0,2 5-90,1 3-90,-2-5-90,2 5-89,-2-7-271,-1-2 0,0 0-179,1-2-271,-1-2-269,0-1-180,-1-2-180,-2-2 90,-1-2 1019,-1-2 0,-1-1 0</inkml:trace>
  <inkml:trace contextRef="#ctx0" brushRef="#br0" timeOffset="40149">9557 12183 7892,'-6'-11'3239,"2"0"-2700,-1 2-269,1 2-180,1 0 0,1 3 0,1 0-90,1 1-180,3 3-90,0 1-269,4 2-1260,3 4 539,-1-2-89,2 3 1349,-3-1 0,0 0 0,0 0 0</inkml:trace>
  <inkml:trace contextRef="#ctx0" brushRef="#br0" timeOffset="40584">9809 12320 11041,'2'4'1889,"0"0"-1530,0 0 1,0 2 90,0 0 0,0 1-91,0 1-89,1 2 90,0 0-180,0 1 0,0-1 0,0 1-90,0 0 0,1-1 180,-1 1-270,0-3 90,0 0-1,-1-2 1,0-3 270,-1 0-270,0-10-90,-1 1 90,0-7-90,0 3 0,0-2 0,1-1 90,0-2-90,-1-2 0,1 0 90,-1 0 180,1-6-180,-1 6 0,1-3 180,0 5-180,-1 5 89,1-1-89,0 6 0,0 2 0,1 1-90,1 5 0,0 1 0,1 2 0,1 2 0,1 2 0,1 0 0,0 2 90,0 0-90,1 1 0,0 0-90,1 0 90,-1 1 0,1-1-180,4 6 0,-2-5-179,2 2-541,-1-3 181,-2-4-181,4 0-1079,1-4 720,-3-4-180,3-1-1530,-4-6 1530,-3-1 1439,0-3 0,-4 1 0,0 0 0</inkml:trace>
  <inkml:trace contextRef="#ctx0" brushRef="#br0" timeOffset="41602">10127 12240 9422,'-5'-3'2518,"1"1"-2248,3 1 90,1 0-90,5-1-90,0 1-90,4-2-1,5-1 1,-3 0 0,5-2 0,-1-1 0,-3 1 0,1-2 0,-6 3 0,-1-1 90,-1-1 0,-2 0 90,-2 0 0,0-1-1,-3 1 1,0 0 270,-6-3-270,0 3-90,-4-1 90,1 4 89,-8 4-89,3 1-180,-5 3 180,-2 5 0,6 1-180,-5 4 90,3 5 0,6-4-180,-2 6 90,6 2-1,4-5-89,2 7 90,4-8 0,2 0-90,2 1 0,3-2 0,1 0 0,3 0 0,2-2 0,2-1 0,3-2 0,13 0-603,-5-4 603,11-1-3192,4-7 3192,-8-3 0,11-3-334,0-6 334,-11 2 0,9-6-8,-7-1 8,-12 3 0,5-5 0,-14 5 0,-2 1 382,-3-1-382,-3 1 3211,-2-1-3211,-1 1 0,-3 0 0,-2 1 530,-2 1-530,-1 0 104,-3 2-14,0 0-90,-2 2 0,-4-1 0,1 3 0,-2 0 90,-2 4-90,4 2 0,-4 0 0,6 3 0,0 1 0,1 1 0,0 1 0,0 2 0,2 2 0,0 1 0,1 0 0,1 1 0,1 1 0,2 0 0,2 1 0,0-1 0,5 7 0,0-5 0,2 5 0,4-1 0,-1-5 0,3 4 0,4-4 0,-2-4 0,5 0 0,5-6 0,-4-3 0,7-2 0,-6-4 0,1 0-3392,1-3 3392,1-1 0,0-1 0,-1-2 0,-1 0 0,-1-2 0,-3 0 0,5-9 0,-8 4 0,2-5 0,-6-2 0,-6 7 0,0-5 0,-5 8 0,-2 2 0,-2 0 3392,-2 2-3392,-1 0 0,-2 2 0,-1 1 0,-1 1 90,-1 2-90,0 1 90,-1 2-90,0 1 0,-1 1 0,1 0 0,0 2 0,2-1-90,1 1 90,-1 1-90,4-1 90,0 1 0,4-1 0,1-1 0,6 1 0,0-2 0,5 1 0,4-3 0,-2 0 0,5-1 0,-5 0 0,2-1 0,-1-1 0,0 1 0,0-2 0,0 0 0,-1 0 0,0-1 0,-1 1 0,-1 0 0,0 0 0,-2-1 0,0 2 0,2-3 0,-3 2 0,1 0 0,-2 1 0,-3 3 0,1-1 0,-2 3 180,-1 1-180,0 4 0,-1 0 0,0 5 0,0 2 0,-1-1 0,1 4 0,1 3 0,-1-3 0,2 4 0,0-5 0,0-1 0,0 1 0,1-1 0,0 0 0,0 0 0,1 0-180,0-1 180,0-1-270,0 0-359,0-1-91,1-2-269,-1-1-1440,4 0 720,-2-3 0,4-2-1709,2-7 3418,-1-2 0,5-3 0,-3 0 0</inkml:trace>
  <inkml:trace contextRef="#ctx0" brushRef="#br0" timeOffset="41917">11286 11840 7623,'-10'-1'3508,"-1"0"-2879,0 1-89,-1 2-90,-1 1 359,-5 4-449,5 0 180,-3 3 269,3 4-449,4-2 0,-1 5 270,5 3-361,4-5 1,1 6-90,4-7 0,3 1 90,2-1-180,3 0 0,3-1 0,2 0 90,1 0-180,2-1 0,1-1 90,1 0-90,0 1 0,0-1 0,-1 0 89,6 5-89,-9-5 0,4 4 90,-9-1-90,-6-3-90,-2 4 1,-7-3-181,-3-1-90,-5 2-180,-4 0-179,-3 0-181,-4 1-179,-2-1-270,-2 1-361,-3 0-1708,-19 5 1889,8-4 1021,-15 5 0,13-6 0,-2 1 0</inkml:trace>
  <inkml:trace contextRef="#ctx0" brushRef="#br0" timeOffset="42351">6786 13890 7623,'-19'12'5666,"11"-7"-5216,2 0 270,24-10-360,3-2-1,15-5 541,24-6-4702,-7 2 3937,-13 4 0,0 0 45,-6 2 0,0 0-38,4-2 0,0 1-53,2-2 1,2 1-655,1-1 0,1-1 610,2 0 0,0 0 0,1-1 0,1 0 0,1 0 0,1-1-723,1 0 1,0-1 677,1 1 0,0-1 45,1 1 0,1-1-45,0 0 0,0 1 0,0-1 0,0 1 0,-2 0 0,3 0-284,-6 3 1,2-2-1,-3 2 194,7-2 0,-1 0 77,-11 3 1,3 0-1,-2 0-347,9-2 1,-3 1 564,-15 4 1,0-1-836,12-2 0,-3-1 91,-4 2-91,1-1 90,-21 6 1144,-2-1-1234,-6 2 2472,-1-1-4001,-7 1 2470,-3 1-1570,-1-1 1403,-1 0 0,-1 0 0,1-1 0</inkml:trace>
  <inkml:trace contextRef="#ctx0" brushRef="#br0" timeOffset="42803">10355 12797 7982,'-16'1'4048,"1"1"-3148,1-1-181,1 0 1,3-1-91,1 0 1,3 0 0,2 0-91,2 0 361,6-3-630,3-1 0,6-2-180,16-6-90,-2 1 89,13-4-89,13-5-1600,-9 4 1600,18-6 45,-28 10 0,0 1-2907,21-8 2862,-19 7 0,-1 0 90,16-5-496,-17 6 0,1-1 406,17-4-135,-7 2 0,-2 1 135,-4 2 870,21-6-960,-43 12 0,3 1 2667,-12 2-3476,-1 0 1631,-5 2-1542,-1 0-1153,-6 2 164,0 0 0,-5 0-1619,-7 0 3418,2-1 0,-7 1 0,5-1 0</inkml:trace>
  <inkml:trace contextRef="#ctx0" brushRef="#br0" timeOffset="60850">21587 13178 8432,'-8'-8'3418,"3"3"-2968,-2-3 0,4 4-1,-1 0 1,1-1 0,0 2 90,1-1-1,0 1 451,0-1-540,2 1-91,-1 0 271,1 1-180,0 1-180,-1 5-181,0 0 1,-1 6 180,0 7-270,1-1 90,-1 6-90,1 3 0,0-6 0,1 7 0,2-9 0,-1 0 0,1-2 0,1-1 0,-1-1 0,1-2 0,-1-1 0,0-2 0,0-2 0,0 1 0,-2-3 0,1 0 180,-1-4-180,-1-11 90,1 2-90,-2-10 90,1 4-90,0-1 0,0-3 0,-1-1 0,-1-12 0,0 6 0,-1-8 90,-4-11 0,2 17 0,-3-15 0,1 14 0,2 8-90,-1-5 270,0 3-180,1 7 0,0-2-1,2 5-89,1 5 90,0-1-90,3 4 0,-1 2 0,2 1 0,2 6 0,0 1 0,3 4 0,1 2 0,1 2 0,2 2 0,1 1 0,2 1-3392,8 10 3482,-3-7-90,7 6-157,5-1 157,-4-8 0,9 5 0,5-3 0,-8-5 0,10 2 0,1-4 0,-12-4-149,7 1 149,-16-5 0,-4-1 0,-3 0 0,-3-1 3240,-4 0-3240,-2 0 231,-4 0-231,-4 1 0,-5 0 0,-4 1 0,-6 2 0,-5 1 227,-20 8-227,7-2 0,-16 5 0,13-4 0,-18 7 0,15-5 0,-11 5 0,9-3 0,14-5 0,-3 1 0,12-5 0,8-4 0,2 0 0,12-8-90,3-1 90,8-4 0,2-3 0,4-2 0,1-2 90,4-3-90,13-12 0,-6 6-683,9-8 683,-12 8-3165,12-10 3165,-10 9 0,6-7-100,-6 7 100,-10 7 90,3-2 0,-9 8-90,-6 5 533,0 1-443,-8 9 3202,-3 4-3292,-2 6 393,-3 3-393,-1 4 0,-3 2 0,0 3 0,-1 2 0,0 2-90,-1 2-90,1 1-90,1 0-899,-4 15 539,5-11-3405,0-1 1,0 0 1785,0-1 91,-7 18 2040,2-20 1,2-9-1,-5 5 1</inkml:trace>
  <inkml:trace contextRef="#ctx0" brushRef="#br0" timeOffset="61634">19121 13198 8162,'-20'5'2699,"-6"1"-2339,10-2 539,-16 1-629,16-2 180,-8 0 269,10-2-269,4 0 0,-1 0-1,6 0-89,1 1 90,0-3-90,1 1 269,1-2-449,0 1 450,1-1-450,4 1-90,-1 0 0,7-1 0,-1 1-90,5-2 90,13-2-90,-2 0 0,11-2 90,13 0-90,-9 1-267,17-1 267,10 1-2795,-13 1 2795,-16 2 0,-1 1 0,17-2-273,1 1 273,-2 0-534,-1 1 534,-4 0-1997,12 1 1907,-18 0 0,6 1 1143,-14 1-1323,-11 1-38,0 1-861,-12 3 871,-6-1-601,-5 3 2019,-14 3-2469,-2-2 160,-11 5 1189,-15 4 0,4-5 0,-15 6 0</inkml:trace>
  <inkml:trace contextRef="#ctx0" brushRef="#br0" timeOffset="61982">17000 14201 9242,'29'-15'4047,"21"-3"-6712,-6 6 2800,-13 4 0,4 0 180,14-4 0,1 0-136,-9 2 1,2 0 0,17-4 0,4-1 30,-13 5 0,1-1 0,0 1-1321,11-2 1,1 0 1200,-7 2 0,3-1 0,0 1 30,6-1 0,0 1 0,-2 1-399,-12 1 0,-3 1 1,4-1 300,-5 1 1,3 0-1,1 0 1,-1 0-1,0 1 1,1 0-1,-1 0 1,-2 0-423,3 0 1,-1 1 0,1-1 429,12-1 0,4 0 0,-2 0-63,-2 1 1,-1 1-1,-4 0 33,-12 1 0,-2 0 0,1 0 58,10 0 0,3 0 1,-5 0-59,-1 0 0,-1 0 0,13 0 0,-1 0 0,-19 1 0,0 1-90,8-1 0,-1 1 377,-13 0 1,-4 0-468,15 0 1005,12-1-1455,-36 1-180,1 0 806,-16 0-3144,-7-2 3873,-4-1-2434,-5-1 2069,-4 0 1,-2 0 0,-2-1 0</inkml:trace>
  <inkml:trace contextRef="#ctx0" brushRef="#br0" timeOffset="62932">23217 13076 8342,'-5'-9'3058,"0"0"-2518,1 1 540,0-2-541,2 4-89,-1-2 629,2 2-539,1 3-180,-1 0 270,1 1-271,0 1 91,2 9-180,0 1 0,1 7 0,-1-2-91,1 2 1,0 1 0,0 2-90,0 0-90,2 9 0,-1-6 180,7 19-180,-5-22 0,6 8 180,0-12-180,-3-6 0,5 1 180,1-6-180,-4-1 90,5-3-90,-2-3 0,-3-3 0,2-2 0,0-7 90,-5 3-90,3-5 0,-5 3 0,1-6 90,-3 5-90,1-5 180,-1 3 0,-3 5-90,1-1 89,-2 3-89,0 5 0,0-1 0,0 4-90,0 2 0,0 11 0,1-2 0,1 9 0,6 2 90,1-5-90,4 5 0,0-8 0,1 0 0,3-2 0,2-2 90,2-2-90,12-3 0,-8-3 0,9-3 0,-2-7 90,-9 0-90,5-6 90,-6-6 0,-8 4-90,1-8 90,-9-5 0,-4 5-90,-2-9-333,-5 8 333,-1 0 0,-2 1 0,-1 0 0,-2 3 0,-6-6-336,4 9 246,-5-2-180,0 9 0,5 5 232,-3 1-1311,3 10 539,4 1-449,0 4-1722,8 6 823,2-1 89,4 4 2069,8 4 0,-1-6 0,7 6 0</inkml:trace>
  <inkml:trace contextRef="#ctx0" brushRef="#br0" timeOffset="63349">23973 13085 9512,'-3'-8'4047,"0"2"-2967,3 3-631,2 1 91,0 1 360,8 0-541,-1 1 1,7 1 270,7 2-450,-5 1 90,7 2-1,0 4-89,-7-1-180,4 4 90,-5 2-90,-5-2 0,1 5 0,-8-5 0,-3 7 0,-2-5 0,-4 4 180,-8-1-180,1-5 0,-4 3 0,-1-5 0,5-3 0,-2 0 0,3-5 0,3-4 0,-2-2 0,4-4 0,1-2 0,0-2 0,2-3 0,3-11 0,1 4 0,4-9 0,1 8 0,8-11 0,-2 9 0,6-7 0,4 3-180,-6 9 180,7-4-270,-1 7-359,-5 6-91,3-1-1259,0 6 810,-5 3-180,4 1-270,-6 3-90,-2 1 90,-2 1 89,0 1 1530,1 1 0,0 0 0,0 0 0</inkml:trace>
  <inkml:trace contextRef="#ctx0" brushRef="#br0" timeOffset="63718">24579 13012 9332,'-6'-9'3688,"-3"1"-3239,1 5 1,-4 0 90,2 4-91,-1 0 1,-1 3 0,-1 1 0,1 1 179,-5 8-269,4-3-180,-1 6 180,4 2-270,4-4 0,0 4 0,8 1 90,1-6-180,5 3 0,6-3 0,-1-4 0,7 0 0,-4-5 90,0-1-90,1-3 0,-1-1 0,1-2 0,4-4 0,-5 0 0,2-4 0,-5-3 0,-4 3 89,0-4 1,-4 1 0,-3 5 90,1-2-90,-3 3-90,0 3 0,0-1 0,0 3 0,0 1 0,-2 4 0,0 1 0,0 4 0,0 0 0,1 1 0,1 1-360,3 5-179,-1-4-91,4 4-989,3-2 450,-1-4-270,4 2-1890,1-4 1620,-2-3 90,2 1 1619,-2-4 0,0 0 0,1-2 0</inkml:trace>
  <inkml:trace contextRef="#ctx0" brushRef="#br0" timeOffset="64100">24809 13076 7623,'-3'-7'4407,"1"2"-3507,0-1-541,0 4 1440,1 0-1259,4 7-90,-1 0 90,4 6-181,-2-2 91,0 1-90,1 1 180,2 7-271,-1-4-89,1 3-90,0 0-90,-1-6 0,0 4 0,0-5 0,-2-3 0,1-1 0,1-4 0,0-2 0,2-2 0,0-2 0,1-3 0,-1-1 0,1-2 90,3-8 0,-4 3-90,3-7 0,-5 5 90,1-11 0,-1 7-90,-1-8 270,0 4-180,-1 8 0,0-3 90,-1 8 0,-1 4-180,-1 0 90,0 6-90,-1 3 0,0 3 0,0 3 0,0 3-90,1 2 0,0 2-90,2 0 0,2 2-180,1 1 0,1-1-359,3 1-271,2-2-179,1 0-180,4-2-270,1 0-2249,15 3 2069,-6-5 1482,11 1 0,-8-7 0,1-1 0</inkml:trace>
  <inkml:trace contextRef="#ctx0" brushRef="#br0" timeOffset="64815">25442 12990 7353,'-26'-14'4407,"6"4"-3417,-15-2-630,14 7 89,-6 2 451,1 7-540,8 1-1,-5 4 271,8 7-360,5-4-90,2 7 0,7-5-90,3 1 0,3-1-1,3 0-89,2 0 90,10 2-90,-4-5 0,8 1 90,1-7-90,-5-2 0,5-3 0,-3-6 90,-7 0-90,4-5 270,-6-4-180,-4 1 90,1-4 90,-6 4 0,-1-1 0,-1 1-1,0 1 1,-2-2-180,0 5 90,-1-2 90,-1 7-180,0 3-90,0 2 90,-1 4-90,-1 9 0,3 1 0,-1 8 0,6 10 0,1-5 0,4 12 0,7 9 0,-3-10-225,7 15 225,0 3-1506,-4-13 1506,3 13 0,-4-5-2819,-4-13 2819,1 8 0,-7-19-1292,-1 7 1292,-3-10 99,-2 3-99,-7-7 796,0-7-796,-6 0 2622,-7-7-2622,1-4 2325,-7-2-2325,-5-8 0,6-1 0,-7-5 0,11 1 0,2-1 0,2-1 0,1-2 0,4-1 0,2 0 0,4-2 0,4 0 0,3-2 0,10-10 0,1 6 0,8-9 0,11-5 0,-5 9-339,12-11 339,5-6-1668,-7 10 1668,-13 13 0,2-2 0,-1-2 0,0 1-1117,13-17 1117,-14 15 0,1-1-320,-3-1 1,-1 1 319,8-17 0,-11 18 0,0-2 0,5-24 0,-7 16 90,-1-10-90,-8 21-1997,-5-5 1997,-2 9 90,-4-2 817,-8 10-907,2 7 936,-8 1-846,-4 12-90,5 3 0,-7 7 615,2 16-615,5-3 0,-3 14 2432,10-7-2432,1 4 0,3 3 0,1 1-179,4 19-2896,3-14 2985,4 14-90,3-22-2505,9 13 2235,-1-15-359,7 7-1530,4-10 810,-4-12 69,7 3-2318,3-10 2069,-7-7 2149,8-1 1,-9-7-1,0-1 1</inkml:trace>
  <inkml:trace contextRef="#ctx0" brushRef="#br0" timeOffset="65035">26010 12997 7443,'-3'-8'5846,"0"-1"-5306,2 6 90,0-1 359,2 4-539,0 4 90,1 2 269,3 10-449,0-3-90,1 6-90,-1-4 90,2 9-270,-2-5 0,1 6-3392,1-1 3302,-3-7-180,2 5-720,-1-4 271,-2-7-361,1 2-2068,-2-9-540,-1-3 5281,0-6-1593,-2-2 0,0-5 0,0 0 0</inkml:trace>
  <inkml:trace contextRef="#ctx0" brushRef="#br0" timeOffset="65200">26005 12726 8612,'-2'-7'2788,"1"1"-2428,-1 2-180,1 0-90,1 3-360,3 7-90,1 0-179,2 6-1440,3 4 720,-2-2-91,4 4 1350,-2-4 0,1-1 0,1 1 0</inkml:trace>
  <inkml:trace contextRef="#ctx0" brushRef="#br0" timeOffset="65917">26261 12939 11850,'4'0'2069,"-1"0"-1439,-2 1-1,0 2 91,1 1-90,0 2 89,-1 2-179,1 2 0,1 1-1,1 7-179,0-4-90,1 6 0,1 0 0,0-4-180,0 4 89,2-3-179,-2-4 90,1 2-90,-1-3 0,-2-6 90,1 1-90,-1-6 0,0-2 0,2-1 0,1-2 0,1-2 0,4-7 90,-3 1-90,4-6 0,-5 3 0,0-1 0,-2-1 0,4-8-90,-3 5 90,1-5 0,-4 9 0,1-3 0,-2 8 0,0-1 90,-1 5-90,-1 3 0,0-1 0,-2 6 0,-1 2 0,-1 4 0,-1 8 0,1-3 0,1 7 0,5 3 0,1-5 0,3 6 0,2-8 0,1 0 0,2-2 0,3-1 0,0-2 0,10 0 0,-6-3 0,6-1 0,2-7 0,-6-1 0,6-4 0,-2-5 0,-7 0 0,5-6 0,-4-5 0,-6 1 0,3-6 0,-4-2 90,-4 7 0,0-6 90,-5 6-90,-2 7 0,-1-3 90,-2 9 0,-3-1-90,-1 4-90,-2 1 90,-3 6-90,2 3 0,-2 4 0,0 10 90,3-1-90,-1 8 0,4 9 0,3-6 0,3 13 90,10 5-90,0-8-309,7 13 309,9 4 0,-5-12-791,7 13 791,-7-16-3028,6 14 3028,-8-14 0,5 9-231,-7-9 141,-7-13 90,2 5 183,-6-12-183,-4-8 435,-2 1-435,-4-9 3263,-2-3-3263,-2-3 388,-2-3-478,-6-10 90,3 2-90,-5-7 90,6 5-90,1-2 0,-1 0-90,2 1 0,0 1-360,-1-5-89,4 5-91,-2-2-1259,4 3 90,0 5-179,1-2-2430,-3 3 2429,-1 3 2069,-3 1 0,-2 3 0,-1 3 0</inkml:trace>
  <inkml:trace contextRef="#ctx0" brushRef="#br0" timeOffset="66317">23282 13802 9152,'-37'-7'5936,"18"2"-5216,12-7-540,24 5 90,19-4-1,-2 4 1,3 0-1317,-4 2 1,1 0 1181,15-3 0,5 1 15,-7 1 0,2 1 0,0 0-1036,12-2 0,1 1 946,-6 1 0,3-1 0,2 0 7,-7 2 1,1-1-1,0 1 1,-2 0-733,7-1 1,-2 1 0,3-1 686,-3 1 1,4 0 0,1-1-1,0 1 14,-8 0 0,0 1 0,1 0 0,-1 0 0,-3 0-369,3 0 0,-3 0 0,0 0 0,3 0 333,0 0 0,3 0 0,0 0 0,0 0 0,-5 1-167,15-1 0,-4 0 1,0 1 166,1-1 0,-1 1 0,0 0-48,-1 0 1,0 0 0,-1 0 47,-2 1 0,0-1 0,-1 1 0,-2 0 0,-1 0 0,-1 0 0,-2 0 0,-1 0 0,-1 0 0,-3 1 0,-1-1 0,0 0 0,17 0 0,-1 0 424,-6 0 1,0 0-425,9 0 0,-1-1 256,-21 1 1,-1 0-257,7-1 0,-2 1 0,15-2 1249,-23 1-1339,3-1 1948,-19 0-2128,-10 1 217,-1-2-1296,-12 0 2441,-3 1-2262,-5-2 526,-2 2-975,-2-1-180,-3 2 90,-1 0 1709,-1 0 0,-1 0 0,-1 0 0</inkml:trace>
  <inkml:trace contextRef="#ctx0" brushRef="#br0" timeOffset="114120">23913 8275 7263,'-29'-23'3688,"9"8"-3508,-11-7 0,12 10-1,0 1 1,-1 0 0,1 0 0,0 0 0,-1 2 0,-1 1 90,-2 0-180,-1 3 90,-2 0-90,-2 2 0,-18 1-1,7 2-346,-14 2 347,-12 7-1333,12-1 1288,17-1 0,-2 1 45,-6 3 0,0 2 0,9-3 0,-1 1-45,-11 4 0,-3 2 135,-5 3 0,2 0-91,10-3 1,0 0-45,-14 5 0,-2 1 45,-3 3 0,2-1-45,13-4 0,0-1-841,6-2 1,-1 2 0,2-2 840,-3 3 0,2-1 0,0 2 0,0 0-978,1 1 1,0 0 977,1 0 0,1 1 89,0 0 1,1 1-346,1-1 1,0 2 300,2-1 0,1 1-45,1-1 0,1 2 45,-10 10 0,2 1-90,11-9 0,0-1 0,-6 9 0,2-1 90,-5 13-90,6 0 0,4 1 0,6-1 0,6 2 106,8-15 0,3 1-16,0 19-90,4-20 0,1 1 0,6-1 0,2-2 90,7 20-90,-4-20 0,3 0 45,4-1 0,2-2-45,14 17 44,-10-17 1,2-2 817,16 10-682,5-2 0,5-2-90,-24-19 0,2 0-45,2 0 0,1-2 90,3 1 0,1-2-90,3 0 0,1 0 23,3-1 1,1-1-24,2-1 0,1 0-45,2-1 0,1 0-424,3-1 0,-1-2 469,3 1 0,1-2-46,0-1 1,3 0 0,-1-2 0,4 0 0,-3-1-254,-11 0 0,-2-1 1,2 0 253,14 0 0,3 0 0,0-1 0,-14-1 0,0-1 0,0 0 0,-2 0-10,3 0 0,-1 0 1,2-1 9,-4 0 0,4 0 0,-1-1 0,-3 1 38,-1-1 0,-2 0 0,-1 0-38,1-1 0,0 0 0,0 0 30,0 0 0,0-1 0,0 0-30,-1 1 0,0-1 0,2-1 0,0 0 0,4 0 0,-1-1 0,-2 1-270,3-1 0,-3 1 0,2-1 270,-3 0 0,2 1 0,0-1 0,-4 0 24,20-4 1,-4 0-25,0 0 0,-1 0 0,-2-1 0,0-1 45,-2 1 0,-1-2-45,-2 1 0,-1-2 0,-1 0 0,-2 0-44,-1-1 0,-1-1 44,-2 0 0,-1-1 435,-3 0 1,1-2-436,12-10 0,-1-1 64,-14 7 1,-2-1-65,9-6 0,-1-4 0,-9 0 0,-5 0 0,-9 8 0,-1-1 0,5-7 0,-4-3 525,-9-2 1,-6 0-526,1-23 0,-8 21 0,-4 1 1069,-15-20-1069,5 31 0,-3 0 0,-3 0 0,-2 0 0,-3 0 0,-3 1-566,-3-1 1,-2 2 565,-4-1 0,-2 2 0,-3-1 0,-3 2 0,-2-1 0,-5 1-30,-2 2 0,-5 0 0,1 1 30,10 6 0,1 0 0,-3 0-64,1 2 0,-4-2 0,1 1 0,2 2 64,-3 0 0,3 2 0,-5-1 0,-3 1 0,-4 0 0,-1-1 0,2 2-324,-4-1 0,3 1 1,-3 0 323,3 1 0,-2 0 0,-2 0 0,0 2 0,0 1 0,-1 1 0,0 0 0,3 2-195,-4-1 0,3 1 0,-3 0 195,5 1 0,-2 0 0,-1 1 0,1 1-56,3 2 0,1 1 1,1 1-1,3 0 56,-3 1 0,2-1 0,-1 2 89,6-1 1,-3 1 0,0 1 0,2 1-90,-10 4 0,0 1 0,5 0 0,-9 2 0,1 2-60,13-3 0,-2 2 0,2 1-120,7 1 0,2 1 1,2 0-91,-5 2 0,2 2 0,-11 5 0,4 1-90,20-7 1,3 0-631,-24 19-179,9 1-450,6 1-90,6 0-690,-4 16 2399,12-15 0,-2 8 0,12-19 0</inkml:trace>
  <inkml:trace contextRef="#ctx0" brushRef="#br0" timeOffset="128550">21422 16057 7623,'13'-9'2248,"-1"2"-2068,5-3 90,-2 3 270,19-7-270,-11 5-934,14-4 844,-16 6 0,0 1 0,0 1-1,-2 1 1,0 0 0,-1 1 0,-1 2 0,-1 1 844,-2 1-575,3 4-269,-6 1 90,2 4 450,-7 10-450,-3-2 89,-1 9 451,-6 10-540,-2-7 90,-2 13-1202,-1-10 1202,0 1-3204,-1 2 2934,0 0 180,0 1-2113,-2 17 1843,4-12 34,0 12 56,7-2 0,3-13-90,4 10 0,8-2 158,-1-13-68,8 8 1982,7-8-2072,19 1 0,-8-8 0,10-6 0,-23-16 0,0-3 0,10-3 0,-10-2 3099,5-4-3009,-6-2-90,-9 1 311,3-3-131,-7 0 663,-5 4-843,0-3 360,-6 4-90,-1 2-90,-2-1 90,-1 3-90,-1 1-91,0 0-89,-3 1 90,-1 2-90,-1 3 90,-1 2-90,0 2 0,0 3 90,-1 11-90,4-3 0,-1 9-3392,6 8 3392,3-7 0,1 12-298,5 6 388,0-9-90,2 13 0,2 3 0,-4-13-433,3 12 433,-5-17 0,-2-1-2026,-2-1 1936,-4 0 0,-2 0 1614,-11 13-1884,1-13-270,-9 10 146,3-16-505,-3-2-90,-3-1-271,-3-2-2068,-19 5-106,8-8 1635,-17 2 180,12-11 1849,-4-4 1,-6-4-1,-2-2 1</inkml:trace>
  <inkml:trace contextRef="#ctx0" brushRef="#br0" timeOffset="129602">15472 16047 7353,'-1'-11'2518,"-1"0"-2158,-3 1 0,0 2-90,-3-1-90,0 2 90,-2 1-91,0 1 91,-1 0-90,-1 1 0,0 1 0,-1 1-90,0 1 90,-1 1 0,1 2 0,-8 4-90,5 1 0,-6 3 89,-2 7-89,5-2 0,-7 6 90,-1 7-90,7-5 0,-7 9-641,9-7 641,1 1-3180,2 1 3180,3 1 90,1 1-90,3 1 0,1 1 0,3 1 0,3 1 90,5 19-552,2-12 462,4 15 0,6 2 0,-3-11 0,6 14 0,-5-18 0,0 2 0,0 0 2584,-1 0-2494,5 19-90,-6-15-955,2 13 1045,-6-20-90,-1-1 90,-3 0 0,0-1-90,-3 0-32,-2 0 122,-2-1 0,-1-1 1039,-2-2-1039,-6 12-2691,1-12 2601,-6 8 0,3-16 655,-1-2-655,-2-2-90,0-2 0,-1 0 0,0-3 0,0-2 0,0-1 199,0-3-199,-7 2 0,6-5 0,-4 0 0,9-5 0,1-3 0,2-1-90,1-1 3482,2-1-3392,1 0 0,3-1 0,0-1 0,3-2 0,3-3 0,1 2 0,2-3 0,7 1 0,-3 4 0,5-2 0,-2 4 0,7 2 0,-3 2 0,6 3 0,2 9 0,-6-1 0,7 10 0,-1 11 0,-5-3-90,10 28-1178,-14-20 1178,2 15 0,-8-15-90,-1 2 0,-3-1-560,0 1 381,-1-1-271,-1-1-1889,1 27 138,-2-25 852,2 20-720,-3-19 2249,1-11 0,0 7 0,2-14 0</inkml:trace>
  <inkml:trace contextRef="#ctx0" brushRef="#br0" timeOffset="130750">23524 15911 7353,'-5'-11'2788,"1"0"-2338,0 2-90,0 0-90,-1 2 449,-2-4-449,3 5-90,-2-2 90,5 6-180,-1 0 90,1 1 0,0 1-91,0 3 1,0 3 90,0 4 90,-1 13-90,1 0 90,-1 11-3212,-3 15 3032,2-7 89,-4 18-575,3-24 1,0 0 575,-3 25-90,2-21 0,0 4-45,-1 4 0,0 0 0,1-9 0,0 0-45,-2 11 0,1 3 0,-2 2 0,1-2-959,2-11 1,-1-1 958,-1 13 0,-1-1 0,3-17 0,0-1-75,0 0 0,0 0 75,1-2 0,-1 1 1121,-3 31-1121,1-4 0,4-20 0,1 0 0,-1 18 0,1-22 0,2 1 0,1-4 0,1-1-90,2 16 0,4 14-359,3-7 179,-2-14 0,3 10 708,-3-19-1248,4 11 270,-3-11 2494,2 7-2583,-5-16 64,-1-2-604,-2-3-90,-1-4 1198,-3-4 61,-2-3 0,-1-4 0,-1-2 0</inkml:trace>
  <inkml:trace contextRef="#ctx0" brushRef="#br0" timeOffset="131149">22894 17089 7892,'4'-12'3419,"1"3"-3060,13-5-179,-2 6 0,11-3 180,15 1-180,-4 2-445,18-3 399,-19 6 1,0 0-1802,27-3 1756,-20 3 1,3-1 0,10 1 0,1-1-45,-10 2 0,0 0-15,-5 0 0,2 1 0,2-1 30,5 0 0,2 0 0,-3 0-60,13-1 0,0 0-570,-8 1 1,3-1-1,0 0 570,5 1 0,1-1 0,-3 0-639,-11 1 0,-3 0 1,3 0 638,13-1 0,3 0 0,-1-1-30,1 1 0,0-1 0,-4 0-381,-12 1 1,-3 1 0,2 0 410,13-2 0,2-1 0,-4 2 0,3-2 0,-4 1 0,-1 0 0,0 0-185,-2 0 1,-2 0 184,-1 0 0,-2 0 282,-3 1 1,1-1-283,14-1 0,-2 0 156,-16 2 1,-2 0-157,10-1 0,-2-1 0,-10 1 0,-4 1 1132,16-3-1132,7-2 1835,-23 3-2015,-15 2-89,0-2-335,-16 1-115,-7 2 2163,-6-1-2703,-7 3 886,-5-1-976,-6 2 1349,-4 0 0,-5-1 0,-2 1 0</inkml:trace>
  <inkml:trace contextRef="#ctx0" brushRef="#br0" timeOffset="132084">23634 16624 8162,'1'-8'2159,"1"-1"-1889,2-1 0,1 0-180,2-1 180,6-7-91,0 3-89,5-4 90,-4 4-90,2 0 90,1 0-90,1-1 0,0 0 90,9-8-90,-6 5 0,7-5 180,-1 0-180,-6 7 90,6-5-1,-5 4-89,-8 5 0,4-1 90,-8 6-180,-2 2 90,0 0-90,-4 4 90,-1 2 0,0 1 0,-1 2 0,0 3 90,0 1 0,0 3-90,1 2 90,0 0 0,3 7-91,-1-4-89,4 4 180,3-2-90,0-5-90,3 2 180,5-5-90,-4-3 0,6 0 0,5-6-90,-6-1 90,9-3-90,3-6 0,-7 0 0,8-4 90,-1-5-90,-7 3 0,5-7 90,-1-6-90,-7 6 0,6-9 180,-3 0-180,-6 8 180,3-5 0,-9 12-90,-3 2 0,-1 3-1,-2 1 1,-2 3 0,1 0 0,-3 3-90,2 0 180,-1 5-180,-1 1 0,2 3 90,3 4-90,-2 0 0,4 3 90,3 1-90,-2-4 0,6 4 90,7-3-90,-3-3 0,10 1 0,-4-5 0,2-2 90,3-1-657,1-3 567,2-2-3204,15-7 3204,-12 0 0,11-7-368,-2-7 368,-12 3 0,9-9 90,-15 6-90,-2-2 90,0-1 0,-2-1 89,7-11-1990,-10 11 1991,4-5 0,-12 15 236,-3 4-327,-1 2 2019,-3 4-2108,2 2 485,-4 6-485,1 5 3392,-4 16-3392,-1 1 0,-1 9 0,2 12-90,-1-8-669,3 13 129,-1-12-270,3 0-269,2 0-630,1 0-2159,9 11 1979,-4-12 91,7 7 1888,-4-15 0,2-4 0,1-1 0</inkml:trace>
  <inkml:trace contextRef="#ctx0" brushRef="#br0" timeOffset="132717">27688 15663 8162,'-6'-18'4138,"2"8"-3778,0-4-90,2 10-1,1 2 1,0 3 630,-2 11-361,0 3-89,-1 13 720,-1 19-721,1-5-746,0 21 612,3-23 0,0 0-1730,0 27 1505,0-22 0,1 2-45,1 6 0,0-2-1323,-1-10 0,1 0 1278,1 13 0,-1 0 0,0-15 0,0-1-269,0 0 1,0 0 268,-1 0 0,1 0 0,0-1 0,0 0-347,0-1 0,-1 0 347,1-2 0,1 0-90,0 32-90,0-4-450,0-10 1,1 1-1,0 11 270,-1-16 1,0-1-852,0 12 311,-1-17-269,-1 8-1350,-5-12 1080,-1-14 0,-3 2 2021,1-16 0,-1-3 0,0-3 0</inkml:trace>
  <inkml:trace contextRef="#ctx0" brushRef="#br0" timeOffset="133021">27239 16941 8522,'-4'-15'2699,"1"0"-2070,8-4-449,2 5-90,7-3 270,16 1-90,-2 3-424,16-4 334,-11 9 0,1 0-2363,25-5 2273,-17 5 0,4-1 45,11 0 0,1 0-1355,-9 2 1,0 0 1249,-4 0 0,2 1 0,-1-1 15,9 0 0,-2 0-444,5-1 1,1 1 443,2-1 0,1 0-657,3 0 0,1 0 612,-21 2 0,-1 1 0,4-1 0,2-1 0,4 1 0,0-1 0,-3 1-128,4-1 0,-2 0 1,2 0 127,-3 0 0,2 0 0,1 0 0,-1 0 0,0 0 0,1 0 0,-2 0 0,-1 0 0,3 0 0,-3 0 0,3-1 0,-5 2 0,3-1 0,0 0 0,-1 0-187,15-1 0,-1-1 1,-3 2 186,-14 1 0,-2 0 0,1 1 135,11-2 0,1 0 0,-1 0-165,-9 2 0,-1-1 0,-4 1-15,6 0 0,-2-1 45,11 0 0,-5-1-180,5 0 1089,-10 0-1089,-12 2-89,-8-2-91,-9 2 1621,-7-2-1891,-7 0 923,-6 0-4161,-27-3 3868,3 3 0,-24-3 0,11 5 0</inkml:trace>
  <inkml:trace contextRef="#ctx0" brushRef="#br0" timeOffset="133899">28472 15878 8162,'4'-7'2789,"-1"3"-2250,0-3-269,-1 5-90,0 0 540,0 2-450,-2 3 269,0 9-179,-1 3 0,-2 6 449,-3 12-449,2-5 0,-2 12 180,0 8-270,2-9-803,-1 13 713,3-14-90,-1-2 89,2 1-89,0-2-3156,3 23 3066,0-23 90,1 16-90,0-23 0,-1-11 0,1 3 90,-3-8 387,0-5-477,0-1 3572,-3-9-3572,1-2 90,-2-6-90,1-3 0,-1-3 0,-1-4 0,0-3-90,0-4 90,-1-3-3392,0-4 3392,0-2 0,1-2-2179,-2-19 2179,1 15-27,-1-12 27,0 6 0,1 15 0,-1-7 0,0 7 0,2 12 2254,0-5-2254,1 8 0,2 6 0,0-1 3371,1 7-3371,2 0 63,1 2-63,5-1 0,1 2 0,5-2 0,0 3 0,4 0 0,13-1 0,-4 0 0,11 0 0,7-1 0,-10 2 0,12-2 0,1 1-745,-12 0 745,10 0-301,-8 1 301,-11 1 0,5-1 0,-9 2 0,-8 1 0,1-1 90,-8 1 630,-2 1-720,-1-1 416,-3 2-326,-3 4 90,0 1-180,-4 4 269,-1 7-179,1-3 0,-2 6 0,1 5 0,3-5-90,1 8 0,3-7 0,1 1 0,3 1 0,2 1 0,2 1 0,2 0 0,2 0 0,1 0 0,2 0 0,1-1 0,-1-2-204,0 1 204,-2-2 0,2 8 0,-6-8 0,0 5 0,-8-2 0,-4-7 0,-4 5 0,-11-2 0,1-5 0,-8 3 0,-8-2 0,6-4 0,-9 1 0,-2-3 0,11-4 114,-8 1-474,7-3 1,8-2-181,-1 1-899,7-3 449,7 0-269,1-3-270,7-2-90,3-1-90,3-1 0,3-1 1709,4-2 0,3-1 0,1-1 0</inkml:trace>
  <inkml:trace contextRef="#ctx0" brushRef="#br0" timeOffset="134752">29260 15370 7892,'-1'-17'3598,"0"1"-3058,1 4-180,0 2 449,2 6-359,-1 4-90,2 7 629,1 18-449,-1-1-90,2 15 269,-1 15-449,0-8-522,0 20 387,-1-28 0,-1 0-3174,1 24 3084,0-20 0,-1-1-45,1 19-430,1-1 430,0-1 0,0-2-792,1-3 792,1-3 0,0-3 0,0-4-721,-2-9 0,1-1 721,-1 7 0,3 15 1811,-6-28-1811,-1-10 475,0 1-475,-4-9 907,0-5-907,-3-3 3392,-7-13-3392,3-2 0,-7-11 0,4 0 0,-2-5-3392,1-4 3392,-2-6-90,1-5-185,-1-3 275,-1-4 0,1-3 0,-1-2 0,6 13 0,0 0 0,3 10 0,0-1-313,-2-10 0,0-1 313,2 0 0,0 1-639,3 11 1,0-1 638,-1-8 0,0-1 0,1 6 0,2 1 1710,-3-16-1710,1-11 0,3 15 0,3 14 0,3-6 270,5 9-270,0 9 0,5-3 598,8 7-598,-3 6 0,8-1 0,-6 7 0,14 1 0,-6 3 1968,9 0-1968,5 4 0,-9 1 0,13 1 0,3 2 150,-9 0-150,12 3 0,1 2 0,-13-2 0,11 3 0,-4 0 0,-13-2 0,7 2 0,-8-2 0,-10-1 0,4 1 0,-7 1 0,-9-3 0,2 3 0,-13-1 90,-2-1-90,-3 2 784,-6 2-694,1-1-90,-4 3 90,1-2-90,-1 2 90,-1 2 0,1 1-90,-2 2 90,2 3-90,1 2 89,1 1-386,2 3 387,3 2 0,2 0-90,3 2 0,3 2 0,8 17 90,1-11-90,6 13 89,8 2-1259,-4-12 1170,8 14 0,2 0 0,-7-14 0,5 14-636,-3-3 636,-8-13 0,2 12 0,-9-5 0,-6-11 0,-2 9 0,-6-16 0,-4-1 0,-2-1 0,-4-2 244,-2-1-244,-14 6 0,6-9 1118,-9 5-1118,-1-6 0,8-7 742,-6 3-742,6-6 0,8-4-180,-1 0-719,8-4 89,7-3-89,2-2-181,8-4-359,3-3-360,5-3 0,3-2-1619,15-10 3418,-4 3 0,11-7 0,-8 7 0</inkml:trace>
  <inkml:trace contextRef="#ctx0" brushRef="#br0" timeOffset="135035">30184 15918 7353,'-2'-8'4047,"1"3"-2697,1 2-811,2 18-179,0-3-90,0 15 0,0-9 0,-1 2-90,1 1 0,-1 1-1,1 0-89,0 1 0,1 0-90,-1-1 180,4 18-180,-2-14 0,2 11-90,-2-13-90,0-8-89,0 2-541,-1-5 180,0-6-89,0-1-3239,-3-7 2519,-1-6 1439,-1-2 0,-2-4 0,2 1 0</inkml:trace>
  <inkml:trace contextRef="#ctx0" brushRef="#br0" timeOffset="135468">30167 15861 8072,'0'-15'2699,"1"4"-2519,2-3 180,5 1-181,0 5 1,4-3-90,1 4 180,10-2-180,-2 3-90,11-1 180,7 1-90,-6 2 0,11 0 90,1 1-587,-11 1 497,9 0 42,-7 1-42,-11 1 0,5-1 90,-9 1-90,-8 0 0,1 0 90,-5 0 404,-4 0-404,-1 1-40,-2-1 220,-2 4-180,0 0 0,-2 4 179,-3 6-179,1-2 0,-2 6 90,0 5-90,2-5-90,-1 8 90,3 2-90,1-5 0,4 6 0,2-7 0,3 0-90,2 1 89,4 0-89,2 1 0,3 0 90,2 0-90,1 0 0,22 19 0,-17-15 0,15 13 90,-17-13 0,-9-8 0,0 5 90,-13-3-90,-5-6 0,-7 4 0,-16-1-90,1-6 0,-11 4-180,-10-3-270,8-4-809,-11 1 449,15-5-629,0-2-270,3-2-180,0-2 0,2-1 1100,-7-4 1,10 0 0,-5-3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35:41.928"/>
    </inkml:context>
    <inkml:brush xml:id="br0">
      <inkml:brushProperty name="width" value="0.09071" units="cm"/>
      <inkml:brushProperty name="height" value="0.09071" units="cm"/>
      <inkml:brushProperty name="color" value="#FF0000"/>
    </inkml:brush>
  </inkml:definitions>
  <inkml:trace contextRef="#ctx0" brushRef="#br0">6156 12351 8612,'-2'-6'1619,"0"1"-1169,0 1-270,0 0 0,1-2 90,0 2-91,0-2 1,0 0 0,0 0 0,-1 0 0,0-1 90,0 0 0,0 0-90,-1 0 0,-1-1-1,-1 2 1,-1-1 0,-2 1 0,-2 0 0,-1 1 0,-4 0 0,-1 2 0,-3-1-90,-3 2 90,-2 1-91,-3 1 91,-3 1-594,-3 2 593,-1 1 1,-4 1 0,-2 1 0,-2 2 0,-3 2 180,-2 1-180,-2 2-1635,-2 2 1724,-1 2-89,-1 1 0,0 1 0,-1 3-45,15-4 0,1 0-45,-20 11-355,21-9 0,-1 2 400,2 1 0,2 2-135,-18 15-519,18-13 0,1 1 519,-8 15 90,1 1-1884,4 2 1794,4 0 0,2 2 669,5-1-669,4 2-175,6-1 175,3 1 0,7 1 90,5 0-90,6 2 90,7-1-90,7 0 0,5 1-244,7-1 244,6-1 45,-5-15 0,2 0-45,-7-10 0,1 0 0,9 7 0,4-2 625,6-3 1,-1-4-626,-8-5 0,0-1-500,14 3 0,0-2 500,-13-7 0,-1-3 0,2-1 0,1-1 0,1-2 0,0-1 0,2-2 0,-1-1 0,2-1 0,0-3 0,0 0 0,0-2 0,1-2 0,-1-1 0,0-1 0,0-1 0,-1-1 0,0-2 0,0-1 0,-1-1 0,0-1 0,-1-1 0,0-1 0,-2-1 0,1-1 0,-2-1 0,0-1 0,-1 0 0,-1-1 0,0-1 0,-2 0 0,-1-2 0,-1 1 0,0-2 0,9-13 0,0-2-548,-12 10 1,-2-1 502,9-10 0,-3-1 45,-13 13 0,-3 0 107,-2 0 1,0-1-108,-3 1 0,-1-1 0,-2 1 0,-1 0 0,3-30 0,-8 1 0,-7 3 0,-8 1 95,-5 18 0,-3 1-95,-15-19 0,7 21 0,-3 3 71,3 10 1,-1 3-72,-3-1 0,-2 2 0,-3 1 0,-1 1 0,-3 1 0,-2 1 101,-2 1 0,-2 2-146,-3 1 0,-1 1 0,-3 1 0,0 1-453,-3 2 0,-1 0 498,1 1 0,-4 2-60,4 1 0,-3 1 0,2 1 15,-8 0 0,-1 1-45,10 0 0,-2 1 0,3 0-319,-2 2 0,3 0 184,0 1 1,2 0-13,2 0 0,1 2-33,4-1 1,-1 1-541,-8 4 1,1 1 314,15-3 0,2 0-90,-6 2 1,3 2-1655,-11 11 620,21-6 90,1 5 1993,21-10 1,7-2-1,3-2 1</inkml:trace>
  <inkml:trace contextRef="#ctx0" brushRef="#br0" timeOffset="1549">8680 9532 7803,'-13'-11'2518,"3"3"-2248,-5-3-90,5 3 0,-1 0 0,0-1 0,0 0-1,-1 0 1,0 0 0,0-1-90,-2 1 180,-8-3-90,5 3-90,-7-3 90,6 4-90,-1 2 0,-2-1-90,-1 2 90,-2 2 0,-1 0 179,-17 3-179,7 2-652,-14 3 652,12 1 90,-4 3 0,-2 2 0,-3 3 89,9-1 1,0 2-90,-21 10-1169,18-7 0,1 1 1169,-19 12-45,29-14 0,-1 0-45,0 2 0,0 0 45,0 0 0,0 2-45,0 0 0,1 2-120,0-1 1,1 2 74,0 0 0,0 1-750,2 0 0,0 1 795,1 0 0,0 1 89,-7 13 1,1 0-90,8-9 0,2 1-45,-6 8 0,2 1-249,-2 15 294,5-1 0,6-2-90,6-1-217,12-7 1,4 0 306,6 12-90,0-13 0,5-2-386,7-10 0,2-4 386,19 16 0,-13-15 0,3-3 0,20 9-235,-25-19 0,1 0 235,0-1 0,2-1 0,1-1 0,1 0 134,2-2 0,1 0-134,2-1 0,0-2 244,3 0 1,1-2-245,2-1 0,1-2 0,3-1 0,0-1 0,3-2 0,1-1-284,3-1 0,0-2 284,3-1 0,1-1 0,0-1 0,4-1 0,-5-2 0,4 0 0,-3-1 0,-13 3 0,-2 0 0,2-1-81,11-2 1,3-2 0,-1 0 80,-3-1 0,-1-2 0,-3 2-173,9-4 0,-1-1 173,-10 3 0,1-1 0,-3 1 0,0-3 0,-3 1 278,-1-1 1,-2-1-279,0 1 0,-2-2 0,-2 0 0,0-1 0,-2 0 0,-1 0 0,-1-1 0,-2-1 0,-1 0 0,-2-1 0,-1 1 0,-1-2 0,-2 1 0,-2-1 0,-1 0 0,-1-1 0,-2 1 0,-1-1 0,15-27 0,-6 0 0,-6-1 0,-6 1 1321,-6 0-1321,-8 15 0,-4 0 0,-3-19 137,-2 20 1,-3 1-93,-7 1 0,-4 3 1246,-14-19-1291,8 19 0,-3 2 0,-9 2 0,-2 3 0,7 6 0,-2 1-79,-13-5 1,-2 2 78,10 8 0,0 3 0,-3 0 0,-1 2 0,-3 0 0,-1 1-733,-2 2 0,-1 1 733,-2 2 0,-1 0 0,-3 2 0,0 1-614,-2 1 0,0 1 614,-2 1 0,0 1 0,1 1 0,-3 1-274,7 1 1,-4 2-1,3 0 274,-7 1 0,0 2-12,11-3 1,-2 2 0,2 1-139,6 0 0,0 1 0,3 0-30,-5 2 1,1 1-91,-12 3 0,3 2-90,23-6 0,2 1-359,-26 14-91,10 1-89,7 1-181,8 1 905,6 0-1354,6 0 0,5-1 1640,4-1-111,6-2 0,2-1 0,3-1 0</inkml:trace>
  <inkml:trace contextRef="#ctx0" brushRef="#br0" timeOffset="3367">12278 11865 8432,'-10'-10'2879,"1"3"-2610,-2-3 1,2 4-90,-1 0 0,-1-1 0,0 2-90,0-1 180,-2 1-180,-2 0 90,-1 1-90,-2 2-1,-3 1 1,-1 3 0,-5 1 90,-2 4-90,-5 3-799,-3 4 799,-6 4 90,-3 5-90,-4 5-939,-4 6 939,27-16 0,-2 2 90,-14 12 0,0 2-90,10-7 0,0 1-45,-10 8 0,0 4 134,1 4 1,2 0-1086,9-9 0,1 1 996,-8 10 0,0 3 45,3 4 0,2-2-90,8-10 0,1 0 45,-7 13 0,2 0 0,10-16 0,2-1-45,-1 0 0,2 0-591,1-1 0,1 0 636,1-1 0,1 1 22,-2 14 0,1 0-112,4-12 0,1 0-124,0 11 1,0-2 213,4 18-45,3-22 0,2 0-45,2 21 0,1-24 0,1-1 0,6 10 45,0-16 0,3-2-45,9 16 428,-6-18 0,2-2-428,15 8 0,8-5 90,7-3-90,8-6 39,-25-12 0,1-2-39,3-1 0,1-2 0,1-1 0,2-2 0,21-4 0,1-2 0,-14 0 0,1-2-612,15-4 1,0-1 611,-17 1 0,-3-1 0,2-1 0,-1-1-412,0-1 0,-1-1 412,0 0 0,0-2 0,-2 0 0,1-1 20,-2 0 1,-1 0-21,-1-2 0,0 0-1,-1 0 0,-1-1 46,-1 0 0,0-1-45,12-11 0,-1-1 225,-12 7 1,-1 1-226,8-9 0,0-2 90,-6-2 0,-3 0-45,-9 9 0,0 0 0,6-11 0,-3-1 0,-10 13 0,-2 0 623,-1-1 0,-2-1-578,10-30-90,-4-2 45,-10 20 0,-2-2 0,-2 12 0,0 0-45,-1-11 0,-2 2 0,-5-16 0,-4 2 0,-6 3 0,-5 1 0,-6 4 90,-6 2-90,-6 4 0,-6 3 0,-5 3 0,9 14 0,-2 2-45,9 6 0,-1 1 45,-11-4 0,-2 2 0,-4 5 0,0 3-434,11 2 0,0 1 389,-13-1 0,1 2-90,14 3 0,2 1 228,0 1 0,0 0-318,0 1 0,1 2-90,1 0 1,-1 1 91,-30 8-586,1 4-91,4 3-179,0 5-406,19-4 1,0 1 674,10-4 1,-1 0 44,-8 7 1,0 1 764,-13 11 0,0 1 0,1 1 0</inkml:trace>
  <inkml:trace contextRef="#ctx0" brushRef="#br0" timeOffset="4534">9373 15250 7982,'-17'-12'2699,"1"1"-2249,-2 0-181,1 0-89,-1 1 0,-1 0 0,0 0-90,0 1 90,-2-1 0,0 1-90,-2 1 180,-1 0-180,-3 2 180,-16-2-181,7 3-317,-15 0 408,-11 8-1387,12 1 1252,17 0 0,-3 1 45,-18 9 0,0 1-834,18-4 0,-1 0 789,-23 8 0,1 1 0,22-6 0,2 0 45,-3 1 0,0 1 0,-1 1 0,-1 0 0,0 1 0,-1 1 0,0 1 0,0 0 0,-1 1 0,0 0-758,0 1 1,-1 1 802,1-1 0,-1 1-46,0 0 1,0 0 0,0 1 0,0 0 0,1 0 0,-1 1 30,4-2 0,-2 1 0,2 0-861,-6 3 0,1 1 786,-13 8 0,2 0-137,17-11 0,3-1 182,-1 1 0,2 0-45,0-1 0,2 1 45,0-2 0,1 1-45,2-1 0,0 1-209,-8 8 0,1 1 209,10-9 0,1 1 0,-6 5 0,2 1 241,7-1 1,2-1-107,-7 15-180,-1 14 0,19 0 0,8-13 0,7 15 1084,9-18-1084,7-1 0,6 0 664,7-1-664,8-1 0,-5-11 0,4-2 0,-8-6 0,1-1 0,14 6 0,2-2 13,-11-8 0,0-1-13,3-1 0,0-1-250,2-1 0,1-1 250,2 0 0,0-1 0,3-1 0,-1 0 0,3-1 0,0-1-472,1-1 0,2-1 472,0-1 0,2-1 0,0-1 0,2-1 0,0-1 0,1-1 45,1-2 0,1-1-452,1-1 1,0-1 406,1-2 0,0-1-118,-20 3 0,-1-1 1,0-1 117,1 0 0,0 0 0,0-1 0,-1-1 0,0 0 0,3-1-23,1-1 1,2-2-1,1 0 1,-2 0-17,3-1 1,-3 1-1,3-2 39,-4 2 0,2-2 0,1 1 0,-1-1 0,0-1 0,1 0 0,-1 0 0,-3 0 0,4 0 0,-2 0 0,2-1 0,-4 1 0,3-1 0,-1 0 0,-3 2 0,-2-1 0,-2 2 0,-1-1 163,20-9 1,-1 1-164,-1-1 0,-2 0 131,-1 0 1,-1-1-132,-4 1 0,2-2 0,-8 2 0,1-2 0,-2 2 0,6-6 0,-2 1 0,-8 4 0,1-2 0,-4 1 0,0-2 0,-3 1 0,-1-2 0,-1 0 0,-2 0 0,-2 0 0,-1-1 0,-2 0 291,-2 0 0,-1-1-291,-3 0 0,-1 0 423,-2-1 0,-1 1-423,-3-1 0,-1 0 0,-2 0 0,-2 1 0,0-33-90,-9 1 90,-8 3 0,-9 4-345,-4 19 0,-5 1 345,5 10 0,-3 1 0,-10-8 0,-4 2 436,6 11 1,-1 3-437,-3 0 0,-2 1-377,-3 0 0,-2 3 377,-4-1 0,-1 3 0,-4 0 0,-2 2-366,-3 1 1,-2 2 365,-4 1 0,-1 1 0,21 3 0,0 1 0,-4 1-68,-2 1 1,-5 0-1,1 2 1,1-1-53,-3 1 0,1 1 0,-2 0-148,4 0 1,-3 1 0,-1 0-1,1 1-70,-2 2 1,0 1 0,0 0 0,4 0 36,-5 1 0,2 1 0,-1 0 8,2-1 1,-2 2 0,1 0-1,3-1-247,2 2 1,3 0-1,1 0-30,0 1 1,0 0-1,0 0-30,1 1 1,0 0-1,0 1 388,1-1 1,1 2 0,0-1 211,0 0 0,1 1 0,0 0 0,1 0 0,0 0 0,1 0 0,0 0 0,-1 0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36:05.595"/>
    </inkml:context>
    <inkml:brush xml:id="br0">
      <inkml:brushProperty name="width" value="0.09071" units="cm"/>
      <inkml:brushProperty name="height" value="0.09071" units="cm"/>
      <inkml:brushProperty name="color" value="#FF0000"/>
    </inkml:brush>
  </inkml:definitions>
  <inkml:trace contextRef="#ctx0" brushRef="#br0">7313 7323 8072,'-10'-20'2159,"1"7"-1889,-3-4-90,2 7 0,0 1-90,0 1 90,-1 2-90,-1 1 89,-1 2-89,0 1 0,-2 2 90,-2 2-90,0 3 0,-2 2 90,0 2-90,-1 3 0,-2 2-3302,-9 15 3392,6-3-90,-7 13-417,0 15 506,7-9-89,9-14 0,-1 2 90,0 5 0,0 0-135,5-7 0,-1 1-483,-4 10 0,1 1 528,5-10 0,0-1 0,1 1 0,-1 1 0,1 1 0,0 1-646,1 0 1,0 0 600,1 0 0,1 1 0,0 0 0,0 0 0,2 0 0,0 0 0,0 1 0,2-1 0,0 0 0,1 1-121,2 17 1,0 1 120,1-14 0,1 3 45,2 14 0,2 8 0,-1-6-45,0-10 0,1-2-54,0 1 1,0 4 0,1-2 98,3 12 0,1-5-71,-3-11 1,1-1 25,2 15 0,1 1-45,1 0 0,1-2 45,-4-14 0,0 0-45,4 13 0,0 1 0,0-2 0,-1-2 0,-3-13 0,0-1 0,3 12 0,-1 0 0,-1-4 0,-1-3 0,-3-11 0,0-1 45,1 9 0,0 0-45,-4-3 0,0-2 997,1 21-997,-3-24 0,-2 2 294,-2-4 1,0-2-205,-5 17 376,-4 13-376,-1-25-90,-2-2-720,-3-3 810,-2-3 0,-2-2-1049,-13 5 959,6-11 149,-9 4-60,-1-11-1136,9-7 1047,-8 0 1374,13-8-1374,1-3 2175,2-3-2175,2-1 0,-5-10 0,8 3 3275,-2-5-3365,9-3 90,4 6 0,1-5 319,9 0-319,1 6 0,5-4 35,0 5-35,11-4 0,-3 5 0,9-3 0,5 6 0,-7 4 0,9 2 89,1 12-89,-8 2 0,8 8 0,-2 14 0,-10-2-294,6 14 384,-5 15-90,-8-7-841,-6-15 0,-2 1 931,1 23-90,-5-28 0,-2 1-1369,0 1 1,-1 1 1368,-1 2 0,0 0 0,-1 1 0,-1 2-871,-3 20 1,0 2 870,-1-13 0,0 0-156,1-7 0,-2 3 0,1 0 156,-2 3 0,0 1 0,0-2 0,-2 10 0,1 0 4,0-9 1,1 3 0,-1 0-5,1 1 0,-1 1 0,1-3 0,-2 10 0,1-1 30,1-8 0,0 1 0,1 0-60,1-1 0,0 0 0,1-3 30,0 9 0,1 0 0,1-10 0,0 3 0,2-4-130,1 3 0,2-4 130,0 1 0,2-1 0,1-1 0,2-1 0,0-2 0,2-1-45,1-1 0,2-1 45,0-2 0,2-1-291,1-2 0,2-1 201,1-2 0,1-1 0,1-2 0,3-2 46,13 7 1,4-4-272,-9-8 0,1-2-45,11 3 1,3-3-766,4-11 1,0-5 359,-11-1 1,0-3-46,12-2 1,0-4 809,0-9 0,-3-4 0,-11 3 0,-1-1 0,12-8 0,0-1 0</inkml:trace>
  <inkml:trace contextRef="#ctx0" brushRef="#br0" timeOffset="1334">18579 7202 7173,'-6'-6'2249,"-1"0"-1980,1 0 91,1-1-180,0 0 90,1 0-90,0-1 0,2 1 0,0-2 0,2 0-1,2-1-89,0-1 90,3-1-90,2-1 0,1 0 180,9-9-180,-2 5 90,8-7 180,6 0-180,-5 6-90,9-6 179,5 1-179,-7 6 90,10-3 90,3 3-90,-11 6-90,11-1 450,10 13-1235,-20 3 875,16 8-2833,-17 14 2923,-10-2 0,4 14-243,-9 16 243,-7-7-90,-5-14 0,-1 3 89,-5 7 1,-1 0-180,-1-7 0,0 0 45,-2 13 0,-2 2 0,-4 5 0,0 0-1028,1-12 1,0 1 982,-4 15 0,1-1-90,2-15 0,1-2-53,-1 1 0,1 1 53,0 1 0,1-1 0,-1-1 0,2 4 0,0 6 0,1 6 0,0-3 0,1-4 0,2 3 0,2 0 0,1 9 0,0-1 0,2-10 209,2-2 1,2-4-210,-1 1 0,2 4 0,1-5 0,5 2 0,1-4-293,-3-12 1,1 0 292,4 7 0,1-1 692,2-9 0,0-3-692,10 11 0,11 2 0,0-20 0,-8-10 0,9-5 735,3-18-735,-9-2 0,10-11 1147,-1-12-1147,-12 6 0,9-13 0,-7-3-894,-10 12 894,3-10 0,-12 17 376,-4 2-286,-2 4 0,-2 2-90,-3 3 0,0 3 90,-2 3-90,-1 2 766,-1 3-766,-4 6 3392,-2 6-3392,-6 9 0,-10 23 0,2-2-438,-8 19 483,11-17 0,0 0-1669,3-5 1,1 0 1623,-5 14 0,1 0 45,4-7 0,1-1-332,1 4 0,0 0 287,0 4 0,0 0 0,2 0 0,-1 4-392,2-1 1,1 4 0,0-3 391,-1 10 0,1 1-432,1-8 1,0 3-1,1-2 477,1 5 0,1-1-45,0 1 0,1 1 0,0 0 0,1 0 0,1-2 0,1 4 0,1-9 0,0 6 0,1 0 0,0-4 0,-1-6 0,0-3 0,1 3 0,0 4 0,1 4 0,0 1 0,-1-4 0,1 3 0,0-3 0,-1-2-427,1 9 1,0-1 426,-1-8 0,0 2 0,-1-4-31,0 2 1,0-3 30,-1 0 0,-1-1 0,0-1 0,0 0 0,0-3 0,-1 2 45,-2 15 0,-1 0-81,0-16 0,0-1 36,-2 13 0,-1-2 0,1-19 0,-2-1 493,0-2 0,-1 1-493,-1-2 0,-1-1 1022,-15 29-1022,-3-3 0,-6-5 0,-3-2 0,-6-5 0,-3-1 0,8-16 0,-1-1 93,9-7 0,-2-1-93,-9 5 0,-3-1-90,-2-5 0,0-1 282,10-5 1,0 0-283,-10 2 0,-3-2-225,1-2 1,1-3-46,11-2 0,1-1-90,-10 1 1,0-1-676,6-3 1,2-2-1073,-16-1 308,-9-5-1106,21-9 2995,15 0 0,0-7 0,17 1 0</inkml:trace>
  <inkml:trace contextRef="#ctx0" brushRef="#br0" timeOffset="5781">11590 8491 12300,'3'2'720,"0"-1"-361,-3-1-89,1 1 0,1 1-90,-1-1 0,0 1 180,1 0-180,0 1 89,1 1 181,2 1-180,-1 1-90,2 2 90,-2-1 0,1 2-91,0 0 1,1 2-90,-1 0 180,2 5-180,-2-3 0,1 3 0,1-2 90,-1-4-90,3 1 180,2-4-90,-1-3-90,5-2 179,4-5-269,-3-3 180,7-4-90,6-8-90,-6 2 0,10-8 0,5-8 0,-7 6-744,12-10 744,-10 8 0,2 0 90,1-1-1589,2-1 1499,0 0-1310,-11 9 1,0-1 1309,15-10 0,-16 12 0,1-1 14,24-17-14,-14 10 0,10-7 0,-6 5 0,-11 7 0,7-4-115,-7 3-64,-10 8 179,4-4 772,-9 6-1222,-4 4 2816,-1 1-5064,-3 1 2053,-4 4-974,0-1-3198,-5 5 4817,-1 4 0,-2-1 0,1 2 0</inkml:trace>
  <inkml:trace contextRef="#ctx0" brushRef="#br0" timeOffset="7549">24688 1534 8252,'-27'-24'2699,"12"12"-2429,-11-7-180,17 14 89,0 2-89,2 1 90,0 1-90,1 2 0,1 3 0,0 3 0,1 5 90,0 5-90,2 5 90,2 6 90,2 29-2148,1-7 1923,0-14 0,0 3 0,2 11 0,0 0-1370,-1-8 0,1 2 1325,1 15 0,1 2 0,-2-13 0,0-1-424,0 2 1,1 1 468,-1 2 0,1 0-621,0 1 1,0 1 575,-1 0 0,1 2 0,0-4 0,-1 4 0,1-3-304,0 9 0,0 0 304,-1-10 0,1 2 0,-1 0 0,1-2 0,-1-1 0,0-2 0,1 9 0,0-2 252,-1-9 0,1 2 0,-1-1-387,1 19 0,0-3 45,-2-16 0,0 0-90,1 12 1,-1 0-226,-1-6 0,-1-2 90,-1-14 0,0 1-135,0 8 1,-2 1-766,-3-7 1,-1-3 59,-5 17 1155,-6 8 0,-1-31 0,-1-4 0</inkml:trace>
  <inkml:trace contextRef="#ctx0" brushRef="#br0" timeOffset="7998">23019 3390 8792,'19'-32'3328,"11"-6"-3148,-6 17-90,12-5 0,15 0-5661,-5 6 5616,-13 7 0,1 0 45,26-7 406,-27 9 1,2 0-452,4 0 0,1-1-188,3 0 1,2-1 187,3 0 0,3-1 15,3 0 0,4-2 0,-1 1-594,-10 2 0,-1 1 0,3-1 556,-2 1 1,2-1-1,2 0 1,1-1 22,8-1 0,2 0 0,-1 0 0,-1 1-23,-10 2 1,-2 0-1,0 1 1,3-1-5,1 0 0,2 0 0,1-1 0,1 0 0,1 0-195,4 0 0,2-1 0,0 0 0,-1 0 0,-3 1 199,4 0 1,-4 0-1,1-1 1,7 0-67,-10 1 1,7-1 0,3 0 0,1-1 0,-1 1-1,-3 0 1,-4 1 61,-1 0 0,-5 2 0,-1-1 0,1 1 0,3-1-18,2-1 0,4 0 0,0-1 0,1 1 0,-2 0 0,-4 1 0,-3 0 0,-3 2 0,-1-1 0,1 1 0,3-1 30,6-2 0,4 0 0,2-1 0,0 1 0,-2-1 0,-2 2-30,-2-1 0,-2 2 0,-1-1 0,1 0 0,3 0 0,-1 0 0,3-1 0,1 0 0,1 0 0,0 0 0,-2 0 0,0 1 0,1 0 0,-1-1 0,0 1 0,-2 1 0,-2-1 0,-1 1 0,-3 0 0,0 1 0,0-1 0,3 1 0,-1-1 0,3 0 0,1-1 0,0 1 0,0 0 0,-2 0 0,-1 0 0,0 1 0,-1 0 0,-1 0 0,0 0 0,-3 1 0,12-2 0,-4 0 0,0 1 0,3-1 0,-3 1 0,3-1 0,0 1 0,0-1 0,-1 1-36,-6 0 0,0 1 0,-1 1 0,-1-1 0,-3 1 36,-1 0 0,-2 0 0,-1 1 0,2-1 0,9-1 0,3-1 0,-1 0 0,-2 1 32,8-1 1,-2-1-1,-4 1-62,-15 3 0,-3 0 0,2 0 0,7-2 0,1 0 0,-2 0-60,8-1 1,-6 0-1,-15 2 0,-2 1-45,7-2 0,-4 0-135,1-1 582,0-5-851,-18 5-91,0-4-1529,-22 1 810,-6 3 1528,-10-3-179,-4 3 0,-6 1 0,-1 0 0</inkml:trace>
  <inkml:trace contextRef="#ctx0" brushRef="#br0" timeOffset="13183">25004 2512 7533,'0'-13'3957,"0"5"-3687,-1-3 0,1 6 0,0 2-90,0 0 0,0 1-90,0 0 90,0 1-180,1 0 0,1 2-90,0 0-90,3 4-90,-1-1-90,1 1-809,1 2 179,-1-1-179,2 3-1619,-1 2 2788,-1-2 0,1 2 0,-1-3 0</inkml:trace>
  <inkml:trace contextRef="#ctx0" brushRef="#br0" timeOffset="13388">25204 2826 7533,'1'8'3328,"-1"-2"-2878,-1 5-361,1-6 1,-1 3 0,2-2-90,0-2 0,1 1 0,2-1-90,0-1-89,1-1-271,1 0 90,-1-2-270,1 0-1169,1-2 630,-2 0 1169,3-2 0,-2-1 0,1-2 0</inkml:trace>
  <inkml:trace contextRef="#ctx0" brushRef="#br0" timeOffset="13633">25594 2463 7533,'-1'-17'3058,"-1"2"-2159,-2-5-629,0 5 0,-1-3-90,1 6 0,-1 2 90,2 0-180,-1 1 0,1 1 0,-1-1 0,2 2-90,-1 0-90,2 3-90,1 1-90,-1 0-270,1 1 90,1 1-1708,-1-1 1078,2 2-89,0-1 1169,1 0 0,-1-2 0,1 0 0</inkml:trace>
  <inkml:trace contextRef="#ctx0" brushRef="#br0" timeOffset="13832">25615 2106 8072,'-3'-12'2879,"0"-1"-2609,1 6-91,0-3 91,1 4-180,1 1 90,-1 1-90,1 0 90,0 1-90,0 0-90,0 1 0,1 0-90,1 7 0,0-1-450,4 9 1,-1-3-181,3 6-1529,1 5 990,-2-4 1259,2 7 0,-2-5 0,0-1 0</inkml:trace>
  <inkml:trace contextRef="#ctx0" brushRef="#br0" timeOffset="14038">25950 2699 7892,'3'12'2699,"-1"-4"-2249,0 5-270,-1-6-90,1 0 89,0 0-89,0-3-90,0 1 0,2 0 0,-1-1-90,1 2-269,1 0-1,0-2-270,2 1-1259,0 0 720,-2-2 1169,2 1 0,-1-2 0,-1-1 0</inkml:trace>
  <inkml:trace contextRef="#ctx0" brushRef="#br0" timeOffset="14202">26208 2855 8342,'0'-6'1799,"1"0"-1619,-1 1 0,1-3-270,0 1 0,1-3-450,2-3 1,0 2-91,1-4-1349,-2-3 1979,0 3 0,0-7 0,-1 4 0</inkml:trace>
  <inkml:trace contextRef="#ctx0" brushRef="#br0" timeOffset="14433">26288 2017 7892,'-10'-21'3778,"1"-1"-3598,5 14 0,-1-2-90,4 3 0,0 3-90,1 0 0,2 2-90,1 1-90,2 2 0,1 0-90,1 1-179,0 1-181,1 1-359,1 1-1530,2 4 2519,-3 0 0,1 4 0,-2-3 0</inkml:trace>
  <inkml:trace contextRef="#ctx0" brushRef="#br0" timeOffset="14652">26572 2504 7803,'2'17'2788,"0"-4"-2518,2 5-90,0-6-90,-1 1 0,2 1 0,2 7-1,0-3-89,1 6 0,-2-5-89,3 10-206,-2-7 115,3 8-630,-1 0 181,-2-7-361,2 7-1438,-2-3 2428,-2-7 0,4 3 0,-2-10 0</inkml:trace>
  <inkml:trace contextRef="#ctx0" brushRef="#br0" timeOffset="14819">26881 2901 8702,'-2'-8'1799,"0"0"-1529,0 3-90,0-2-90,0 1 0,-2-3-90,2 2-90,-1-2-450,2 0 0,0 1-179,0-2-271,0 3-269,0-2 1259,1 0 0,0-2 0,0-1 0</inkml:trace>
  <inkml:trace contextRef="#ctx0" brushRef="#br0" timeOffset="15032">26821 2013 7533,'-4'-17'3238,"1"6"-2968,-1-6-180,3 10 0,0 1-90,1 1-90,1 2-90,0 0-180,1 2-180,0 1-179,0 1-361,-1 0 1080,1 2 0,0-1 0,2 0 0</inkml:trace>
  <inkml:trace contextRef="#ctx0" brushRef="#br0" timeOffset="15249">27054 2346 7892,'6'15'2159,"-2"-4"-1979,1 4-90,-1-6-90,4 5-90,-2-3-1079,8 12 269,-7-10-269,5 6 1169,-7-9 0,1 1 0,0-1 0</inkml:trace>
  <inkml:trace contextRef="#ctx0" brushRef="#br0" timeOffset="15449">27555 2777 8792,'-3'-6'1529,"0"0"-1439,2-2-180,0 0 0,1-3-719,1-3 89,0 3-269,0-4 989,0-3 0,-1 3 0,1-5 0</inkml:trace>
  <inkml:trace contextRef="#ctx0" brushRef="#br0" timeOffset="15683">27484 1923 7353,'-12'-14'3688,"-1"0"-3508,6 6-1,-1-1-89,4 5 0,1-1 0,1 2-90,1 0-90,0 1-179,2 0-1,1 0-90,1 1-719,3-2 269,-3 1-269,2-1 1079,-2-3 0,0 2 0,0-3 0</inkml:trace>
  <inkml:trace contextRef="#ctx0" brushRef="#br0" timeOffset="15869">27451 1749 8252,'5'2'1260,"-1"1"-1081,2 1-179,0-1 0,5 3 0,-1-2-89,3 2-91,2-1-90,2 0-180,1 0-1349,11 4 1799,-5-3 0,7 4 0,-7-4 0</inkml:trace>
  <inkml:trace contextRef="#ctx0" brushRef="#br0" timeOffset="16116">28178 2579 7443,'0'10'2338,"0"-2"-2158,0 1-90,3-1 0,-1-4-90,2 2-90,-1-3 0,1 0 0,0-2-179,0 1-631,2-2 180,-2 1-269,1-2-90,-2 0 1079,0-1 0,-1-1 0,0-1 0</inkml:trace>
  <inkml:trace contextRef="#ctx0" brushRef="#br0" timeOffset="16398">28093 1687 8072,'-6'-11'2249,"2"5"-2159,0-2 0,3 6-900,0 0 271,2 7-1440,1 0 810,0 4 1169,0-3 0,1-1 0,-1 0 0</inkml:trace>
  <inkml:trace contextRef="#ctx0" brushRef="#br0" timeOffset="16600">28282 1905 7803,'3'10'1169,"1"-3"-1079,0 1-90,0-1 0,1 0-90,1 0-270,3 6-90,-1-2-179,2 4-271,-4-4 900,0 1 0,0 0 0,-1 0 0</inkml:trace>
  <inkml:trace contextRef="#ctx0" brushRef="#br0" timeOffset="16832">28521 2602 8252,'-3'-6'630,"0"1"-720,3 2-180,0-1-180,1 1-1079,0-2 1529,0 0 0,1 0 0,-1 1 0</inkml:trace>
  <inkml:trace contextRef="#ctx0" brushRef="#br0" timeOffset="16967">28634 2503 8072,'-5'-2'720,"1"0"-1080,2 1-269,1 0-181,-1 0-179,1 0 989,-1-1 0,2 1 0,-1-2 0</inkml:trace>
  <inkml:trace contextRef="#ctx0" brushRef="#br0" timeOffset="18532">30810 1314 6813,'0'-6'1169,"0"0"-989,0 3-90,0 0 180,0-3-180,0 2 0,-1-2 180,1-1-180,-1 1 90,1-1 0,0 2 0,0 0-1,1-1 1,-1 1 0,1 0 0,0 0 0,-1 0 0,0-1 0,0 2 90,0-1-90,0 1-1,0 0 1,0 1 180,1-1-180,-1 1 0,0-1 180,0 2 0,0 1-91,-3 2-179,0 2 0,-3 3 0,-1 3 0,0 1 0,-2 2 0,0 2 90,-4 10-90,3-4 90,-2 7-90,5-7-90,1 0 90,0 1-90,2 0 90,1-1-90,2 10 0,2-8 0,4 6-90,7-2 0,0-7 0,8 3-450,8-4 90,-4-6 1,11 1-1350,4-5 539,-8-4-179,10-2 1439,-2-7 0,-8-1 0,9-3 0</inkml:trace>
  <inkml:trace contextRef="#ctx0" brushRef="#br0" timeOffset="18784">31280 1238 8702,'-3'-14'3418,"-1"-2"-3058,3 8 0,-1 0-90,1 4 179,0 1-89,1 2-270,-1 7-90,1 0 90,-2 13-90,2-6 0,1 5 0,0 4 0,0-4 0,2 6-180,1-1 0,0-6 0,1 4-90,0-9-89,-1-1-181,0 0 0,0-2-359,0-2-1440,-1-2 900,-1-3 1439,-1-3 0,-2-3 0,1-1 0</inkml:trace>
  <inkml:trace contextRef="#ctx0" brushRef="#br0" timeOffset="18970">31232 1093 8522,'1'-14'3328,"2"-3"-3148,0 8-90,4-2 180,4 2-180,-1 3-90,6-2 0,3 4 0,-3 1-90,5 0-90,-5 3-90,0 1-270,0 0-269,-2 0-360,-1 2-1530,0 1 2699,-5 0 0,0 2 0,-5-2 0</inkml:trace>
  <inkml:trace contextRef="#ctx0" brushRef="#br0" timeOffset="19201">31185 1404 7803,'-1'5'2068,"0"-1"-1708,3-1 90,4-1-270,1-1 0,6-2-90,-1 0 0,3-2 0,1 0-90,3-1 0,0 0 0,2-1 0,1 0-90,-1 0-90,0-1-360,7-1 180,-9 2-179,4-1-1081,-7 2 631,-6 1 989,1 1 0,-7 0 0,-1 1 0</inkml:trace>
  <inkml:trace contextRef="#ctx0" brushRef="#br0" timeOffset="19320">31475 1455 7173,'15'-1'540,"-2"-1"-1710,14-4 1170,-8 1 0,9-2 0,-6 0 0</inkml:trace>
  <inkml:trace contextRef="#ctx0" brushRef="#br0" timeOffset="19683">31968 1029 8072,'-17'-1'3598,"3"1"-3148,-5 4-180,4 1 90,1 2-90,-1 2-1,0 3-89,1 1 90,-4 9-180,6-4 0,0 6 0,9 0-90,3-5 0,4 5 90,10-3-90,1-5 0,8 2 0,7-4 0,-5-6 0,8 1 0,-1-6-3392,-7-3 3482,5-2-104,-11-2 14,-2-2 90,-3 0 0,-1-2-90,-2-2 90,1-6-90,-4 2 0,-1-5-90,-5 0 3475,-2 5-3655,-2-3-159,-4 3 69,-1 4-89,-4 0-991,-3 5 361,1 3-270,-6 2-1529,-4 5 2878,4 1 0,-9 4 0,8-1 0</inkml:trace>
  <inkml:trace contextRef="#ctx0" brushRef="#br0" timeOffset="20202">31103 2098 10771,'1'-4'1439,"-1"0"-1079,0 3 629,0 0-719,-2 12-90,1-4-90,-3 10 0,1 2-90,1-2 0,-1 6-90,0-6-90,2 1-90,-1-1 0,2 0-179,0-1-271,0-1-179,2-1-271,-1 0-269,1-2 0,0-2 1439,0 0 0,0-3 0,1 0 0</inkml:trace>
  <inkml:trace contextRef="#ctx0" brushRef="#br0" timeOffset="20499">31020 2109 8072,'-8'-15'3149,"0"0"-2250,1-5-629,2 4 90,1-3 179,6 2-359,1 4 0,2-3 90,6 2-180,-1 5 0,4-3 0,6 4-90,-3 2 0,7 0 0,2 5 0,-6 1 0,6 2 0,-9 2 0,4 7 0,-7-1 0,2 6 0,-6 6 0,-4-4 0,-1 6-90,-7 2 0,0-6 0,-2 7-450,-2 0 91,1-8-181,0 5-1349,-1-5 630,3-6-90,-2 3 0,2-7 1439,2-3 0,1 0 0,0-2 0</inkml:trace>
  <inkml:trace contextRef="#ctx0" brushRef="#br0" timeOffset="20782">31236 2192 8972,'3'-15'2878,"2"3"-2608,-1 7-90,2-1 0,1 2 270,9-3-270,-2 3-91,6-1 181,6 2-180,-6 2 0,7 0 90,-1 4-180,-7-1 90,4 2-90,-7 1 90,-5-1-90,0 3 0,-6 0 0,-3-1 90,-1 1-90,-3-3 0,-2 0 90,0 0-90,-1 0 0,-1-1 90,-3 0-90,2 0 0,-1-1-180,2-1 90,2-1-180,0 0-359,4-4 179,1 1-180,1-4-989,6-2 540,-2 1-181,3-2 1,0 2 1259,0 1 0,2-1 0,1-1 0</inkml:trace>
  <inkml:trace contextRef="#ctx0" brushRef="#br0" timeOffset="21102">31658 2050 9422,'12'3'1079,"0"0"-809,2-4-180,-1 0 90,3-1 0,1-3-90,-4 2 89,4-3 1,-3-1 0,-5 1-90,1-2 180,-4-1-90,-4 2-90,0-1 270,-4 0-270,-2 3 0,-2-1 0,-1 3-1,-8 2 1,2 2 0,-22 7-90,16-1 0,-13 7 0,10 0 0,6-1 0,-3 4-180,8-4 91,3 0-181,3 1-90,1-1-899,6 4 269,0-5-179,5 3-270,1-6 89,3-1 502,3-2 0,3-2 0,3-1 0</inkml:trace>
  <inkml:trace contextRef="#ctx0" brushRef="#br0" timeOffset="21534">32151 2029 7623,'-10'-11'4317,"4"5"-3417,-14-5-630,12 8-181,-6 0 181,7 3-180,2 1-90,0 1 0,4 0 0,1 0 0,1 1 0,2 0 0,1 0 0,1 0 0,2-1 0,0 0 0,7-1 0,-4-1 0,3-3 0,-4 0 0,3-6 0,-4 2 0,3-4 0,-3-2 0,-2 1 0,1-4 90,-3-4-90,0 3 0,-1-6 0,-2-2 90,0 5-90,0-6 90,-2 1 0,0 7 0,-1-3 90,1 4-90,0 5 0,0 0 0,0 7 0,0 3-90,0 2 0,-1 5 0,-1 8 0,2 1 0,-1 7 0,1 6 0,2-4 0,1 7 0,0-7 0,1 0-90,1 0 90,1 0-270,3 10 90,-1-8-90,2 7 0,-3-10-179,0-2-1,1 0-90,-1-2-179,1-1-1170,0 4 629,-2-6 1,-1 2 1259,-1-7 0,-1-2 0,1-1 0</inkml:trace>
  <inkml:trace contextRef="#ctx0" brushRef="#br0" timeOffset="22848">31339 2708 6903,'-3'3'270,"0"-1"-270,3-2 0,4 0 90,0-1-90,1 1 90,-1-2 0,-1 1 0,-1 0 90,1 0-90,0 0-1,-1-1 91,3-1-180,-2 1 90,1-1-90,2 0 90,-2 1 0,1-1 90,0 1-90,-2 0 0,1 0 90,-3 1-90,1 0 90,-1 0 90,0 0-90,-1 0 3867,0 0-3867,-3 2-90,1 0 180,-6 3-90,2-2-90,-1 2 90,-3 2-90,1-2 0,-2 4-1,1-2 1,0 2 0,-1 2 0,0 0 0,0 2 90,-1 1-90,1 0 90,0 1-90,0 0 90,-2 6-90,4-5 0,-1 4 0,5-1 0,2-4-90,1 3 90,5-2-90,0-3-90,3 2 0,4-3 90,-1-3-90,4 2 0,-3-5-90,1 0 0,-1-2-180,-1 0 90,-1 0-89,-1-1-1,-1-1-180,-1 0 90,-1-1-899,-2-2 630,0 0-181,-1-1-1529,-3 0 1080,1 0 1349,-3 0 0,1 0 0,-1-1 0</inkml:trace>
  <inkml:trace contextRef="#ctx0" brushRef="#br0" timeOffset="23283">31161 2722 7803,'-4'-5'2158,"1"0"-1798,0 0 0,1 2-180,1-1 90,1 1-90,0 0-91,1 1 91,1-1-90,1 1 0,1-1-90,1-1 90,1 2 0,2-1 0,6 0 0,-1 1 0,6-1 90,5 2-90,-4 1 90,6 0 0,1 4-90,-6-1 0,5 3-90,-9 0 90,-1 1-90,0 2 89,-2 0 1,4 7-90,-6-3 90,2 6 0,-5 3-90,-4-5 90,0 7-90,-4-7 90,-2 1 0,-2-1 0,-1 1 0,-3-1 0,-1-1 0,-2-1 0,-1 0 90,-2-1-90,-9 5-90,5-5 0,-6 2 0,1-3-90,6-4-90,-2 1-270,5-3 90,6-3-89,-1-1-991,6-4 631,4-1-270,1-2-1530,7-3 2609,0 0 0,6-4 0,-2 2 0</inkml:trace>
  <inkml:trace contextRef="#ctx0" brushRef="#br0" timeOffset="23501">31639 2807 8162,'3'-5'3238,"-1"0"-2878,0 2 630,-1 0-810,-3 15-90,2-5 179,-3 23-269,2-16 0,0 11 0,2-6 0,1-5-90,0 4 1,0-7-91,0 0-90,1-2-270,-1-2 0,0-1-359,-1-1-270,1-2-181,-2-2 900,0 0 1,0-1-1</inkml:trace>
  <inkml:trace contextRef="#ctx0" brushRef="#br0" timeOffset="23666">31588 2627 7173,'2'-5'1439,"0"-1"-1439,2 1-180,1 0-270,1 1-89,1 0 539,4-1 0,-2 2 0,3 0 0</inkml:trace>
  <inkml:trace contextRef="#ctx0" brushRef="#br0" timeOffset="23984">31946 2693 6813,'9'10'2069,"-1"1"-1619,0-1-91,-2 1 181,1 6-360,-3-4 90,0 5 90,-4-1-180,0-5-90,-1 4 179,-2-2-179,1-4 90,-1 1-90,2-5 90,0-1-90,0-1 90,0-1 450,1-3-540,2-5-1,0-6 1,1 0-90,1-4 90,0-2-90,0 2 0,2-5 0,1-4 0,-1 5 0,2-6-90,3-2 90,-3 7-90,4-5-89,-4 9-1,0 2-180,0 0-90,-1 2-90,-1 2-1169,1-1 450,-4 5-90,1-1 1349,-3 5 0,1 0 0,1 1 0</inkml:trace>
  <inkml:trace contextRef="#ctx0" brushRef="#br0" timeOffset="24300">32142 2739 8162,'1'7'1799,"1"0"-1529,5-4-90,1-3-90,4 1-90,-1-2 90,2-1-90,0-1 90,1-2-90,-1 0 90,0-1-90,-1-1 90,-2-1 0,-1 1 90,0-6 0,-4 3-91,0-3 181,-5 1-90,-1 3-90,-2-1 180,-3 2-180,-1 3 0,-3 1 0,-3 4 90,2 1-180,-3 2 90,-1 5-90,4-1 0,-2 4 0,5-2 0,1 1 0,1 1-90,2 1-90,0 0-270,3 6 0,1-5-89,2 4-1440,3 0 630,-1-5-1,2 3 1350,0-7 0,1-1 0,2-1 0</inkml:trace>
  <inkml:trace contextRef="#ctx0" brushRef="#br0" timeOffset="24750">32460 2670 7533,'-7'-4'3778,"1"2"-3059,-5 1-449,4 3-90,-2 2 270,1 4-270,2-1-91,-1 4 1,4 3-90,2-3 90,1 3-180,5 1 90,0-4-90,4 3-269,5-3-1,-2-5 0,5 0 0,-4-5-539,4-2 449,-5 0-989,11-9 1079,-13 2 0,4-6-179,-6-2 449,-4 3 90,2-6 0,-3 4 269,2-10-89,-2 5 0,1-9 270,0-5-180,-1 8 0,0-10 359,0 0-359,-1 10 90,-1-7 0,-1 13 269,-1-5-269,0 7 0,-1-2 270,1 7-360,1 5-91,-1-1 1,1 6 180,0 3-270,-1 3 0,0 4 90,0 9 0,-1-2-90,1 9 0,-1 5-90,1-4 0,0 9-403,1-8 403,0 0-180,0 0 0,0 1-90,0-1-449,0 8 89,0-8-90,0 5-1348,-2-6 808,1-7-179,-2 3 1517,0-10 0,0-2 1,0 0-1</inkml:trace>
  <inkml:trace contextRef="#ctx0" brushRef="#br0" timeOffset="25017">32494 2699 7623,'11'-6'2068,"7"-2"-1798,-3 1 0,6-2 180,0 0-270,-6 3 90,5-3 269,-3 2-359,-6 1 90,3-1 0,-7 3 270,1-1-360,-2 1-1,0 0 181,-2 2-270,-2 0 0,0 1 0,-1 2 0,-1 1-90,0 2 0,-1 0 0,-1 7-90,1-2 90,0 4-270,1 2 90,1-3-179,0 2-721,1-1 271,0-5-361,1 3-179,-2-5 1349,0 0 0,0-3 0,-1 1 0</inkml:trace>
  <inkml:trace contextRef="#ctx0" brushRef="#br0" timeOffset="25183">32712 2499 8342,'-1'-6'270,"1"2"-900,0 3 1,3 3-1,1 1 1</inkml:trace>
  <inkml:trace contextRef="#ctx0" brushRef="#br0" timeOffset="25683">32919 2540 7713,'-7'1'3238,"-7"2"-2878,3 0-91,-4 2 271,-2 4-360,5-2 0,-4 4 90,7-3-180,1 1 0,2 1-90,1 0 90,2 0-90,3 5 0,2-3 0,4 2 0,1-5 0,2-1 0,3-1-90,0 0 0,1-3 90,1 0-90,1-2 0,-1-1-90,0 0 180,-1-2-90,0-1 0,-1-1 90,-2-1-90,0-2 90,-2 1 0,-1-2 0,-2 0 0,-1-2 0,0-4 0,-2 1 0,-1-3 0,-2-1 0,-1 4 0,-1-4 0,-3 1 0,2 5 0,-2-4 0,2 7 0,-2-3 0,2 3 0,-1 0 0,1 1 0,2 3 0,-1-1 0,2 3 0,0 0 0,4 6 0,-1-3 0,3 4 0,2-1 0,-2-2 0,3 3 0,-1-1 0,-1-1 0,2 2 0,0 1 0,-2-1 0,1 1 0,2 4 0,-3-4 0,2 5-90,-2-4 0,-2-2-180,0 1-90,-1-2-1169,1 1 450,-3 0-270,1 1 1349,-3 0 0,-1-1 0,-1 1 0</inkml:trace>
  <inkml:trace contextRef="#ctx0" brushRef="#br0" timeOffset="26084">31354 3354 7353,'27'-4'3688,"-3"0"-3059,32-8-359,-13 3-2612,21-5 2522,-11 3 90,5-1-90,3 0-1,3-2-89,-17 4 0,1 0-45,-12 2 0,1-1 0,9-1 0,2-2 0,-1 1 0,-2-1 0,-10 3 0,0-1-516,10-2 1,-1-1 470,16-5 0,-2-1-1752,-3 0 1752,-2 1 0,-3 0-165,11-5 75,-18 6 0,6-3-180,-16 2 90,-12 5 1,0-3 557,-13 5-648,-4 1-90,-4 1-719,-7-4 1385,-2 3-1386,-7-3-89,-2 5-90,-4 0 1259,-3-1 0,-4 0 0,-2-1 0</inkml:trace>
  <inkml:trace contextRef="#ctx0" brushRef="#br0" timeOffset="26367">31297 2636 7892,'9'-6'2879,"2"-1"-2429,3 0-181,3-1 1,3 1-90,4-2 0,3-1 0,4 0-90,3 0 270,22-7-4989,-10 4 4629,18-5 45,-29 9 0,-1 0-434,19-4 389,-18 4 0,0 1 804,29-8-894,-17 3-525,11-3 345,-25 5 0,-3-2 0,-5 1-90,-3-1 1750,-5 0-1929,-4-1-271,-3 1-89,-4-1 1528,-4 1-629,-7-8 0,-1 5 0,-5-6 0</inkml:trace>
  <inkml:trace contextRef="#ctx0" brushRef="#br0" timeOffset="26684">31039 1801 7353,'14'-12'3598,"-1"2"-3328,9-3-91,-1 4-89,6 0 0,6-1-479,4 1 389,6 1-407,5-1 452,-10 4 0,2-1-2769,22-2 2679,-19 3 0,-1 1-45,18-2-524,1 1 344,-3 0-613,-2 0 163,-5-1-3245,12-3 2615,-21 2 1350,8-3 0,-23 3 0,-1 0 0</inkml:trace>
  <inkml:trace contextRef="#ctx0" brushRef="#br0" timeOffset="64400">13760 9052 8612,'-2'-6'2519,"-1"0"-2250,2 4-89,1 1 1170,-1 0-1170,3 0-1,-1 1 271,4 0-180,-2 2 90,2 0 359,2 4-269,-1-2-90,2 3 270,1 2-361,-2-3-89,2 4 180,1-1-180,-3-1 0,2 2-90,-2-3 0,0 1 0,-1 0 0,0-1 90,1 1-90,2 2-90,-1-2 89,2 2 1,-1 0-90,-2-3 90,3 1-90,-2-1 0,-2-2 0,1 0 0,-2-1 90,-1-2 0,0 1-90,1-2 0,-1-2 90,3-2-90,5-6 0,-1-2 0,7-5 0,-2-1 0,2-2 0,4-3 0,1-2 0,3-3 0,17-17-1364,-9 9 1364,-12 12 0,2-2 0,1-1 0,0 1 0,14-15 0,-14 15 0,1-1-342,-1 3 0,-2 0 252,13-10-90,9-8-900,-8 7-2443,-12 11 2354,4-6-540,-13 13-180,-4 1-180,-3 2 90,-5 0 933,-5 1 1046,-6 1 0,-5 1 0,-2 0 0</inkml:trace>
  <inkml:trace contextRef="#ctx0" brushRef="#br0" timeOffset="252603">27945 5462 7533,'-12'-5'3778,"3"2"-3509,-3 1 1,4 5-90,1 2 0,0 4 0,0 2 540,-2 23-3843,4-10 3303,-2 17 0,5-14 0,1 1 0,0 0-555,1 1 555,1 1-90,0-2 0,1 1 0,0-2-90,1-1 90,3 5 0,-2-10 0,2 3 3251,-1-10-3071,0-5 90,-1-2 269,0-7 337,-1-5-607,1-5 181,1-16-270,-2 3-90,1-14-742,-1 5 742,-1-4-90,-1-4-90,-1-2 90,-1-2 0,-1-2 0,-2-1-960,0 0 1050,-1 1-2978,-3-16 2798,1 18 0,-2-11-237,1 13 417,2 13-180,-1-3 560,3 12-560,1 7 596,1-1-596,0 8 3254,2 3-3254,0 3 416,1 9-416,1 1 0,1 8 0,1 9 0,0-5 0,1 10 0,-1-10 0,3 11 0,-1-9 0,3 6 0,0-5 0,-2-8 0,2 2 90,0-7-90,-2-6 0,3-1 0,1-9 90,-1-3-90,2-7 0,-3 0 90,0-3-90,-1-3 0,0-2 90,1-14-90,-3 8 0,2-8 0,-4 11 90,1-7-90,-2 10 0,1-3 0,-1 8 0,-2 6 0,1 1-90,0 8 90,-1 4 0,3 4 0,0 13 0,-1-2 0,2 11 0,2 10 90,-1-7-494,2 11 404,0-10-90,1 1 90,1 0-766,1 0 676,2-1-3274,8 10 3094,-4-11 90,7 7-1172,3-7 362,-4-10-89,8 3-1710,4-10 1170,-8-5-180,9-2 90,-12-5 1709,1-4 0,-1-2 0,0-2 0</inkml:trace>
  <inkml:trace contextRef="#ctx0" brushRef="#br0" timeOffset="253236">28658 5323 7443,'-7'-14'3778,"0"1"-2519,-4-2-719,2 6-91,-4 0 451,-2 7-630,2 3 89,-2 4-89,3 4 0,0 2-90,1 3 0,1 3-90,0 3 90,0 12-90,4-5 90,0 10-180,5 1-997,1-9 997,3 7 0,6-5 0,-1-9 0,5 2 0,-3-11 0,2-3 0,0-3 0,1-2 0,0-4 90,1-3 997,-1-4-1087,-1-2 89,4-10 1,-5 3 0,2-9 0,-6 6 90,0-12-446,-1 7 356,-1-9 0,-2 0 0,-1 8-1,1-5 181,-2 7-270,0 6 90,0-1 180,-1 6 87,0 4-357,0 1 0,0 3 0,0 2 0,2 6 0,-1 1 0,3 6 0,-2-2 0,2 2 0,3 4 0,-1-3 0,4 2 0,1-3 90,-1-4-90,3 0 0,1-5 89,-3-4-89,4-2 180,-1-8-180,-3 0 0,3-7 180,-2-6-90,-4 3-90,2-9 0,-4 6 0,-2-2 0,-2-3 0,0-2 0,-4-3 90,-3-21-1088,0 11 998,-4-15 0,-2-1 0,2 17 90,-4-9-492,1 12 402,3 13 90,-2-2 0,1 12 0,3 8-90,0 1 0,2 10 0,1 4 1030,1 6-1030,0 5 550,1 20-550,1-5-1138,2 16 1138,1-10 0,2 1 0,1 2 0,2-1 0,1 1-777,6 16 777,-2-14-180,6 11-179,3-7 359,-4-12-540,7 7-899,5-8 449,-6-10-89,8 1-180,-8-13-181,-1-4-179,1-4-90,-2-3 0,-1-2 1709,-1-5 0,-1-2 0,0-2 0</inkml:trace>
  <inkml:trace contextRef="#ctx0" brushRef="#br0" timeOffset="253607">29253 5176 9152,'1'17'2518,"0"-2"-1978,2-3-270,0-2 90,3 2 89,2-3-179,0-2 0,3 0 450,2-5-361,-3-1 1,5-3 90,-4-2-90,0-2 90,1-2-181,-1-2 91,-1-2-90,0-1 0,-2-2-90,-1-1 0,-3-3 0,1-9-90,-4 4-1,-1-6 1,-4 1 0,0 9-90,-2-4 90,-3 6-90,2 7 90,-4 0-90,3 7 0,-2 5 0,-2 3 0,0 3 0,-1 4 0,1 4 0,-1 3 0,1 3 0,1 2 0,1 3 0,1 0 0,2 2 0,2 1-3482,1 15 3392,4-10-179,0 11-1054,7 0 783,-1-10-180,5 10-1079,6-2 540,-2-11-90,7 8-1710,1-3 1440,-5-10 2258,4 6 1,-8-13-1,1 0 1</inkml:trace>
  <inkml:trace contextRef="#ctx0" brushRef="#br0" timeOffset="254805">28491 6757 8612,'-1'-7'2699,"0"1"-2160,0-1-89,-1 2 90,1-1-181,0 1 91,0 1 0,0 2 270,0 1-451,-1 2-89,1 1 90,0 2 90,0 6-180,1 1 0,-2 8 269,2 7-269,-1-3 0,1 8 90,0 3-180,0-9 0,1 7 90,-1-12-90,2-1 0,-1-2-90,0-2 90,0-2 0,0-2 0,0-2 0,0-1 0,0-3 89,0-1 1,1-2 0,-1-1 0,-1-11 0,0-1-180,-2-9 270,-3-10-270,0 4 90,-1-12 0,-4-10-90,1 10 0,-3-14 90,1-3-1271,2 14 1181,-2-10-3,1 7 183,4 13-180,-1-5 90,3 17-90,2 4 90,-1 3-90,1 3 90,0-1-90,2 6 1181,0 1-1181,5 12 2,0 0-2,4 6 0,5 8 0,-2-3 0,6 7 0,-5-6 90,2 0-90,0 0 0,0-1 0,1 0 0,0-1 0,-1-2 0,0-2 0,0-1 0,-1-3 0,0-2 0,-2-3 90,1-2 0,2-4-90,-4-2 90,2-5 90,-3-9-90,-3 0 0,0-8 0,-4-10 0,-2 6-90,0-12-477,-2 11 477,-1 0-3114,0 0 3204,0 3-294,0 2 294,0 4 0,0 3-90,1 3 90,-1 4-90,1 1 367,1 3-367,-1 2 3285,2 2-3285,0 7 323,2 1-323,0 7 0,4 11 0,0-3 0,3 9 0,2 5 0,-2-7 0,5 8-320,-4-10 231,2 0-3407,0-2 3226,1 1-299,0-2 29,-1 0-360,0-2 91,0-2-630,-1 0-360,-1-2-360,-1-1-180,-1-2 91,-1-1 89,0-3 1646,-1-1 1,0-1 0,-1-1 0</inkml:trace>
  <inkml:trace contextRef="#ctx0" brushRef="#br0" timeOffset="256807">28770 7678 7982,'-4'-15'3508,"2"4"-2968,-1-2-90,2 6 180,0 1-1,1 0 1,-1 2-91,1-1 91,-1 2-180,1 1 90,-1 0 359,1 1-809,1 7 90,1 0 0,4 19-90,-2-4 0,2 12 180,2 12-270,-1-8 89,2 15-89,2 6-3392,-1-12 3392,5 16-89,-4-18-2450,2 1 2090,1-1-293,1 0-967,11 15 270,-6-15-360,9 10-1979,1-10 1979,-6-13 1704,7 6 1,-9-17-1,-1-1 1</inkml:trace>
  <inkml:trace contextRef="#ctx0" brushRef="#br0" timeOffset="294053">9184 14350 8432,'-20'-18'4947,"8"7"-4587,-5-5-90,11 8 90,1 0 0,0-3-181,3 1-89,1-2 90,5-3-90,0 4 90,5-5-90,0 5 0,0 0 90,2 0-90,1 1 90,7-3-90,-3 5 90,5-1 0,-6 5-1,0 2 91,1 2 0,0 2-90,0 1 270,7 6-270,-5 0 0,6 5-1,0 5-89,-5-4 0,5 6-90,2 0 0,-7-5 90,7 4-90,-8-6 0,0-1 0,0 0 0,0-2 0,0-1 0,0 0 90,0-2-90,-1-1 0,11 1 90,-5-4-90,10-2 0,-8-4 0,15-7 0,-7 0 0,10-6 0,3-6-924,-9 3 1013,11-7-89,2-4 0,-12 5 0,13-8 90,1-1-3175,-13 7 3085,12-6 0,-17 11 0,-1 2 90,-1 1 0,-3 3-90,-2 2 269,6-1-179,-10 6 0,4 1 90,-6 7 0,-6 3 529,3 2-530,-2 7 3303,-3-2-3482,3 5 90,1 4-90,-3-3 90,5 5-90,6 1 90,-4-6-90,10 5 0,-7-9 90,2-1-90,2-2-281,2-1 281,1-4 0,3-1 0,1-3-833,2-3 833,1-2-3023,19-8 3023,-11 1 0,13-6-287,4-3 287,-15 4 0,-16 5 0,-1 1-597,12-6 597,-1 0 0,-1 0 0,0-1 0,-2 1 477,-2 0-477,-1 1 2453,-1 1-2453,-3 0 643,-1 2-643,-3 0 0,-1 2 794,-3 1-794,-1 2 0,-2 0 0,-2 2 0,-1 1-180,5 1 90,-6 2 343,2 1-1153,-2 4 361,-6 0-271,4 3-1667,-1 2 678,-4-1-360,4 2 91,-4-3 89,-1 0 1979,0-1 0,1 0 0,-1-1 0</inkml:trace>
  <inkml:trace contextRef="#ctx0" brushRef="#br0" timeOffset="297255">23332 15388 7533,'-3'-13'1799,"1"3"-1619,0-2-1,1 4 1,-1-1 0,1 0 0,0 0 90,0 0-90,0 0 0,0 0 90,0 1 179,1-3-269,-1 4 0,1-2 180,0 4-270,0 2 270,0 1-360,1 8 90,2 8-90,0 5 90,1 8-90,0 13 90,0-5-1054,1 13 964,0-9 0,-1 1-3073,1 0 3073,1 1 0,0-1 0,0-1 0,1-1-628,-1-2 538,0-2 95,3 11-275,-3-12 0,1 7-449,-3-6 89,-3-9 2674,0 5-4293,-3-8 900,-2-7 1349,-1 0 0,-1-10 0,-1-2 0</inkml:trace>
  <inkml:trace contextRef="#ctx0" brushRef="#br0" timeOffset="297671">23223 15811 8702,'-2'-6'1979,"0"1"-1799,3 3-90,3-2 0,1 1-90,4-2 90,8-2 0,-2 1-90,8-3 90,4-3-90,-4 3 0,7-4 89,1-2-89,-6 3 0,7-5 0,-11 5 90,-2 0-90,0 0 0,-3 0 0,0 1 0,-3 0 0,0 2 90,-2 0-90,-2 0 180,2-2-90,-4 4 0,0-2 180,-3 4-180,-1 2 90,1 0 0,-2 1-90,-1 1 0,0 0 0,1 4-90,-1-1 90,4 8 0,-1-1-90,3 5 89,0-1-89,0 1 90,0 2-90,1 0 0,0 1 90,4 8-90,-2-6 0,2 6 0,2-2 0,-4-6 0,3 5-180,-1-4 1,-3-4-1,2 2-270,-4-6-90,-2-1-269,-1-1-361,-2-1-179,-2-1-90,-2-2 1439,-3-1 0,0-3 0,-2 0 0</inkml:trace>
  <inkml:trace contextRef="#ctx0" brushRef="#br0" timeOffset="297883">23524 15363 8342,'-4'-11'2609,"0"1"-2519,3 7-180,0 1-90,3 7-90,1 1-2159,5 20 1260,-2-9 1169,2 13 0,-3-11 0,1-1 0</inkml:trace>
  <inkml:trace contextRef="#ctx0" brushRef="#br0" timeOffset="298517">23919 15734 7803,'2'-8'3238,"0"0"-2789,-1 2-179,0 1-90,0 1 0,0 1 0,0 1-90,0 0 0,0 1-90,2 0 180,2 2-180,0 1 90,3 1 0,1 5-90,-1-1 0,3 3 90,-4-1-90,0 1 0,1 0 0,-1 1 90,0 1-90,-1-1 0,-1 0 0,0 0 0,0-2 90,-1-1-90,-1 0 0,0-2 0,0 0 89,0-1-89,-1-1 90,0-1 90,-1-2-90,1-2 0,0-3 0,0-1 0,0-4 0,0-1-90,-1-2 90,0-7-90,-1 4 0,1-6 0,-1 2 0,0 4 90,-1-2-90,1 7 0,0 0 90,0 2-90,0 2 0,0 0 0,0 1 0,0 1 0,0 1 0,1-1 0,0 2 0,0-1 0,0 1 0,0 1 0,2-1 0,0 2 0,2 1 0,2 2 0,-2 1 0,3 3 0,-1 2 0,-1-2 0,2 1 90,-2 1-90,0-4 90,-1 2-90,0-3 0,-2-1 0,1 0 0,-1-1 0,0-2 0,0-1 90,0 0-90,1-2 0,-1-1 0,2 0 0,-2-1 0,3-4 0,-3 2 0,2-2 0,-1 2 0,-2 1 0,1 0 0,-2 3 0,1 0 0,-1 2 0,2-1 0,2 1 0,1-1 0,2 1 0,5 1-90,-3 0 0,6 2-90,-4 2-90,1-1-90,0 1-89,2 0-361,0-1-1529,9 2 900,-5-2-90,5 0 1529,-7-2 0,-1-1 0,1-1 0</inkml:trace>
  <inkml:trace contextRef="#ctx0" brushRef="#br0" timeOffset="298915">24608 15579 7443,'2'-5'3598,"0"1"-3508,2 2 90,0 0-91,3-1 1,1-2 0,2 0 0,0-1 0,2-1 0,5-5 0,-4 2 0,3-3 0,-4-1 0,-4 5 0,0-4 0,-6 1 0,-1 4 90,-3-2 0,-6 3-180,0 4 90,-5 0 0,-6 6-90,5 1 0,-7 5 90,-3 5-90,6-1 89,-5 6-89,8-4 0,-3 8 0,5-5 0,-1 6 90,6-1-90,4-5 0,2 3 0,7-2 0,0-6-90,4 2 1,7-4-1,-2-5-90,7 0-90,-4-5 0,1-2-90,2-2 0,1-2-89,0-2-91,1-2 90,0-1-89,1-1-1,0-2-630,10-8 631,-7 4-91,5-6 630,-4-1 0,-7 5 0,5-5 0</inkml:trace>
  <inkml:trace contextRef="#ctx0" brushRef="#br0" timeOffset="299217">25036 15396 6633,'9'-14'2699,"-4"6"-2340,2-4-89,-6 8 0,0 1-90,-1 0 270,0 1-270,0 0-90,-1 0 539,1 1-629,3 2 90,4 2-90,2 1 0,2 0 90,-1-1-90,0 1 90,2 0 0,-1 1-90,1 0 90,0 1-90,0 0 90,-1 1 0,0 1 0,1 3 0,-3-1 0,0 3 0,-6 1 0,-2-3-90,-2 5 90,-7 2-90,1-4 90,-6 5-90,2-6 0,-2 0 0,0-1 0,-1 0 0,1 0-90,-2-1 90,2-1-90,0-1 0,1-2-180,1-1 0,2-1 0,1 0-90,1-2-899,1-1 270,2-2-181,1-1 1170,5-4 0,1 0 0,3-3 0</inkml:trace>
  <inkml:trace contextRef="#ctx0" brushRef="#br0" timeOffset="299471">25377 15258 8522,'0'-10'3058,"0"0"-2788,0 6-90,0 0 360,0 3-450,1 9 0,0-1-90,2 9 90,0-3 0,1 3-90,2 12 90,-1-6-90,9 32 0,-5-26 0,6 17-90,-2-13 0,-2-9-90,4 6-540,0-5 270,-4-8-269,3 4-1530,-3-6 900,-4-4 1349,0 1 0,-4-7 0,-2 0 0</inkml:trace>
  <inkml:trace contextRef="#ctx0" brushRef="#br0" timeOffset="299882">25470 15529 7533,'7'-10'1979,"0"1"-1710,2-1-89,1-1 0,2 0 0,8-6-90,-4 5 90,6-5 0,0 1-90,-5 5 0,3-4 0,-7 7-90,-3 1 90,-1 1 0,-2 1 0,0 1-1,-3 2-89,0 0 90,-2 1 0,-2 1-90,-1 3 90,-1 2-90,-1 3 90,-3 10 0,0-3-90,-3 7 90,1 3-90,2-7 0,-1 7 0,3-3 0,3-6 0,1 3 0,3-8 0,1-1 0,1-2 0,1-1 0,1-2 0,1-1 0,0-3 0,1-1 0,-1-1 0,4-6 0,-2 1 0,2-5 0,-2-4 0,-3 2 0,2-5 0,-3 0 0,-3 5 0,1-4-90,-3 5 0,-1 4-90,0-2-269,-1 6 89,0 1-2159,-1 2 1440,2 5 1079,2 0 0,2 1 0,1-2 0</inkml:trace>
  <inkml:trace contextRef="#ctx0" brushRef="#br0" timeOffset="300433">25942 15402 9602,'0'-4'2248,"1"0"-1978,0 4-90,4 5-90,-1-2 0,3 5 90,1 2-180,-1-1 90,2 4-90,-1 0 0,-1-3 0,0 4 0,0-2 0,-2-4 0,1 2 0,-2-5 0,1 1 90,-2-3-90,0 2 0,-1-3 90,-2-1-90,1-5 0,-1 1 0,-1-8 90,0 4-90,-1-2 0,1-3 0,1 3 0,-1-3 0,1 4 0,0 0 0,0 0 0,1 0 0,-1 0 0,0-1 0,0 3 0,0-1 0,0 4 0,0 1 0,1 0 0,1 2 0,0 1 0,2 0 0,1 2 0,0 0 0,0 1 0,2 1 0,-2-2 0,3 0 0,-3-1 0,1-1 0,-1-1 0,2 1 0,-1-1 0,0 0 90,1 1-90,-1-2 0,1 0 0,-1 0 0,0-1 0,0 0 0,-2 1 0,1 0-90,-1 0 90,0 1 0,0 0 0,0 2 0,0-1 0,0 2 0,1 2 0,0 0 0,0 2 0,2 1 0,-2-1-90,3 2-180,0-2-90,0-1 0,2 0-989,0-3 180,-2-1-91,2-1-179,-3-2 1439,-1-1 0,1-1 0,0-1 0</inkml:trace>
  <inkml:trace contextRef="#ctx0" brushRef="#br0" timeOffset="300683">26381 15372 8882,'1'8'2069,"1"5"-1799,1-4 179,8 18-269,-3-10-90,4 11 90,-1 0-180,-3-5 0,2 9 90,-1 1-90,-3-8-90,2 8-90,-4-1 0,-1-9-90,-2 6-179,-2-12-271,-1-1-269,-2-2-181,-1-2-179,-1-1 1349,-1-2 0,0-3 0,0 0 0</inkml:trace>
  <inkml:trace contextRef="#ctx0" brushRef="#br0" timeOffset="300966">26391 15317 8432,'10'-15'1979,"1"-1"-1709,1 1-90,2 1 0,2 0 90,8-4-181,-5 6 1,5-4 90,1 7-90,-6 4 0,5 3 0,-8 3-90,-1 3 90,0 2 0,-3 3-90,0 1 90,2 10-90,-4-2 0,0 7 0,-4 8 0,-3-6 0,-2 11-180,-6 3 0,1-8-403,-5 9 134,1-13-271,-2-1-179,-2-1-271,-2 0-626,-2-1 1796,-2-2 0,-1 0 0,-2-2 0</inkml:trace>
  <inkml:trace contextRef="#ctx0" brushRef="#br0" timeOffset="301383">23871 16599 7353,'-22'-2'3508,"9"0"-3148,5-3-270,11-1-1,8-3 91,17-4 0,-2 2-90,16-5-1272,-5 2 1362,5 0-90,7-2 0,7-2-1293,6-2 1293,-28 9 0,0 0-45,4-2 0,0 1-907,2-1 0,2 0 907,0 0 0,4-1 14,1 0 1,3-1 0,-2 1-947,11-3 0,0 0 887,-8 3 0,4-2 0,0 1 30,4-2 0,1 1 0,-2 0-30,-11 3 0,-1 1 0,1-1 0,14-4 0,2 0 0,1 0 0,-14 4 0,0 1 0,1-1 0,-3 2-301,4-2 0,-1 1 0,1-1 301,-3 2 0,3-1 0,0 0 0,0 0 0,-1 1 0,0-1 0,0 2 0,-3-1-204,3 0 1,-2 1 0,2-1 203,12-3 0,3 1 0,-5 0-45,2-1 0,-4 2 45,-1 0 0,-1 0-168,-3 1 0,-1-1 123,-5 2 0,2-1 209,12-3 0,-1 1-254,-17 3 0,-1-1 253,10-1 1,-3 0-433,10-4-91,-23 6 0,-2 0-180,15-4 1,8-4 1340,-26 7-1880,-6 0-181,-5 2 2500,-4-1-1240,-4 1 0,-4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1:22.397"/>
    </inkml:context>
    <inkml:brush xml:id="br0">
      <inkml:brushProperty name="width" value="0.09071" units="cm"/>
      <inkml:brushProperty name="height" value="0.09071" units="cm"/>
      <inkml:brushProperty name="color" value="#FF0000"/>
    </inkml:brush>
  </inkml:definitions>
  <inkml:trace contextRef="#ctx0" brushRef="#br0">7840 5150 8522,'-23'-11'3058,"11"6"-2878,-10-4 0,14 7 90,0 0-90,0 1-90,0 1 180,1 1-90,-1 1-90,1 2 89,0 1-89,-1 2 0,-1 3 0,0 2 0,0 3 0,0 3 90,0 3-180,0 2 90,0 5 90,-4 19-180,3-7-115,-1 16 295,3 7-1472,3-12 1337,2-18 0,0 2-45,2 0 0,2 0 0,0 20 0,0-19 0,2 1 45,2 3 0,1-1-1662,4 24 1617,-2-23 0,0 1 45,2 1 0,0-1 45,7 22-90,-6-23 0,1 2 45,0 0 0,0-2-2316,8 23 2271,-7-23 0,-1 1 0,6 13-207,-1 2 207,0 0 0,-2 1 0,0 0 0,-2 0 90,-3-1-90,-1 1 22,-3-2-22,-2 0 90,-3 0-90,-3-2 90,-3 1-46,-1-15 1,-1 0 45,-5 20-90,3-21 0,-2 1 45,-1-2 0,-2-1-45,-8 17 0,7-19 0,-2 0 0,-2-4 0,-1-2 0,-12 15 394,11-16 1,-2-1-395,-3-3 0,1-2 0,-15 11 1936,-12 3-1846,18-16-90,1-5-1940,3-3 1850,3-5 90,2-3-297,-4-9 297,9 0 198,-2-7-198,8-6 0,7 2 453,1-6-453,8-3 0,2 5 0,3-7 0,7 0 0,-1 6 2743,8-6-2743,7 2 0,-3 7 0,9-4 0,-9 10 0,2 2 0,0 5 90,0 2-90,-1 6 90,11 11-90,-10 2 0,7 10 90,-5 18 954,-9-3-1044,3 17 45,-14-18 0,-2 0 0,-2-6 0,0 1-716,0 12 0,0 2 716,-3-11 0,0 0-45,-1 2 0,-1 1 45,1 1 0,-1 0-45,-1 1 0,0 3 0,-1 20 0,0 1 0,0-15 0,0 1-635,0-7 0,0 1 0,0-2 635,0 4 0,0-2 0,0 0 0,0 1 0,1-2 0,-1 1 0,1-3 0,0 3-30,2 5 0,1 5 0,1-4-887,-1-1 0,1-2 887,1 0 0,0 4 0,1-4-285,5 3 1,2-4 89,-3-12 0,2 0 0,3 9 0,3-1-409,3-4 1,2-4 94,13 18 179,-11-21 0,2-1-360,1-6 1,1-2-91,14 10 270,-15-14 1,1-2-1800,24 5 2339,-14-10 0,10-3 0,-15-10 0</inkml:trace>
  <inkml:trace contextRef="#ctx0" brushRef="#br0" timeOffset="2579">16142 12202 8882,'-14'-29'4048,"6"11"-3779,-4-6 1,8 15-90,0 3 0,2 0 0,-1 2 180,1 0-270,1 2-90,0-1 180,1 3 0,3 6 89,3 8-89,1 6 90,3 7-352,-2 0 262,1 5 0,0 5 90,0 5-90,1 5 0,-3-8 0,-1 2-761,-1-8 1,0 1 625,2 11 0,-1 3 90,1 3 0,0-1-90,-2-11 0,0 1 0,1 10 0,1 1-45,-1-2 0,0-3 0,-1-11 0,-1 0 0,2 8 0,0 0 0,-1-5 0,-1-2-2802,3 17 2802,2 11 0,-5-27 0,-1-4 0,0-4 0,-1-4 201,-1-4-201,0-3 0,-1-4-90,0-3 991,-1-3-1081,-5-2 180,0-5 3302,-5-3-3482,-7-9 0,3-1 90,-7-7 90,-2-7 0,4 3-90,-5-7-448,8 8 538,0-2-3214,1 1 3214,0-1 0,2 1 0,-1 1 0,2 0 0,0 1 0,2 2 90,0 0-90,2 2 0,0 2 90,2 2-90,0 1 90,2 3 0,1 1 270,1 2-360,2 1 3392,-1 1-3392,2 1 90,0 1 0,3 4 0,3 2 360,15 20-270,-6-5 90,12 15-1,-2 5-179,-6-6-223,8 13 223,2 4-1263,-8-12 1173,9 11 0,-1-4-2929,-6-14 2929,6 6 0,-9-17 0,-1-3 0,0-4 0,-1-1 0,0-4 0,-1-3 0,0-4 0,-1-2 132,1-5-132,4-10 0,-4 0 0,3-9 0,-2-12 0,-5 6 520,4-14-520,-7 10 0,0 0 0,0 0 0,0 1 0,3-11 0,-4 12 3252,3-6-3252,-3 10 0,-1 9 0,0-2-269,-4 11-91,-1 3-180,0 2-179,-1 2-1,0 2-180,0 3 422,1 2-602,-1 3-179,0 4-1709,-2 10 1439,-2-2 0,-2 9 1529,-1-6 0,-1 2 0,0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4:04.361"/>
    </inkml:context>
    <inkml:brush xml:id="br0">
      <inkml:brushProperty name="width" value="0.09071" units="cm"/>
      <inkml:brushProperty name="height" value="0.09071" units="cm"/>
      <inkml:brushProperty name="color" value="#FF0000"/>
    </inkml:brush>
  </inkml:definitions>
  <inkml:trace contextRef="#ctx0" brushRef="#br0">27995 7330 8702,'-13'-2'2698,"2"3"-2518,8 4 0,-1 3-90,1 1 90,0 3 0,1 2-90,0 2 0,1 2 90,0 1-90,0 2 0,1 0 0,0 2-90,1 0 90,0-1-90,0 0 0,0-1 90,1-2-90,1-1 0,0-2 0,0-2 90,1-3-90,-2-1 89,1-1 1,-1-3 270,0-1-90,0-2-90,-1-3 450,1-9-451,0 0 91,0-9-90,-1 0 90,-1-3-90,1-4-90,-2-4-552,0-4 552,0-2 90,-2-3 0,1-2-90,-1 0 0,0 0 90,0 1-91,0 1 91,-1 3 90,-1-10-90,2 13 0,-2-6 0,1 10-90,1 10 90,0-2-180,2 11 90,0 2-90,0 1 0,0 2 731,1 2-731,2 8 0,0 7 0,2 4 0,0 3 0,-1-3 0,0 0 0,2 1 0,-1 0 0,2-1 0,1 0 0,0-2 0,0-1 0,0-1 0,4 1 90,-4-5-90,3 0 0,0-6 0,-2-4 0,2-2 0,1-9 0,-3 1 0,2-6 0,-4 2 0,-1-3 90,-1 1-90,-1-2 0,-1 0 0,0 2 0,0 0 0,0 1 90,0 3 0,-2-1-90,1 6 0,-1-1 0,1 6 0,0 3 0,1 3 0,3 11 0,-1-1 0,2 9 0,-1-3 0,0 3 0,1 0 0,0 2 0,2 1 0,1 0-90,1 1 0,1-1-179,2 0-91,1-1-90,1-1-180,2-1-179,1-1-1,1-3-269,2-2-1440,13-1 990,-7-6-90,9-2 0,-11-7 1619,1-3 0,-2-6 0,1-1 0</inkml:trace>
  <inkml:trace contextRef="#ctx0" brushRef="#br0" timeOffset="573">28662 7122 7713,'-13'-5'3328,"2"2"-2699,-9 2-359,8 3-90,-5 4 0,6 0 0,1 2 90,1 1-180,1 1 0,1 1 0,1 1 0,3 1-1,1 0-89,1 1 0,3-1 90,1 1-90,2-1 0,1 0 0,1-1 0,2-1 90,0-1-90,1-1 0,6-1 0,-3-3 0,4-1 0,-1-6 0,-4-2 0,3-4 0,-6 1 0,0-3 0,-2-1 0,0-2 0,-2 0 0,0-1 0,-2-1 0,1 1 0,-2 0 90,0 1 0,-1 1-90,0 0 90,-1 2 90,-1 2-90,0 1 0,0 1 0,0 2 0,0 1 90,0 0-90,0 2-90,-1 1 90,0 2-90,-1 3 0,-1 1 0,0 2 90,4 6-90,0-3 0,3 4 0,3 0 0,-1-4 0,4 3 0,4-3 0,-2-4 90,4-1-90,-3-5 0,0-2 0,1-2 0,-1-3 0,1-1 0,-1-3 0,0-2 0,-2-2 0,0-1 0,-3-3 0,-1-2 90,-1-13-90,-3 6 89,-1-10-89,-4 8 90,-1-2 0,-4-15-3482,2 11 3482,-3-10 90,3 18-90,-1 2 90,1 5-90,1 2 90,-3 0-90,3 7-90,-1 1 90,1 8-90,2 4 0,-1 5 0,1 4 3392,0 5-3392,0 3 0,2 5 0,1 3 0,1 2 0,5 16-928,0-9 749,4 11-181,0-15-3144,2 1 3054,1-2-180,2-2-284,2-1 194,2-2-180,2-2-89,2-4-270,1-2-328,-1-4 238,2-3 1349,-1-4 0,0-2 0,1-2 0</inkml:trace>
  <inkml:trace contextRef="#ctx0" brushRef="#br0" timeOffset="984">29265 7144 7623,'-5'5'2968,"1"-1"-2788,0 0 180,3-2-180,1-1-91,1 0 91,2 0-90,2-2 0,1 0 0,2-1 0,3-1 0,1-1-90,1-2 90,1-1-90,2-1 90,-1-1 0,0-2-90,0-1 90,-1-1 0,-1-1 90,-2-1 0,-1 0-90,-2-1 0,-2-1 0,-2-1 89,-2 0-89,-3 0 180,-2-7-180,-1 7 90,-3-4-90,1 9 0,-2 3 0,0 3 90,-2 2-90,0 3 0,-2 3 0,0 5 0,-1 2-90,0 5 90,0 3-1,1 3-89,0 1 0,1 3 90,2 1-3482,2 1 3392,2 0-77,1 1 77,3 0 0,2 0 0,2 0-90,1-1-180,7 10 90,-1-10-269,6 7-451,3-6 181,-3-7-271,5 4-359,-8-10-90,0-3 0,-1 0 2277,-1-1 0,-1-3 1,0 0-1</inkml:trace>
  <inkml:trace contextRef="#ctx0" brushRef="#br0" timeOffset="1817">28448 8255 7713,'-8'2'2698,"0"0"-2338,-2 1-90,-2 2 0,0 0-91,-2 3 1,-2 1 0,-1 3 0,-3 2 0,-2 2 0,-2 4 90,-2 3-180,-3 3-1048,-2 3 1048,-2 3 0,5-6 0,0 0-90,-17 17-925,14-13 1,0 0 924,-16 15 45,23-21 0,-1 0-292,1-1 0,-2 3 247,-11 9 0,0 1 0,8-8 0,0-1-476,-7 9 0,-1-1 476,13-11 0,0-1 0,-21 22 0,3-2-90,4-3 0,4-1 555,4-4-645,5-2 1202,5-3-1472,5-5-180,5-3-269,5-4-271,4-5 401,4-4 769,9-5 0,1-5 0,8-3 0</inkml:trace>
  <inkml:trace contextRef="#ctx0" brushRef="#br0" timeOffset="2156">29031 8265 11400,'4'2'450,"0"2"-270,0 2 0,2 1-90,3 3 90,3 1 90,2 1-90,5 1 0,3 1-91,4 0 91,3 1 0,22 6-1601,-8-5 1511,18 4-90,-13-6 90,4-1-90,2 0 0,2 0-483,-14-5 1,0 1 482,24 3-631,-23-4 0,-1 0 541,16 2 0,-3 0-835,-2-1 655,-3 0-89,-5-2-181,-5 1-1576,-6 0 946,-7 1-179,-7 0 468,-7 2-559,-8 0 1440,-6 0 0,-7 1 0,-3 0 0</inkml:trace>
  <inkml:trace contextRef="#ctx0" brushRef="#br0" timeOffset="2668">27565 10041 10051,'0'-5'1979,"0"1"-989,0 3-811,2 8 91,-1 0-90,2 8 90,-1-1-90,0 2-90,0 4 90,1 2-90,0 4 0,1 1-90,-1 3-491,0 2 491,0 2-3139,0 2 3139,-1 1 0,0 1-2340,2 20 2070,-2-14-259,2 13 169,1-19 0,1-1-89,3-2-271,3-2-1259,11 12 720,-3-12-180,9 6 225,-5-19 1226,2-4 1,3-6 0,1-3-1</inkml:trace>
  <inkml:trace contextRef="#ctx0" brushRef="#br0" timeOffset="3316">30148 9516 8792,'-18'-2'3238,"1"1"-2878,4 3-90,-1 0 0,0 3-1,-1 1 1,0 2 0,-1 1 90,0 2 0,1 3-90,-1 1-91,3 3 91,-1 1 0,3 3-90,0 0 0,2 1 0,1 2 0,2 10-90,3-8 90,3 7-90,9-2-90,2-9 0,8 5 0,10-7 0,-5-7-394,13 1 394,-9-9-3172,4-4 3172,0-3 0,2-3-223,15-9 223,-11 1-90,10-6-445,-16 2 535,-3-2 0,-2-1 0,-2-1 90,-4-2 3,-3-1-93,-3-2 0,-4 0 90,-4-1-90,-4-1 0,-4 0 90,-4 2-90,-6 0 90,-4 1-90,-6 2 0,-3 3 0,-4 1-90,-22-2 0,8 8-90,-15-2-719,-6 10 1977,15 2-1977,-13 3-1980,5 5 1170,17 0-90,-10 3 1745,10 3 0,13-4 1,-6 4-1</inkml:trace>
  <inkml:trace contextRef="#ctx0" brushRef="#br0" timeOffset="22683">27374 12891 6453,'4'1'720,"0"0"-630,-3-1 90,2 1-90,-2 0 0,1 0 0,-2 0 179,1 1-179,-1-1 1889,0 0-1889,2-4-90,-2 2 90,1-4-90,-1 4 270,0 0-270,-1-1 90,1 1 0,0-1 0,0 1 0,1-1-90,-1 1 629,1 0-629,0-1 90,1-1 0,2-1-90,1-1 0,0-1 90,1-1-90,0-1 0,2-2 0,2-1 90,7-9-90,-3 3 0,6-7 90,-3 4-90,2-1 90,2-3-561,3-1 561,1-3-90,1 0 90,2-2-898,0 0 898,1-1-90,0 0 90,1-1-90,0 1-360,15-16 360,-12 12 90,11-11-90,-14 16 0,-1 1-2759,-1 0 2759,0 1 0,-2 2-1667,10-9 1667,-10 10 275,6-5-275,-12 13-1203,-2 1 1203,-2 2 1474,-1 1-1474,2 0 0,-6 4 0,1 0 2205,-5 5-2295,-2 1 282,0 1-372,-1 2 3482,-1 1-3392,-1 2 0,-1 1-180,0 2 0,-1 1 0,-1 2-179,-2 1-1,0 1-270,-2 1-1348,-3 7 808,1-5 1260,-4 5 0,4-6 0,0-1 0</inkml:trace>
  <inkml:trace contextRef="#ctx0" brushRef="#br0" timeOffset="23057">28476 11876 7173,'3'-14'3148,"-1"6"-3058,1-4 90,-2 10-90,0 0 360,0 0-450,1 7 90,-1-1 0,3 7-1,-1-2-89,1 2 90,2 10 0,-1-3-90,1 7 0,-2-5 0,0 2 90,1 1-90,-1 0 0,0 2-3392,0 1 3392,0 0 0,1 1-2358,0 12 2268,-1-10-200,0 10 111,-2-13-91,0-1-180,-2 0-270,0 0-179,-1-1-180,-2-1-91,-1-2 1170,-1 0 0,-1-1 0,0-1 0</inkml:trace>
  <inkml:trace contextRef="#ctx0" brushRef="#br0" timeOffset="23517">27661 13392 8792,'0'-7'1799,"1"0"-1619,3 4-90,1 1 90,7-3-90,-1 2 0,5 0-90,-4 2 90,3 0-90,0 2 0,1 0 89,0 0-89,2 2 0,-1 0 0,1 0 0,0 1 0,0 1 0,0 1 0,0-1 0,0 2-89,9 3 89,-6-2-180,6 3-180,2-2 90,-7-1-90,7 1-179,-8-3-181,0 1-180,0-1-179,-1-1 1014,-1-1 1,-1-1 0,-1-1 0</inkml:trace>
  <inkml:trace contextRef="#ctx0" brushRef="#br0" timeOffset="23934">28465 13180 7353,'12'-21'3238,"-4"8"-3058,4-5 90,-1 7-180,-2 3 0,2-2 89,1 4-179,-3 2 90,2 0-90,-4 3 90,-1 1-90,0 1 0,0 1 90,-1 1-90,0 2 90,0 1-90,-1 2 90,-2 2-90,-1 3 90,-2 1 0,-1 3-90,-2 2 180,-5 12-581,1-6 491,-4 10-90,3-10 90,-1 0-12,1 1 12,-1-1 90,-2 11-90,5-9 0,-2 7 0,5-13-1,2-1-89,1-1 90,3-1 396,1-2-486,2-1 0,2-2 90,1 0 17,3-2-107,2-1 0,2-2 0,3-1 0,2-2 0,13 0-90,-7-2 90,9 0-180,0-1 1,-10-1-91,6 0-360,-7 1 270,-8 0-89,3 2-1,-10 1-270,-3 1-179,-3 1-181,-4 1-179,-5 2 1259,-4 1 0,-4 1 0,-2-1 0</inkml:trace>
  <inkml:trace contextRef="#ctx0" brushRef="#br0" timeOffset="24268">27730 14098 9691,'5'-7'1709,"0"1"-1529,0 5 0,1 2 180,7 5-180,-3 0 0,6 5 180,2 8-180,-4-3-90,6 7-1,-5-3-89,0 1 90,2 2 0,0 1-520,1 1 430,1 1 0,1 0 0,2 1 90,1-1-90,2 0 0,0-1 0,1 0-90,2-2 90,0 0-90,2-1-696,-1-1 516,0-1-180,-1-2-3048,-1-1 2778,0-1-269,-3-1-181,-1-2-179,-3-1 0,-2-2 1349,-3-1 0,0-2 0,0-1 0</inkml:trace>
  <inkml:trace contextRef="#ctx0" brushRef="#br0" timeOffset="24718">28606 14583 7533,'0'-11'3328,"0"4"-3058,0-2-180,2 3 0,0 0-1,6-2-89,0 2 0,3-1 0,3 1 0,-2 3 0,4-1 90,-5 2-90,1 1 0,-1 0 0,0 1 0,-2 1 0,-1 0 0,0 1 0,-3 1 0,0 2 0,-3 0 90,-1 1-90,-1 1 90,-3 1 0,-3 5 0,-1-2 0,-2 4 0,1-5 0,1 0-90,-1 0 90,1 0 0,1-1 0,2 0-90,0-2 90,2 2-90,2-2 90,1 2 0,3 0-90,1 1 0,2 0 90,2 1-90,1 0 0,3 0 0,0 0 0,2 1 90,0-1-90,1 1 0,-1-1 0,4 5 0,-5-5 0,2 4 0,-6-1 0,-4-2 0,-1 4 0,-8 3 0,-2-2-90,-7 7-3392,-10 4 3212,2-6 90,-9 7-475,5-9 295,-2 1-180,-1-2-179,-1 0-1440,-16 6 810,10-6 1349,-12 3 0,14-10 0,0-1 0</inkml:trace>
  <inkml:trace contextRef="#ctx0" brushRef="#br0" timeOffset="25183">27977 14866 8342,'-14'-14'3058,"2"2"-2698,5 6-180,0 1 90,2 1-90,-1 1 0,1 2 90,1 1-90,-1 4-1,2 2 91,-1 4 0,1 3 0,1 3 360,0 16-1213,0-6 763,2 13 90,1-9-90,0 2 0,1 0-90,1 0-547,2-1 457,0 0-2839,2-1 2839,2-2 0,0 0 537,2-3-537,1-1 90,0-2-90,1-2 0,0-3 0,1-3 0,0-2 0,0-3 0,-1-2 399,1-3-399,0-1 3392,0-3-3392,6-1 0,-5-1 0,5-1 0,-1-2 0,-5 1 0,3-2 0,0 0 0,-4 2 0,3-1 0,-6 2 0,0 1 0,0 0 0,0 0 0,0 2 0,0-1 0,1 2 0,1-1 0,0 2 0,8 1-90,-5 1 90,6 1-270,1 3 0,-6-1-90,5 2-629,-2 3 359,-4-2-89,2 3-361,-6-4-179,0 1-180,-2-1 0,-2 0 1439,3 2 0,-3-3 0,2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5:27.630"/>
    </inkml:context>
    <inkml:brush xml:id="br0">
      <inkml:brushProperty name="width" value="0.09071" units="cm"/>
      <inkml:brushProperty name="height" value="0.09071" units="cm"/>
      <inkml:brushProperty name="color" value="#FF0000"/>
    </inkml:brush>
  </inkml:definitions>
  <inkml:trace contextRef="#ctx0" brushRef="#br0">17215 8258 8162,'-2'-24'3059,"1"6"-2340,-5-10-449,1 12-90,-1-3 180,0 8-90,0 1-1,0 1 1,0 3 180,-3 1-270,2 3 90,-3 1-180,1 3 0,-3 3 0,-1 3 0,-3 3-90,0 4 89,-2 2 1,-9 17 0,6-5 0,-6 13 180,0 12-2184,8-9 1959,7-14 0,1 3 90,1 5 0,2 2-45,2-9 0,0 1-45,-1 12 0,1 2 44,2 4 1,1-1-1394,1-10 0,0 0 1304,1 13 0,0-1-542,1-14 1,1-1 586,1 1 0,-1 0-768,2 0 1,0 1 722,1 0 0,0 0 0,1 0 0,1 2 12,4 17 1,2 1 32,-3-14 0,0 1 89,3 13 1,2 2 45,-1 5 0,0-3-45,-3-13 0,0 1-75,-2-9 0,0 3 0,0-1 120,2 22 0,-1-3-135,-2-14 0,-1 0 0,1 14 0,-2 1 45,-3 1 0,-2-2-45,-1-13 0,-1 0-1,-1 14 1,-3 3-15,-1-23 0,-1 1 0,-1-2-30,-2 8 0,-1-1 0,1-6 0,-2 2 0,1-3 0,-3 3 0,-1-1 149,-1 0 0,-1-1-149,-1 0 0,0 0 331,-1-2 1,-1 0-332,1-2 0,-2 1 0,-10 15 0,-1-1 0,8-13 0,0-1 0,-7 10 0,-1 2 0,1-7 0,1-2-267,8-12 0,0 0 267,-7 7 0,1-2 0,-9 6 1624,2-7-1624,2-6-94,3-6 94,2-6 0,3-6 1014,4-4-1014,1-6 2885,-2-9-2885,9-1 0,-2-9 0,10 0 0,3-3 0,3-2 0,3-3 0,2-1 0,8-13 0,-2 8 1325,7-10-1325,5 1 0,-5 9 205,8-7-205,1 3 0,-6 9 0,6-4 0,1 6 0,-6 9 0,6-2 0,-1 12 0,-6 5 0,6 6 0,-1 15 0,-7-1 0,4 12-798,-8-2 798,-1 4 0,-2 6 0,0 4 0,-2 6 0,-1 6 0,-3 5-922,-4-28 1,0 1 921,-1 3 0,0 0 0,-1 2 0,-1 2 0,0 2 0,-1 0-824,0 3 0,-1 1 824,1 0 0,-2 2 0,1-2 0,-1 3 0,1-2-859,-2 9 0,1 1 859,0-9 0,-1 2 0,1 1 0,-2 4 0,1 1 0,0-1 0,0-11 0,1-1 0,0 2 0,-2 12 0,1 3 0,0 1 0,0 1 0,0 1 0,1-4-388,0-11 1,1-2-1,0 1 388,0 12 0,-1 2 0,1 0 0,1-1 0,1-2 0,0-2-173,0-11 0,1-3 0,0 2 173,0 11 0,0 2 0,1-1-16,1-2 1,1-1 0,-1-2 15,2 8 0,0-1 0,-1-9 0,1 1 0,0-1 0,1-4 0,1 0 0,-1-3-75,2 7 0,0-2 75,2 13 0,1-3-45,-4-23 0,2-1-180,2 5 0,2 0-135,5 12 969,7 5-1869,4-25 541,-4-13 1052,10-4-2042,9-19 540,-8-6 1895,12-11-3784,4-20 3058,-11 5 0,-13 9 0,-1-1 0,12-17 0</inkml:trace>
  <inkml:trace contextRef="#ctx0" brushRef="#br0" timeOffset="2066">20632 8175 9512,'1'-3'539,"0"-1"-359,0 3 180,0 0-180,1 1 0,-1-1 90,1 1-1,0 1-179,-1 0 0,1 0 0,-1 0 0,0 0 0,0 0 0,0 0 90,0 1 0,-1-1 90,1 0-180,0 1 0,1-1 0,-1 0 90,0 0 89,0 1-89,0 0 0,2 1 90,-1 2 180,2 2-180,-1-1-91,1 2 91,0 1-180,-1-2 180,2 3-90,0 1 0,0-2-90,0 3 0,-2-4 90,0 1 0,1-1-90,-1 1 0,2 3-1,-2-3 1,3 2 0,-3-3 90,0-2-90,0 1 0,0-2 0,0 0 90,2 0-90,-3-2 90,2 1 0,-1-2 90,-1 0-180,2-1 179,1-2-89,1-2-90,2-1-90,5-5 0,-3 0 90,6-4 0,2-4 0,-3 2 0,5-5-90,-4 5 0,2-2 0,1 0 0,2 0 0,13-9 0,-6 4-231,9-7 231,4-4-1696,-8 7 1696,10-7 89,2 2-2842,-10 7 2753,10-5 0,-14 10-281,10-6 281,-10 7 0,6-4 59,-4 3-149,-10 6 90,5-3 1089,-6 3-1089,-6 5 0,2-2 3183,-5 2-3362,-5 4 510,1-2-601,-4 4-240,-2 1-210,0 2-89,-4 1-271,0 1 1,-1 1-270,-1 1-3778,-7 8 3507,3-5 1620,-6 5 0,4-6 0,-1 0 0</inkml:trace>
  <inkml:trace contextRef="#ctx0" brushRef="#br0" timeOffset="3667">22132 8981 9781,'-2'3'810,"0"1"-720,1-1 90,1 1-90,0 0 90,0 1 89,-1 4-89,1-1-90,0 4 90,0 1-180,0-2 90,0 3 0,0-5 0,1 1 0,0-1-90,0 0 180,1 5-90,1-4 90,0 4 0,2-2-90,-1-3 0,1 3 89,1-3-89,-1-2 0,1 2 0,-2-5 90,0 1-90,1-2 90,0-1 90,5-2 0,0-1-180,3-3 90,-1-1-90,2-2-1,1-1 1,1-2 0,2-1 0,10-8 0,-6 3-90,8-7 90,2-3-90,-6 5 0,8-7 0,1-4 0,-8 8-535,8-8 535,-12 9 0,0 1 0,-1 1 0,1-1-111,9-7 111,-8 7 0,7-5-460,-10 9 460,-1 2 0,-1 0 0,-1 2 0,0 0-3026,4-3 2936,-5 5 90,3-2 68,-6 2-248,-4 5-106,0-1-613,-4 2 598,-3 3-509,-1-1 3213,-3 3-3753,-1 0 1,-1 2-90,-2 0 1439,0 1 0,-1 0 0,-1 0 0</inkml:trace>
  <inkml:trace contextRef="#ctx0" brushRef="#br0" timeOffset="6432">20556 9813 11131,'1'4'269,"0"-1"-179,0 0 90,0 2-90,0 0 0,0 2 0,0-2 90,1 4-90,0-2-90,0 3 180,1 1-90,-1-3-90,1 3 270,0-1-270,0-2 90,1 3 0,1-2 0,-1-3-90,2 2 90,0-1-1,-1-3 1,3 1-90,-2-3 90,2-1 0,0-1 0,2-2-90,1-2 180,8-4-90,-3 0 0,5-4 0,3-4 0,-4 3-90,6-6 90,4-1 0,-7 4 0,8-5-90,0 2-3392,-9 6 3392,7-5-28,-11 8 28,-1 0 0,-2 2 0,-1 0-180,-2 2 90,-1 0-90,-2 2 0,-1 1-90,-1 1-360,1 2 91,-2 2 3377,1 1-4547,-4 5 582,-2-1-222,-1 3 1349,-4 2 0,0-3 0,-2 5 0</inkml:trace>
  <inkml:trace contextRef="#ctx0" brushRef="#br0" timeOffset="6983">20924 10489 9242,'4'-3'2069,"0"2"-1890,-3 0-89,1 2 270,-1 0-180,1 0-90,0 2 270,2 1-180,-1 0 0,1 2-90,0-1 179,2 3-179,-1-1 90,1 1 0,0 0 0,-1-2-90,1 1 90,2-2 0,-3-1 0,3 1 90,-1-2-91,-1-2 1,2 1-90,-3-2 180,3 0-90,-1-1-90,1 0 90,4-2-90,-3-1 0,4-1 0,-3 0 90,6-5-90,-3 2 0,5-5-1,2-1-89,-4 2 90,4-5-90,1 0 0,-5 3 0,5-4 0,0 0 0,-5 5 0,4-4 0,-1 2-90,-6 5 1,4-2-451,-4 2 180,-3 5-90,0-2-719,-1 3 449,-3 2 1,0 2-181,-2 2-89,-2 1-270,-2 1-181,-1 2 91,-1 1 1349,-3 2 0,0 0 0,-2 2 0</inkml:trace>
  <inkml:trace contextRef="#ctx0" brushRef="#br0" timeOffset="7582">20702 11393 10861,'4'5'1709,"0"-1"-1080,-1 0-359,0-1 180,2 2 360,2 1-451,-2-1 1,3 3 270,0 2-450,-1-1 90,2 6-1,-1 3-89,-2-3 0,2 6-90,-3-7 90,1 6-90,-2-5 90,1 3 0,0-3-180,0-6 90,0 3 90,-1-5-90,0-2 0,2-2 89,2-3-89,0-2-90,2-3 180,5-7-180,-3 0 0,6-6 0,-4 2 0,0-3 90,2-2-90,2-2-393,0-1 393,3-2 0,1-1 0,0 1 0,2-1-90,9-10 90,-9 11 0,7-7-180,-5 5-90,-7 9-90,3-4-629,-5 7 269,-5 4 1,1 0-990,-3 2 809,-2 4-89,1 0-1620,-3 4 1563,-2 1-393,-1 2 1439,-1 0 0,-1 1 0,1-1 0</inkml:trace>
  <inkml:trace contextRef="#ctx0" brushRef="#br0" timeOffset="10284">19432 12538 8612,'-4'3'1529,"1"0"-1259,1-2 0,0 0 0,0 0 1079,2 0-1259,4-2 180,1-2-180,3-1-90,-1 0 90,-1 1-90,1 0 0,1-1 90,1 1-90,1-1 90,3 1 0,1 0-90,2-1 89,2 1 1,11-1 0,-6 0-90,7 0 90,2 0-90,-8 1 0,8 1 0,-3 1 0,-7 2 0,5 1 0,-1 3 0,-8 1 90,4 2-90,-3 3 0,-5-2 0,3 3 0,-6-2 0,-1-1 0,1 0 0,0 0 0,-1 0 90,6 1-90,-5-2 0,5 1 90,0-3 0,-3-2-90,5 1 180,2-4-180,-3 0 90,7-1-90,-6-1 90,-1 0-90,2-2 0,0 0 90,10-3 0,-6 1-90,8-3 0,-10 2 0,2-1 0,-1 0 0,0 0 0,0-1 90,9-2-447,-8 2 357,5-2 0,-3 2 0,-6 3 0,4-2 0,-3 3 90,-4 1-90,2 0 0,0 3 0,-5-1 357,5 2-357,1 0 0,-4 1 0,7-1 90,1 0-90,-5-1 0,7-1 0,-6 0 0,0 0 0,1 0 90,1 0-90,1-1 0,0 0 0,0 0 0,0-1 0,0 0 0,0-1 0,0 1 0,-1-1 90,0-1-1,7-1 1,-7 2-90,5-2 270,-1 1-180,-7 1 90,5-1-90,-7 3 90,-2-1-90,0 1 0,-2 0 0,1 1 0,-2 1-90,-1 0 90,0 1-90,2 1 90,-3 0-90,2 2 90,0 0 0,-2-1-90,3 2 90,-3-2 89,4 2-179,-1-2 90,4 2 90,0-1-90,-3-1-90,4 1 90,-1-1 0,-3 0-90,3 1 0,-2 0 90,-2-2-90,3 1 0,-2-1 0,1 0 0,2 0 0,2-2 90,12 0-90,-6-2 0,8 0 0,-8 0 0,10-2-611,-7 0 611,8-1-83,-3 1 83,-7 0 0,6 0 0,-1 1 0,-9 1 0,6 0 0,-10 0 0,-1 2 605,-2-1-515,-2 2-1,3 0 1,-5 0-90,3 0 90,-6 1-90,1-1 0,-1 1 90,1-1-90,0 2 90,3 0 0,-1-1-90,3 1 180,2 0-180,-4 0 0,6 0 0,4 0 0,-3-2 0,7 1 0,5-1 0,-5 0 0,9-1 0,-8 0 0,0 0 0,0 0 0,-1 1 0,9 0 0,-8 0 0,5 1 0,-11 0 0,6 1 0,-6-1 0,4 1 0,-1 0 0,-5-1 0,5 1 0,0-1 0,-6 0 0,6-2 0,0 0 0,-4-1 0,5 1 0,-6-1 0,0 1 0,0-1 0,-1 0 0,6 0 0,-6 1 0,3-1 0,-7 1 0,1 1-90,-3-1 90,2 1 0,-3 1 0,-3-1 0,2 0 0,-2 1 0,-1-1 0,2 1 0,-1-2 0,0 1 0,1-2 0,0 1-90,0-2 90,1 0-90,0 0 0,7-3 0,-4 1-90,5-1 0,-5 1-90,7-2 0,-4 1 1,5-1-271,-1 1 270,-5 1-180,3-1 90,-6 1 1,-1 2-1,-1-1-90,-1 1-269,3 0 359,-3 1-180,1-1-539,-1 1 359,-3-1-269,1 1-1440,-2-1 2429,-1 1 0,0 0 0,-1 0 0</inkml:trace>
  <inkml:trace contextRef="#ctx0" brushRef="#br0" timeOffset="11405">22028 13031 9422,'-1'-6'2788,"-1"1"-2248,2 2-91,0 0 1,0 0-90,1 0 0,0 0 0,0 1-91,0 1 1,0-1 0,0 1 180,0 0-360,1 1 0,-1-1 90,1 1-90,-1 1-90,0 0 0,0 2 0,-1 0 0,0 2 90,-1 5-90,1-1 0,-1 3 0,1-3 0,0 1 0,0 1 0,0 0 0,0 0 90,1-1-90,0 0 0,0-2 0,0-2 0,0 0 0,1-2 89,1-2 1,0 0 270,4-3-270,0 0 90,3-2 180,3-5-180,-1 0-90,7-4 90,7-6-180,-3 2 0,8-7 0,7-5 0,-8 5-680,11-7 680,-12 8 0,0-1 0,-1 1 0,0 0-180,12-7 91,-11 8-1143,8-5 1052,-14 9-3329,8-4 3060,-10 7-91,4-2-319,-6 4 229,-6 5 0,1-1-809,-4 5 1448,-3 1-909,0 1 1774,-4 3-2134,-1 1 1260,0 1 0,-1 0 0,0 1 0</inkml:trace>
  <inkml:trace contextRef="#ctx0" brushRef="#br0" timeOffset="13036">23424 13544 11221,'2'-3'3328,"1"-1"-3058,-1 4 449,-1-1-449,1 1-180,-1 0 0,0 1-90,1 0 90,0 1-90,1 2 0,0 0 0,1 1 0,-2 0 90,2 3-90,-2-1 90,1 4 90,-1 1-90,0-3 0,-1 4-1,0-2 1,0-2 0,0 1 0,0-1-90,-1-3 180,0 1-180,1-4 90,0 0-90,0-2 180,0 0-90,0-1 180,1 0-180,0-1 90,1 0 0,0-1-90,1 0-1,0-2 91,2-1 0,4-6-180,0 2 0,4-5 0,5-6 0,-2 3 0,6-8 0,7-7 0,-6 7 0,10-12 0,5-3-1974,-9 9 1974,11-9 0,0 2-2738,-11 11 2738,8-6 0,-15 13-937,3-4 937,-8 7-180,3-2-90,-7 5 1,-4 5 1005,0 0-1725,-4 4 3266,-3 1-2906,1 0 925,-2 2-926,-1 1-2428,1 1 1979,-5 5-1440,-2 2 2519,-1 3 0,-2 1 0,1-3 0</inkml:trace>
  <inkml:trace contextRef="#ctx0" brushRef="#br0" timeOffset="13818">23210 14311 10411,'3'-6'4767,"-1"1"-4317,-1 3 809,0 1-1169,2 5 90,-1-1-180,2 6 0,0 3 90,0-1-90,1 6 0,1 5 0,-2-5 90,1 7-90,-2-6 0,1-1 0,-1-1 0,0-1 0,1-1 0,-1-1 0,0 0 0,0-2 0,0-1 0,1-1 0,-1-1 0,1 1 90,0-3-90,0-1 0,0-3 90,-1 0 90,4-2-90,-1-1-90,3-2 90,4-5-90,-3 0 90,5-5-90,4-6 0,-3 1 0,6-7 0,3-6 0,-4 5 0,7-9-90,14-15 90,-16 19 0,17-17 0,-11 14-716,-9 9 536,6-5-310,-4 3 130,-8 9-90,5-6-90,-9 11-89,-2-1-1,-1 2-180,0 1-1078,1-3 718,-4 3 354,1-1-2062,-3 1 2888,-1 3 1,0-3 0,-2 4 0</inkml:trace>
  <inkml:trace contextRef="#ctx0" brushRef="#br0" timeOffset="22581">17672 9058 8072,'0'-4'1170,"0"0"-1080,1 2-90,-1 0 90,1 1-90,0 0 90,1 0-90,-1 0 0,2 0 90,-1 1-90,0 0 0,0 1 0,0 0 0,2 3 89,-1 0-89,2 2 90,-1 4 0,0-2-90,0 5 90,-1 2 0,-1-2-90,1 4 90,-1 1 0,-1-4-90,2 4 0,1-1 0,-1-4 0,1 4 0,-1-7 0,1-1 90,0 0-90,1-2 0,-1 1 0,2 0 90,0-3-90,1 0 90,3-4 0,-1-2-90,3-2 90,4-5-90,-2 1 0,5-5 0,2-3 0,-4 3 0,6-4 0,-6 4 0,0-1 90,0 0-90,2 0 0,1 0 0,0 0 0,1 1 0,0 0 0,1-1-3392,11-5 3392,-7 4 0,9-4-323,1 1 323,-8 3 0,8-2 0,-2 0 0,-8 5-90,7-2-2,-4 1-88,-7 3-90,6-1-899,-4 2 180,-6 2 3140,3-1-2151,-6 2 0,-1-1 0,0 0 0</inkml:trace>
  <inkml:trace contextRef="#ctx0" brushRef="#br0" timeOffset="24683">17983 8358 7892,'-1'-6'1350,"0"-1"-1170,1 3-90,0 0 0,0 1 89,0 2-89,0-1-90,1 1 180,1 1-180,-1 0 0,1 2 90,1 1 0,-1 1-90,2 2 90,-1 0 0,0 2-90,0 0 90,1 1 0,-1 2 0,0-1-90,0 2 90,0 0-90,0 1 90,1-1-90,-1 0 90,1 0-90,1-2 90,2 2 0,-1-4-90,1 1 90,-1-5-90,0-1 90,1-1-1,1-2 1,6-5 0,-2-1-90,6-3 90,3-8-90,-4 3 90,7-7-90,-6 4 0,1-1 0,1-2 0,0-1 0,1-2-3392,11-12 3392,-8 8 0,9-9-660,2-1 660,-9 8 0,9-8-34,0 2 34,-9 9 0,8-5-90,-13 13 0,0 3 0,0 1-180,-1 2-629,8 0-91,-7 4-179,6-1 1169,-4 5 0,-6 1 0,4-1 0</inkml:trace>
  <inkml:trace contextRef="#ctx0" brushRef="#br0" timeOffset="26248">17781 10553 7982,'-1'-4'1709,"1"-2"-1619,1 4 180,1-1-180,-1 1 0,0 0-90,0 0 90,0 1 0,0 0-90,1 0 180,-1 0-90,0 0 0,1 1-90,-1 2 90,0-1 0,2 3-90,0 0 90,0 0 0,2 4 0,0-3-90,1 4 90,0 2-1,0-2 1,1 3-90,0 1 0,-2-4 0,2 4 90,0-1-90,-2-4 0,2 2 0,-3-4 0,3 2 0,-3-4 0,3 2 90,0-2 0,-1-2 0,2 0 0,1-2 0,-1-2-90,3-1 90,1-3-90,-2 0 90,5-4-90,-4 1 0,2-2 0,0 0 90,2-1-90,-1-2 0,8-7 0,-4 4 0,6-5 0,-7 6 0,1-1 0,-1 1 0,8-6 0,-7 6 0,6-4 0,-4 3 0,-6 5 0,2-2 0,-7 7-90,1-1 0,-4 2 0,1 0-360,-2 2 181,-2 0-91,0 0-989,-1-1 269,-2 1-89,0-1-1,-1-1 1170,0 0 0,-1-3 0,0 0 0</inkml:trace>
  <inkml:trace contextRef="#ctx0" brushRef="#br0" timeOffset="26816">17944 10037 8252,'-2'-7'1799,"0"2"-1439,2 3 360,0 1-720,2 1 90,0 3 0,1 0-90,0 3 179,1 4-89,1-2-90,1 5 90,-2-3-90,2 0 90,-1-2-90,0 1 0,1-2 0,-1 0 0,0-1 0,0-1 0,1-1 90,4-2-90,-1 0 90,3-3 0,4-4-90,-2 0 90,5-4-90,3-6 90,-3 2-90,7-7 0,-5 4 0,0-2 0,2-1 0,0-3 0,24-23 0,-17 15 0,-6 7 0,0-2-90,13-13 90,-8 9 0,8-8 0,-1 3-782,-10 11 602,8-6-450,-4 7 91,-7 7-361,4-2-1529,-5 5 1080,-7 4 1349,4-2 0,-7 4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6:04.063"/>
    </inkml:context>
    <inkml:brush xml:id="br0">
      <inkml:brushProperty name="width" value="0.09071" units="cm"/>
      <inkml:brushProperty name="height" value="0.09071" units="cm"/>
      <inkml:brushProperty name="color" value="#FF0000"/>
    </inkml:brush>
  </inkml:definitions>
  <inkml:trace contextRef="#ctx0" brushRef="#br0">4779 5685 7263,'10'-35'2878,"-4"9"-2068,4-23-540,-7 26-91,2-11 1,-4 19 270,0-4-360,-1 6 90,-1-1 0,-3 5-90,-1 5 0,-2 1-90,-9 10 90,1 3-90,-8 9 0,-10 15 0,6-3-855,-12 16 855,10-8 90,-1 5-90,-1 4-1480,-1 5 1480,1 3 45,8-13 0,1 2-1097,4-10 1,2 0 1051,-6 10 0,0 3 45,2 1 0,0-1 0,6-11 0,-1 1 0,-2 10 0,-1 3-623,4 1 1,2 0 622,3-12 0,2 1-109,-3 12 1,2 2 108,3 2 0,3-1 0,1-12 0,0-1-133,1 16 0,1-2 88,2-15 0,0-2 44,1 3 1,0-1-45,0 2 0,1 0 45,-1 1 0,2 2-45,-1-2 0,0 2 0,1-1 45,1 7 0,0 1-15,-1-9 0,1 2 0,0 0 30,2 1 0,1-1 0,0-1-237,2 8 0,1 0 207,-2-7 0,1 2 0,0-2-30,2 2 0,0 1-59,-1-4 0,0 4 0,0-2 59,2 7 0,0 0-66,-3-9 0,1 2 1,-1 0 95,-1-1 0,-2 0 0,1-3-30,0 8 0,-1 0 30,-1-8 0,-1 1 0,-1 0-30,-1 21 0,-2-2 45,-1-14 0,-2-1 0,0 14 0,-2 2 0,-5-1 0,-2-2-45,1-14 0,0 0 45,-4 14 0,-2 1-45,-4 0 0,-1-2 0,4-14 0,-1 0 45,-5 13 0,-2 1-45,-3-3 0,0-4 0,6-12 0,0-1 0,-8 12 0,1-2 0,6-17 0,1-2 0,0-1 0,0 0 0,-1-1 0,0-2 0,1-1 0,-1 0 90,-19 22-90,0-5-485,2-4 485,3-6 0,2-5 1328,2-5-1328,3-5 0,2-4 0,3-4 0,-4-3 0,8-5 1612,-2-3-1612,6-9 1226,6-1-1226,0-5 3392,8-8-3392,3 5 0,4-8-90,7-3 90,-1 6 0,7-6 0,8 0 0,-5 8 0,10-4-415,-8 9 415,1 3-3254,0 3 3254,0 2 0,0 4-83,12 7 83,-9 3 0,8 8 0,2 19 90,-10 0-465,9 19 375,-19-13 0,-2 2-881,-4-6 0,0 1 926,3 15 0,-2 2 0,-5-9 0,-2 0 471,0 5 1,-1 1-473,-1 4 1,-1 1-870,0 3 0,-2 2 870,-1 2 0,0 2-45,-1-19 0,-1-1 0,1 2 0,-1 1 0,-1 0 0,0 1-323,0 1 1,-1 1-1,0-1 323,-1 1 0,1 0 0,-2 4 0,0 1 0,0 3 0,-1 1 0,0-3 0,0 4 0,0-3 0,0 2 0,0-4 0,-1 2 0,1 1 0,-1 0-126,1-3 0,0 1 0,0-2 0,1-2 126,-1 3 0,1-2 0,0 1 76,0-4 1,0 1 0,0 1 0,1-1-47,0 13 0,1-1 0,1-3-30,0-13 0,1-2 0,1 1 0,-1 11 0,0 3 0,3-2-30,1-3 0,3-1 0,-1-2 30,2 7 0,1 0-60,-1-10 0,1 1 0,1-1 6,8 15 1,0-3-127,-3-16 0,1-2-45,4 11 0,3-3-495,2-10 1,1-6-360,14 15 404,-13-22 0,3-5-2316,30-5 2991,-11-14 0,16-13 0,-18-10 0</inkml:trace>
  <inkml:trace contextRef="#ctx0" brushRef="#br0" timeOffset="1781">27763 5961 8072,'17'-13'1619,"-1"0"-1439,1 0 0,0 1 0,0 0-90,0 1 90,0 0-90,1 1 90,0 1-90,0 0 90,0 2 0,12-2-90,-5 4-395,10 0 305,-8 3 90,2 1-90,1 1 90,2 2 0,-1 1-90,2 2 90,0 1 0,-1 1 0,1 2-90,-1 1 90,1 2 0,-3 1 0,1 3-90,-3 3 89,-2 1 1,-3 4 90,5 16-90,-9-6 0,2 15 0,-11 10-90,-5-9 0,-3-17 0,-2 3 45,-4 5 0,-1-1-2086,-5 25 2041,3-21 0,-2 3 0,-2 4 0,-1-1-1293,2-10 1,0 0 1336,-3 14 1,-2 0-45,4-14 0,1-2-256,-2 2 0,1 0 256,-1 2 0,0-1-390,1 1 0,0 1 390,0-1 0,0 3 45,-2 19 0,0 1-119,4-16 0,0 0 74,-1 15 0,1 1 0,3-1 0,3-2 0,0-16 0,3 4 0,2 13 0,3 7 0,1-7 0,1-13 0,1-1 0,0 0 0,2 3 0,2-3-71,7 3 1,2-5 70,-5-11 0,2 0 0,4 8 0,4-1 0,1-6 0,1-3-604,15 15 649,-15-19 0,1-3-45,11 5 888,-1-5-888,0-4 1727,-2-5-1727,-1-5 0,13-3 90,-15-6-90,9-3-1118,-8-7 1298,-11-2 0,5-3 2212,-6-3-2122,-8 3-90,2-4 360,-7 0-360,-5 4 250,0-2-70,-5 4 3105,-1 3-3375,-2 0 51,-4 3-141,0 2 0,-6 2 0,0 4 0,-8 8 0,4 2 0,-7 8 90,8 1-614,0 5 524,-1 6 0,3 5 0,-1 4 0,-4 16-466,4-11 1,0 3 465,2 0 0,2-2-883,1-8 1,1 1 882,-4 14 0,1 3 0,4-15 0,0 1 0,1-2 0,-1 10 0,-1 0 0,2-7 0,0 2 0,0 1 0,0 2 0,0 1 0,1-3 0,-2 10 0,1 1 0,1-11 0,0 4 0,1-1 30,0 0 0,1 0 0,0-2-30,0 10 0,1-1-611,0-7 1,0 1-1,1-3 611,0 5 0,1-2 0,-1 1 0,2 0 0,-1 0 0,0 0 0,1 0 0,0 0 0,0-2 0,0 3-511,0-5 1,1 2 0,-1-2 510,1 7 0,0 0 0,0-9 0,0 1 0,1 0-318,0-4 1,0 1 0,0-3 272,1 7 0,0 0 325,1 12 0,1 1-280,-1-6 0,1-4-102,-2-13 0,0 0 102,2 9 0,-1 0 0,-1-7 0,1-1 692,0 19-692,-1-23 0,-1-1 1299,2 29-1389,-2-19 0,1 11-270,-1-9 90,0-15-90,0 7-1169,-2-8 630,0-15 9,-1 5-1898,-2-20 3710,-1-4-922,-2-7 0,0-5 0,-1-3 0</inkml:trace>
  <inkml:trace contextRef="#ctx0" brushRef="#br0" timeOffset="5306">22009 4846 8882,'2'-3'180,"0"2"-90,0 2 0,-1 0 0,1 1 0,-1-1-90,1 0 90,-1-1 0,1 1-1,0 0 1,0-1 0,3-1-90,-1 0 90,2-1-90,4-1 0,-2 1 90,3-2-90,1-1 90,-3 1-90,3-1 90,2 1 0,-4 0-90,5-1 90,-5 2-90,0-1 90,-1 1-90,1 0 90,0-1-90,0 1 90,0 0-90,0 0 90,3-1 0,-3 2-90,3 0 90,-5 1-90,0 2 0,-1-1 0,0 1 90,-1 1-90,3 1 0,-2 1 0,2 1 90,1 2-90,-2-2 90,9 7 0,-7-5-90,6 2 89,-4-2-89,-2-2 0,4 1 90,-4-3-90,1 0 0,0-1 90,0 0-90,7 0 90,-4-1-90,5-2 0,-4 0 90,7-3-90,-5 1 0,6-2 90,0-2-90,-5 2 0,6-3 0,0-1 0,-6 2 0,5-2 0,-7 3 0,0 0 0,-1 0 0,1-1 0,-2 2 0,0-1 0,-2 1 0,1 1 0,-2 0 0,0 0 0,-1 2 0,0-1 0,-1 2 0,3-1 0,-3 2 0,1 0 0,-1 3 0,-2-1 0,9 5 0,-7-2 0,4 2 0,-1-1 0,-3-1 0,3 1 0,2 0 0,-3-2 90,5 2-90,5 0 0,-6-3 0,7 1 0,-4-2 0,-4-1 0,4-1 90,0-1-90,-3-1 0,3-1 0,0-1 0,-3 1 0,4-2 0,1 0 0,-6 1 90,6-1-90,-8 0 0,2 1 0,-1 1 90,1-1-90,-1 1 0,1 0 90,-1 1-90,-1 0 0,0 0 90,4 0-90,-4 1 0,2 0 90,-5 1-90,-1 1 0,1 0 0,2 1 0,-2 0 90,1 1-90,-3-2 90,3 1-90,-2 0 0,4 1 0,2-1 0,-2-1 0,4 0 90,4-1-90,-4 0 0,6-1 0,3-1 0,-5-1 0,8 0 0,-9-1 0,1 1 0,0-2 0,1 1 0,-2 0 0,1 0 0,-2 0 0,0 0 0,-1 1 90,5-2-90,-6 2 0,3-1 0,-3 0 0,-4 2 0,2 0-90,-1 1 90,-3 0 0,2 1 0,-3 1 0,-1 0 0,1 0 0,0 1 0,1 0 0,1 1 0,0 0 90,1 1-90,1 0 0,0 0 0,1-1 0,0 1 0,1-1 0,8 1 0,-6-1 0,6 0 0,-1 0 0,-5 0 0,4 0 0,-2-1 0,-4 0 0,2 1 0,-1-2 0,-5 0 0,3 0 0,-2-1 0,-3 1 0,1-1 0,0 1 0,-3-1 0,1 1-90,-3 0 90,2 0-180,-2 0 0,1 0-360,-1 0 90,-2 1-269,1 1-1530,-5 1 900,0 0 1349,-3 0 0,0-1 0,-1-1 0</inkml:trace>
  <inkml:trace contextRef="#ctx0" brushRef="#br0" timeOffset="13483">7452 5082 8522,'3'-2'90,"0"-1"-90,-1 2 0,-1 0 90,1 0-90,1 0 0,0-1 0,0 0 0,0 0 0,0 0 0,-1 1 0,0 0 0,0 1 90,-1 1-90,1 0 0,0 3 90,-1 0-90,2 3 0,-1-1 90,0 1-90,1 1 0,0-1 90,0 2-90,0-1 0,1 1 90,1 0-90,0-1 0,0 1 0,1-1 0,0 0 0,0-1 90,3 2-90,-2-3 0,2 1 90,0-2-90,-1-2 90,2-2-90,1-3 90,-1-2-90,4-3 90,-3-1-90,1-2 0,3-3 0,0-1 89,10-12-89,-3 6 90,6-9-90,6-4 0,-7 5-280,11-10 370,5-7-1941,-8 9 1851,-12 12 0,2-1 45,1-1 0,-1 1-45,15-13 45,-15 13 0,1 0-45,20-18-2686,-12 12 2686,7-7 0,-17 17-104,3-4 104,-8 9 0,2-2 60,-6 7-60,-5 4 1158,1-1-1338,-2 2 3327,-2 4-3327,1 0-613,-4 4-106,-2 1-181,-1 3 1080,-4-2 0,0 2 0,-2-1 0</inkml:trace>
  <inkml:trace contextRef="#ctx0" brushRef="#br0" timeOffset="15688">7124 8794 7803,'-3'-6'629,"2"1"-629,1 2 90,1 0-90,1-1 0,1-1 0,1-1 0,5-2 90,-2 2-90,2-2 0,-1 4 0,0 1 0,1 1 0,-1 1 0,0 1 0,0 1 0,-1 2 0,4 4 90,-3-1-90,4 3 0,-4-2 0,0 1 0,1 1 0,-1 0 0,2 0 0,0 1 0,2-1 0,-1 1 0,3-1 0,0-1 90,1-1-90,1-1 0,1-1 0,9-2 0,-5-3 0,6-2 0,0-4 0,-6-2 0,7-3 0,-9 1 90,-1-2-90,1 0 0,-2 0 0,0-1 0,-1 1 0,-1-1 0,-1 1 0,-1 1 90,-1 1-90,-1 0 0,-1 2 0,2-2 0,-3 3 0,2-1 0,-5 4 0,0 0 0,0 2 0,-1 0 0,2 1 0,-1 2 0,1 0 0,-2 2 90,3 1-90,-1-1 0,1 2 0,3 1 0,-3-2 0,3 2 0,3-1 0,-3-2 0,5 0 0,3-3 0,-3-1 90,7-2-90,-5-2 0,1-2 0,1-1 0,1-1 0,11-7 90,-7 2-90,7-3 0,-10 6 0,6-3 0,-7 4 0,4-1 90,-6 5-90,-5 3 0,1 1 0,-6 3 0,-1 1 0,-1 1 0,-1 1 0,3 2 0,-3-1 0,2 2 0,-3-1 0,0 0 0,0 1 0,1 0 90,2 3-90,-1-2 0,3 3 0,-3-4 0,4 4 0,-2-3 0,3 3 0,2-1 0,-3-1 0,5 1 0,2 0 0,-4-3 0,7 1 0,5-3 0,-4-2 0,9-1 0,7-4 0,-7-1 0,11-2 0,15-6-1119,-22 4 1119,19-5 0,-20 3 0,-8 3 0,4-1-72,-5 1 72,-8 2 0,3 0 0,-5 2 0,-5 0 0,2 1 1110,-4 0-1110,-2 0 81,0 1-81,-1 0 0,-1 0 0,1 0 0,6 0 0,-3-2 0,6 0 0,0-2 0,-2 1 0,4-2 0,3-1 0,-3 1 0,6-1 0,1 0 0,-4 1 0,5-1 0,0 0 0,-6 2 0,5-1 0,0 0 0,-6 1 0,6-2 0,-2 0 0,-4 2 0,5-1 0,-2 2 0,-6 1 0,4 0 0,-7 2 0,-2 1 0,0 0 0,-1 1 0,3 2 0,-3-1 0,3 1 0,-4-1 0,2 1 0,-1-1 0,2 0 90,4-3-90,-2-2 0,5-1 0,-3-1 0,1-1 0,2-1 0,0-1 0,10-5 0,-5 3 0,7-5 0,0 0 0,-6 2 0,7-2 0,-2 0 0,-7 5 0,5-2 0,-9 5 0,5-2 0,-6 3 0,4-1 0,-3 3 0,-4 1 0,2 0 0,-1 3 0,-3 0 0,3 1 0,0 1 0,-2-1 0,4 1 0,2-1 0,-4 0 0,6-1 0,-5-1 0,1 0 0,1-1 0,1 0 0,1-1 0,9-2-435,-5 1 435,7-1 0,0 0 0,-7 1 0,6 0 0,-1 1 0,-7 2 0,6-1 0,-1 2 0,-7 0 0,5 1 0,-3 2 0,-6-1 0,4 2 435,-6-2-435,-1 0 0,-1 0 0,1 0 0,0 0 0,6 1 0,-4-2 90,5 0-90,4-3 0,-4 0 0,7-3-90,4-2 90,-6 0 0,9-3-270,3-2 90,-8 2-469,11-4 109,-12 3-269,0 0-91,-1-1 900,1 0 0,-1-2 0,1 0 0</inkml:trace>
  <inkml:trace contextRef="#ctx0" brushRef="#br0" timeOffset="17116">5344 5532 7263,'-4'-10'1619,"2"0"-1439,-1 3-90,1 0 0,1 2-90,0 1 0,0 0 0,0 2 0,1 1 0,2 6 90,0 0-90,1 7 0,-1-2 90,0 4-90,0 2 0,0 3 90,0 1-90,-2 3 90,1 15-90,-2-8-317,0 11 317,-1-11 0,-1 2 0,-1 0 90,0 1-90,-3 17-874,2-11 874,-2 12-2997,2 1 2997,2-13-207,2 1 1,1 1 206,2 0 90,2 23-90,5-17 0,-2-11 0,4 11 0,-3-15-21,0 0 21,-1 0 90,0 0-90,3 30 0,-6-22 0,1 21 0,-7-15 299,-1-12-299,-2 9 0,-1-4 0,0-11 0,-1 5 2699,1-7-2699,1-8 916,0 1-916,2-6 0,1-5 90,0 0-54,2-5 53,0-1 544,0-1-633,3-5 219,1 0-129,3-6-90,0 1 0,8-9 0,-2 2 0,7-6 0,5-2 0,-5 7 0,24-12 0,-21 17 0,12-2 0,-10 16 0,-6 4 0,4 7 0,-8 4 0,-2 4 0,-2 5 0,-2 5 0,-1 27-3265,-3-8 3265,-4-15 0,0 0 0,-2 22-480,-1-13 1,-1 2 479,1-11 0,-1 1 0,-1 12 0,0 6 0,0-6 0,1-10 0,0 0 0,-2 19 0,1-1 0,2-17 0,1-3 0,-1 18 0,1 12 0,3-7-1963,0-17 1963,2 11-90,0-21 0,1-2 0,1-1-90,2-3-90,0-1 1,2-3-271,0-2-270,2-2-179,1-2 989,8-1 0,-3-6 0,7-1 0</inkml:trace>
  <inkml:trace contextRef="#ctx0" brushRef="#br0" timeOffset="19470">13361 4188 7083,'-4'-7'1529,"1"1"-1439,0-2 0,2 3 0,0-1-90,1 0 90,0-1-90,1 1 90,0-1 0,1 0-90,1-1 90,3-3 0,1 2-90,3-4 90,0 3-90,11-6 0,-1 3 0,10-5 90,11-2-90,-8 4-124,16-5 214,8 1-90,-11 4-937,16-2 937,-16 6 90,0 2-90,1 2 0,1 1 45,-14 5 0,-1 0-45,18 0 0,14 3 0,-7 8-2981,-14 0 3071,10 6-90,-20-2-1994,10 9 1994,-12-3 86,8 7-86,-6 2 0,-8-7 469,5 9-469,-5 1 0,-6-7 0,3 8 0,-8-11 2268,-1 1-2268,-1 0 0,-2-1 0,0 0 0,-1-1 0,-1 0-90,-1-2 0,-1 0-90,-1-1-89,-4 1-181,-2-2 3032,-3 0-4561,-11 4 1979,-1-5 0,-10 3 0,2-8 0</inkml:trace>
  <inkml:trace contextRef="#ctx0" brushRef="#br0" timeOffset="19770">14018 4585 8252,'5'4'1170,"6"0"-1080,1-1-90,7 1 90,-2-1-90,3 0 89,2-1 1,2 0 0,14 1 0,-8-2-516,10 0 516,-10-2-90,1-2-3161,0-2 3161,1 0 0,-1-2-1765,13-4 1765,-11 1 90,9-4-90,-3-3 90,-10 2 114,7-5-114,-5-2-90,-8 3 2523,5-5-2523,-5-2 0,-8 6 0,1-4 2895,-8 9-2895,-3 2-90,-1 2 0,-2 2-180,-4 2 0,-2 5-179,-4 2-451,-4 6-1169,-12 10 2069,2-3 0,-9 8 0,5-5 0</inkml:trace>
  <inkml:trace contextRef="#ctx0" brushRef="#br0" timeOffset="20434">6633 11333 6723,'-14'23'1080,"1"0"-991,-1 1 1,1 0 0,-6 11 0,3-9-713,-3 7 713,6-11-90,0-2 90,1-1 62,-4 6-152,4-7 0,-3 4-90,6-8-540,-3 4 1,3-4-181,-4 3 810,4-7 0,0 0 0,0-2 0</inkml:trace>
  <inkml:trace contextRef="#ctx0" brushRef="#br0" timeOffset="21036">5772 12415 7982,'-3'-3'810,"1"-3"-810,3 2 90,3-2 0,4-4-90,-1 1 90,6-5 0,5-6-90,-2 3 90,7-8-90,5-7 90,-4 6-90,7-8 0,3-2 0,-8 8-276,8-7 276,-12 12 0,1-1-90,-1 2 90,1-1 0,-2 1-180,11-12-90,-9 8-90,7-8-1259,-6 0 1619,-7 6 0,2-7 0,-8 10 0</inkml:trace>
  <inkml:trace contextRef="#ctx0" brushRef="#br0" timeOffset="21420">6007 11631 7713,'-14'8'1529,"1"0"-1529,7-4 180,2 0-180,4-2 0,3 0 90,8-1-90,-1-2 0,6 1 0,-1-2 90,1 0-90,2 0 0,1 0 0,11 0 0,-7 1 0,7 0 89,5 11-89,-13-2 0,9 9-3302,-12 3 3302,-6-4 0,4 5 0,-3 1 90,-4-7 0,6 19-90,-9-15 0,1 11 90,-7 0-90,-2-4 0,-2 12 0,-5 11 0,1-8 2599,-3 15-2599,2-13-90,1 1-90,0 0-1789,1 0 1430,1-1-1440,2 14 1979,1-15 0,2 8 0,2-20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6:53.262"/>
    </inkml:context>
    <inkml:brush xml:id="br0">
      <inkml:brushProperty name="width" value="0.09071" units="cm"/>
      <inkml:brushProperty name="height" value="0.09071" units="cm"/>
      <inkml:brushProperty name="color" value="#FF0000"/>
    </inkml:brush>
  </inkml:definitions>
  <inkml:trace contextRef="#ctx0" brushRef="#br0">24642 1837 8612,'2'-25'6027,"-1"10"-5847,0-3 89,1 15-179,-1 4 0,1 4 0,-1 5 90,0 5-90,0 5 0,1 4 0,-1 5 90,0 4-90,-1 22-1524,-1-12 1434,0 16 0,-1-1-903,1-15 903,0 10-451,-1-12 541,2-13-1,-1 4 1,0-11 90,1-7-90,0 0 1541,0-7-1451,0-3 1347,1-2-1077,1-10-271,-1-1-89,2-8 800,0-1-800,1-16-90,0 3 0,2-12 0,0-9-927,-1 12 1017,1-14 90,1 4-90,-2 12 0,3-8 90,-3 18-90,0 2 0,0 2 0,-1 3 90,0 2-90,-1 3-1,0 2 1,0 3 0,-1 2-90,-1 1 1017,1 2-1017,-1 2 0,0 1 0,1 3 0,-1 2 0,1 4 0,2 7 0,-1-2 0,2 6 0,-1-3 0,-1-1 0,2 1 0,0 0 0,4 4 0,-2-5 0,4 2 0,-3-7 90,0-2-90,1-2 0,1-2 0,7-5 0,-3-2 90,7-5-90,-5-2 90,8-11 0,-6 4-90,6-9 180,-2-6-90,-6 8 90,3-10 0,-3 3-90,-6 9 0,2-4 90,-5 9-90,-2 7-1,-1-1 1,-1 8-90,-1 1 0,-1 3-90,0 2 90,0 10 0,0 0 0,-1 8 0,1 0 90,1 14-743,0-5 563,1 10 0,2 4 0,-1-9-180,3 10-547,2 1 367,-2-10-270,5 8-673,2-2 313,-1-10-269,4 5-90,-4-14-270,1-3-270,0-3 90,-1-2 722,1-3 1167,0-4 0,0-2 0,2-3 0</inkml:trace>
  <inkml:trace contextRef="#ctx0" brushRef="#br0" timeOffset="325">25613 1817 8342,'5'-17'6297,"-1"2"-5758,-3 11 1710,-2 2-1709,0 8 269,-3 10-719,1 2 270,-1 5 90,-2 9-180,2-6-90,-2 11-91,1-9 1,2 1 0,0 1-90,0 1 0,1 1 90,2 13-579,1-11 489,3 8 0,2-5 0,-1-10 0,4 5 0,1-7 0,0-8 0,2 3 0,5-7 0,-3-5 0,7 0 399,-5-7-489,2-2 0,2-2-89,0-2-541,11-5 270,-6 2-89,6-4-271,-9 2-179,-1 0-271,-1-1-179,-1-1-270,-1 0-1889,5-6 623,-7 5 2975,5-4 0,-7 5 0,0 0 0</inkml:trace>
  <inkml:trace contextRef="#ctx0" brushRef="#br0" timeOffset="650">26717 1780 7623,'5'-14'6206,"-3"6"-5486,2-2-91,-3 7 1,0 1 539,0 1-629,0 4 0,0 1-1,1 6-269,-2 2-90,1 4 0,-2 3 180,1 3 0,-2 15-1039,2-6 769,-1 12-456,2 4 366,0-10-90,0 12-270,0-1 90,0-13-180,1 8 1,-1-17-541,0-3-179,0-3-360,0-4-270,0-2-360,-1-5 90,-1-2 180,0-4 2072,0-4 0,0-3 0,0-3 0</inkml:trace>
  <inkml:trace contextRef="#ctx0" brushRef="#br0" timeOffset="883">26647 1630 8072,'-2'-23'5127,"2"7"-4317,3-10-360,2 13-180,3-3 269,7 1-269,-1 5-180,6-3 0,-2 5 0,2 0-90,1 2 0,2 1 0,1 0-90,1 1-90,0 1-90,0 1 0,0 1-179,-2 2-91,0 1-180,-3 1-269,-2 1-1799,0 6 1258,-9-2 1,-2 4 1529,-8-2 0,-5 1 0,-1 1 0</inkml:trace>
  <inkml:trace contextRef="#ctx0" brushRef="#br0" timeOffset="1071">26703 1919 7623,'-2'6'3598,"2"-2"-3239,2-1-179,2-4 90,3-1 0,9-4-180,-1 0 0,8-4-90,6-3 0,-4 4-90,8-5-90,-8 5-4022,9-2 3393,-8 3-270,5-1-1620,-8 4 2699,-8 2 0,0 1 0,-8 2 0</inkml:trace>
  <inkml:trace contextRef="#ctx0" brushRef="#br0" timeOffset="1470">27027 2344 7443,'24'-8'4587,"-7"0"-3507,18-14-541,-16 7 181,6-8 539,2-6-719,-5 5-1,6-10 451,-1-5-2523,-8 6 1802,5-12 181,-4-9-360,-6 11-90,3-18 0,-9 17 0,-1-1 90,1-13-45,-2 13 0,-1 0-2427,-3-20 2472,-2 19 90,-1-9-458,-3 13 368,1 15 0,-2-4 179,-1 12-269,1 9 90,-2 1 808,0 10-898,-2 6 0,0 5 0,-1 6 0,-1 6 0,1 5 0,0 4 0,2 3 2179,0 3-2179,2 2 0,1 3-90,1 1-180,2 2 152,1 0-332,3 1 180,1-1-1259,7 18-2234,0-16 2774,6 11-1,-1-22-3174,13 9 2905,-5-15 252,9 6-1961,1-14 2968,-6-10 0,9-1 0,-9-10 0</inkml:trace>
  <inkml:trace contextRef="#ctx0" brushRef="#br0" timeOffset="1805">27787 1977 8522,'-11'-26'5307,"-4"-2"-4587,6 14-1,-3-2 1,4 7-1,-1 3-89,0 2-180,0 2 539,-10 12-899,7-1-90,-8 11 0,8 7 0,4-5 90,0 10 0,6 3-90,3-8 0,4 9 0,10-3 0,0-10 0,6 6 0,-3-13 0,1-3 0,0-2 0,0-4 0,-1-1 0,0-4 0,-1-3 90,-1-3-90,-1-3 90,-2-3-90,-1-2 0,-3-3 90,-2-2 0,-3-14-313,-3 6 223,-3-10-3198,-7-4 3198,0 10 0,-4-9-412,1 15 412,-1 1-172,1 2 172,-2 2-256,-5-2 76,5 7-359,-3-1 2779,7 8-3319,0 1-361,3 3-448,0 2 446,2 1-627,2 2 224,1 1 1845,3 1 0,2 1 0,2-1 0</inkml:trace>
  <inkml:trace contextRef="#ctx0" brushRef="#br0" timeOffset="2333">28204 1901 8072,'-1'-5'6477,"0"0"-5848,0 3 1,-1-1 629,-2 6-719,0 1-90,-1 5 359,-4 8-809,4-1 180,-2 7 0,4-5-180,1 2 90,1 0 0,2 1 0,2-1-90,4 9 0,0-8 0,5 5 0,3-5 0,-2-6 0,6 1 0,0-7 0,-3-5 0,4-1 90,0-7-90,-5-1 0,4-5 0,-3-5 90,-4 0-90,2-5 0,-2-7 90,-4 5-90,2-7 0,-5 8 180,-1 2-90,0 1 0,-2 2-1,-1 1 91,0-2-90,-1 6 0,0 0 90,0 5-90,0 3 0,0 2-90,-1 7 90,0 2-90,0 5 90,2 7-90,2-4 0,1 7 0,2-7 0,1 1 0,3-1 90,1 0-90,4-2 0,10 4-263,-3-5 263,9 0-3215,5-6 3215,-9-5 0,10-1 0,-4-7 90,-8 0-90,3-5 0,-12 2 0,-3-3 0,-4-2 0,-3-3 176,-4-2-266,-4 0 0,-2-3 0,-5 0-450,-11-11 91,2 10 2805,-10-8-2986,4 13-359,-2 1-3528,-4 2 2898,-4 2-360,-3 2-3039,-26-1 2949,12 5 2069,17 3 0,-1 1 0,-15 0 0,-1 1 0</inkml:trace>
  <inkml:trace contextRef="#ctx0" brushRef="#br0" timeOffset="4673">27299 1924 7892,'-12'-13'3239,"-1"1"-2790,0 2-89,-1 1-90,1 4-90,-1 1 180,0 3-180,-1 2 89,0 3 91,0 3-90,0 3 0,1 4 90,0 3-90,2 4-1,1 2 1,2 2 90,3 16-270,7-8 0,4 11 90,17-1-180,0-10-116,14 7 116,19-6-3323,-8-12 3323,-12-8 0,1-2 89,21 0-455,5-5 366,2-4-935,1-5 935,0-3 0,-3-5 90,-1-3 0,-5-3 0,-4-3-13,-6-1 13,-5-3 2233,-5-1-2143,-5-1 270,1-15-270,-12 9 90,-2-12 444,-17-2-624,-5 10 0,-8-10 0,-5 15 0,-6 2-90,-6 1 867,-6 2-777,-7 3-90,-6 2 0,-5 4-1647,-6 3 1647,-4 4 0,30 6 0,-1 2-954,-2 0 1,0 1 953,-2 2 0,0 1 0,0 0 0,-3 3-816,-16 4 1,0 3 815,13-3 0,1 2-62,-12 3 0,1 3 152,5 4 0,4 1-90,11-6 0,2 2 0,-7 5 0,2 3 0,10 1 0,5 0 0,-8 16 0,1 14 0,23-18 0,8 0-509,7-2 509,9-2 0,6-1 1252,8-4-1252,7-3 90,7-4 904,6-3-994,6-5 0,4-5 0,4-4 45,-32-5 0,2-2-694,16-2 0,1-2 649,-13 0 0,1-2 0,11-1 0,2-2 373,-3-5 1,-2-2-374,-12 4 0,-1-2-126,10-3 1,-1-4 125,-7-3 0,-2-1-835,15-14 835,-19 11 0,-4 0 0,5-12 1523,-5-2-1523,-6 1 90,-5 1 0,-5 1 0,-6 1-90,-5 3 90,-6 1 0,-5 2-910,-19-9 820,-1 13 0,-17-5-552,14 20 1,-3 4 551,-23-3 540,18 6 0,-2 1-540,-6 6 0,1 3 0,10-1 0,0 1-210,-13 2 0,-1 3 210,-1 4 0,2 2 148,11-4 1,1 2-149,-11 4 0,0 2 0,6 2 0,3 1 0,11-4 0,2 0 0,-7 6 0,3 1 0,-1 11 245,8 2-245,10 1 0,10 1 729,10 0-729,25 17 355,4-15-355,-8-15 0,6-2 0,12-2 0,4-4-45,-9-4 0,3-1 45,14 3 0,5-3 0,-14-6 0,2-3 0,-2-1 0,10 0 0,0-1 0,-8-1 0,3 0 0,0-2 0,0-3 0,0-1 0,-3 0 0,9-2 0,0-1 0,-10 1 0,1 0 0,0-3 0,17-6 0,-4-2 0,-15 4 0,-2-2 0,10-4 0,-1-2 0,-11-2 0,-5-1 0,14-14 0,-22 14 0,-4-2 0,-4-10-696,-12-16 696,-13 13-101,-13-11 101,-31 6 0,0 13 348,13 11 1,-4 3-349,-11 2 0,-1 4 308,9 2 0,-1 1-308,-14-2 0,-4 2 0,-7 4 0,1 1-578,14 2 1,-2 1 577,8 0 0,-3 1 0,3 0 0,-6 3 0,3 0-184,-2 2 0,1 0 184,-1 1 0,1 1-340,1 1 1,0 1 339,2 0 0,0 1 0,2 1 0,2 0 0,2 0 0,2 1 0,3 1 0,1-1 0,-26 15 965,11 1-965,12 1 0,10 0 0,12 1-90,20 14 90,11-11 0,19 8 0,-1-23 0,4-3 0,-6-4 0,1-2 773,14 4 1,3-3-774,10-4 0,0-4-526,-12 0 0,1-2 526,14 0 0,3-3-45,0-4 0,-3-2-238,-15 1 0,0 0 283,11-4 0,0-1 0,-7-3 0,-4 0-661,-12 2 1,-2 1 705,8-5 0,-2 0-82,2-8 37,-7 0-292,-8 0 292,-9 1 90,-8-1 98,-17-10-188,-7 10 1368,-16-7-1368,-29 6 0,5 8-114,15 7 1,-1 1 113,6 4 0,0 1 0,-2 1 0,-1 0 0,-1 1 0,-1 0 375,-1 2 1,0 0-376,-1 0 0,0 2 0,0 0 0,0 1 0,0 0 0,0 1 10,1 0 1,-1 1-11,3 0 0,-1 1 0,3 0 0,-1 0 0,3 1 0,1 0 0,-28 8 0,8 0-30,9 1-60,9 1 1,9 0-91,8 1 801,12 6-801,9-6 1580,20 8-1490,1-13 0,13-1 2731,-4-7-2821,17-2 180,-12-4-270,13-1-269,-7-6-132,-11 2 131,4-4-899,-12-2 629,-9 3 91,0-3-990,-17 0 899,-5 4-89,-10-3-181,-6 6-179,-8 2 0,-6 1 1259,-6 1 0,-5 1 0,-3 1 0</inkml:trace>
  <inkml:trace contextRef="#ctx0" brushRef="#br0" timeOffset="5567">25183 2209 7533,'8'-12'3778,"-1"3"-3419,1-5 91,2-1-180,-2 3 0,3-3 269,-1 0-179,-3 4-90,2-2 450,-4 1-361,-2 4 1,1-1 0,-3 3-90,0 2 0,-1 1 90,0 1-91,0 0 181,-1 1-360,-2 1 90,0 1 90,-7 4-180,-1 0 0,-7 5 0,-11 6 90,4-1-180,-11 7 179,-5 4 1,10-5-641,-10 8 551,16-8-90,2-1 90,3 0-90,4-2 0,4 0 0,3-1 0,5-1 0,3-1 0,4-1 0,10 3 0,1-7 0,10 2 0,13-9 0,-5-3 0,14-4 0,10-10-2433,-11 0 2433,16-9 0,-17 2 80,0-3-80,-1-2-576,-1-3 576,-3-1 180,-3-1-90,-3-1 0,-4 0 0,-5 0-2120,-1-13 2210,-12 11-90,-2-9 393,-19 5-483,-3 12-101,-11-6 191,0 16-1243,-6 4 1153,-5 3 473,-7 9 0,-2 3-473,-15 4 0,11-1 0,-1 4 0,6 5 0,4 1 0,7-2 0,1 0 0,-9 6 0,-1 2 0,3 3 0,3 1 0,9-5 0,0 0 45,-5 8 0,1 0-45,-3 12 0,6 1 0,6-2 0,8 0 0,7-2 1081,15 12-1081,7-14 0,15 7 0,-3-24 0,2-4 0,23 6-117,-16-9 1,4-1 116,7-6 0,1-2 56,-11-2 1,2 0-57,13-2 0,0-1 0,-14-2 0,-1-1 204,1-2 1,0 0-160,0-1 0,-1-1-321,0-1 1,0-1 275,-1-1 0,-2-1 0,0 0 0,-1-2 0,-1 0 0,-2-1 45,-1-1 0,-1 0-45,24-20 0,-6-4-1403,-8-2 1403,-7-2 90,-8 0-169,-6-20 79,-13 18 323,-7-12-323,-27 12 0,-1 16 423,-19-3-423,13 24 0,-1 3 90,-25 0-90,19 5 0,-1 2 0,10 2 0,1 3 843,-2 0 1,1 2-844,-2 1 0,1 1-334,-1 1 0,0 1 334,0 1 0,-1 1 0,1 0 0,1 1 0,-1 1 0,1 0 0,2 0 0,1 1 0,-27 16-90,9-1 90,9 1 0,10-2 0,11-1 93,16 10-93,13-11-90,17 5 0,35-13 1494,-5-9-1449,-16-6 0,3-2-45,7-6 0,0-2-45,-10 0 0,0-1 0,12-2 0,1-3-225,-2-2 1,-3-2-763,-11 3 1,-2 0 761,10-5 0,-3 0-539,8-8 527,-7-1-707,-8-1-181,-6-1-269,-6 0-89,-7-1-91,-6 1 89,-5 2 1620,-7 2 0,-5 4 0,-4 1 0</inkml:trace>
  <inkml:trace contextRef="#ctx0" brushRef="#br0" timeOffset="6500">22892 4152 8972,'-5'-5'4497,"0"1"-3237,-4 4-901,1 2-89,-3 6 360,-4 12-270,4 0-90,-5 12 449,2 13-449,2-7-280,-1 15 190,0 5-1428,5-14 1338,-2 12-90,4-6-2736,3-15 2736,0 7 0,2-19-18,2 0 18,-1-7 245,2-1-65,0-8 768,0-4-948,1-4 3634,2-14-3364,0 0-180,2-12 360,1-14-360,-3 6-233,2-15 323,-3 10 0,-1-2 0,-1 0-90,1 0 90,-1 2 0,0 3 0,-1 3-91,0 3 91,-1 5 0,0 3-90,0 4 0,0 4 0,-1 3-90,1 1 0,0 3 0,1 1 676,0 5-676,1 2 0,2 4 0,2 9 0,1-1 0,2 6 0,5 4 0,-3-5 0,6 5 0,-5-8 0,2 0 0,0-2 0,0-2 0,8 0 90,-6-4-90,6-2 0,-7-6 0,7-8 0,-4-1 90,5-7-3482,-2-9 3392,-5 4 0,4-9 22,-6-2 68,-3 8-1,1-6 1,-6 13-90,-1 2 90,-1 4 0,0 2 3358,-2 1-3448,0 5 193,-1 1-193,-1 5 0,0 5 0,0 4 0,0 6 0,0 4 0,1 16 0,1-6 0,0 13-90,4 1 0,-1-9-90,3 9-360,4-1 91,-2-12-181,4 9-1169,3-6-2403,-3-10 2763,6 3-360,-3-12-180,1-4-179,1-4 89,1-3 90,0-5 1979,1-2 0,0-4 0,0-2 0</inkml:trace>
  <inkml:trace contextRef="#ctx0" brushRef="#br0" timeOffset="6834">23724 4069 10051,'-3'2'6836,"1"2"-6386,-2 10 0,1 0-90,0 3 89,0 4-179,-1 1-90,0 16-816,0-8 816,-1 12-281,0 1 191,2-9 0,-1 10 89,3-1-89,1-12 0,2 8-182,2-8 92,1-9 0,1 2 90,4-7-90,-1-6 0,3-1 783,-1-6-783,2-3 90,2-2-90,1-3 303,3-2-393,10-6 0,-6 1 0,8-4-629,0-2 269,-8 3 103,8-5-1541,0 0 628,-7 4-89,7-5-1889,1 1 1529,-6 4-430,6-5 2139,-10 7 0,2 0 0,-1 1 0</inkml:trace>
  <inkml:trace contextRef="#ctx0" brushRef="#br0" timeOffset="7687">25117 3833 8252,'-4'-9'4408,"1"3"-3329,-2-3-449,1 5-180,0 0 89,1 4 1,-2 1 90,0 2-181,-2 4 1,-1 2 360,-6 10-451,3-2-89,-3 8 90,-2 9-90,5-7-90,-4 12 180,3 4-1058,3-9 788,-1 12 0,3 2-3131,4-11 3041,-1 10 90,5-16-90,2-2 0,3-2 0,2-2 0,3-3 0,11 4 0,-1-10 0,10 1 0,10-12 38,-7-5-38,13-5 0,-13-4 0,1-3 0,-2-3 0,0-2-442,10-14 442,-11 6 0,7-11 0,-5-4 0,-10 8 0,5-9 0,-8 0 0,-6 12 90,0-8 0,-7 16 0,-3 1 0,0 2 0,-2 3 454,-1 1-274,-1 0 3066,0 4-3246,-1 1 712,-1 4-712,1 2 0,-1 1-90,-2 5 0,1 3 0,-2 5 0,0 8 0,2-3 0,-1 7 0,4 3 0,0-6-90,3 6 90,0-10 0,1-1 0,2-2 0,0-1-90,2-2 90,6-2 0,-3-3 0,5-2 0,1-8 0,-3 0 0,4-5 90,-2-4-90,-5 2 0,4-5 90,-5-2-90,-3 6 89,1-5 1,-5 6 0,-1 2 90,-1 1-90,-1 2 90,0 0 0,-2 2-90,1 1 90,0 0-90,-1 2 0,0 1 0,0 2-90,-2 2 0,-1 11 0,0 1 0,-1 10 0,1 0 0,1 3 0,1 5 0,1 2 0,2 24-3392,2-12 3392,3 19 0,1-17-401,-1 3 401,2 1 0,-1 0-845,1 1 845,-1 0-90,-1-2 90,0-1-90,0-3-519,-2 13 609,-2-17-90,-1 7 2381,-6-12-2291,-1-13 464,-5 3-554,-5-11 90,2-9-90,-6 0 1141,4-10-1230,0-3 89,-1-3-90,0-5-90,0-3 0,2-4-90,0-2 0,1-3-179,3-1-990,-1-15 719,6 9 543,2-10-2612,9-2 709,2 9 281,6-10-1619,11-2 3508,-3 11 0,10-12 0,-5 14 0</inkml:trace>
  <inkml:trace contextRef="#ctx0" brushRef="#br0" timeOffset="8139">26342 3985 7623,'-18'-14'6026,"7"8"-5486,-15-1 629,3 16-629,4 1 0,-7 7 359,2 11-629,6-5-241,-3 11 151,9-8 0,0 15-90,4-9 0,4 32 0,6-32-90,5 15 0,10-20 0,-3-8 0,10 1 0,6-10 90,-4-6-90,10-4 0,4-10-3152,-9-1 3152,10-7 0,-13 0 0,-2-3 0,-2-4 0,-1-3-746,-3-4 746,-2-3 0,-2-3 0,-2-4 0,-2-2 45,-7 9 0,0 0 45,2-19-90,-4 19 0,-1-2 45,-3 3 0,0 1-45,-3-16 270,-2-12 75,-6 14 15,2 15-90,-2-5 3061,-1 13-3151,3 10-1,-2 2-89,3 11 0,-1 6 0,0 7-90,-1 6 1154,-1 20-1154,4-4 0,0 14 184,6-9-184,5 23-1171,1-14 1081,4 16 45,0-31 0,1-1-134,6 17 44,-4-17 0,2-1-675,18 27 181,-6-15-91,11 8-1529,6-11 720,-9-14-360,12 2-2248,-1-14 2248,-10-8 1889,10-4 0,-15-7 0,1-2 0</inkml:trace>
  <inkml:trace contextRef="#ctx0" brushRef="#br0" timeOffset="8533">26972 3933 7713,'-15'5'4497,"0"2"-3597,2 1-361,2 1-179,1 0 90,3 0-180,2 1-1,3-1 1,3 0 270,8 3-360,2-4 0,9 1 180,12-7-181,-3-3-89,12-2-644,-10-4 733,1-2-3177,-2-1 3178,0-2 0,-2-1 90,-3-2-90,-3-1 179,-2-3 1,-3 0-270,-4-2 90,-3 1 270,-4 0 251,-2 2 108,-5-4 2853,-2 7-3302,-5-3 0,-6 7-180,1 5-90,-6 2 89,-7 11-179,5 1 90,-8 8 0,-2 12-90,9-3 0,-6 10-539,12-7 539,2 1 0,3 2 0,4 2 0,3-1-60,4 2-30,3-1 0,5 1 0,3-2-270,15 10-940,-3-10 940,9 5-540,8-7 91,-10-10 838,10 2-2008,-2-9 720,-8-7-180,7-2-271,-13-6 1,-2-2-90,-2-4 90,-2-2 1709,-3-3 0,-2-1 0,-1-2 0</inkml:trace>
  <inkml:trace contextRef="#ctx0" brushRef="#br0" timeOffset="9302">27064 3238 7173,'-18'-27'3418,"4"9"-3148,-12-8 0,5 13-90,-3 0 359,-19-6-269,7 5-2488,-15-4 2578,10 6-90,-2-1 90,-4 1-1,-3-1 1,-5 1 90,-3 0-2285,-5-1 2015,30 7 0,0 0 45,-2 0 0,-2 1-512,-19-2 1,-2 1 421,11 1 0,0 1 0,-15-1 0,-5 1 75,18 3 0,-1 0 0,2 1-76,-12 0 1,-1 1-75,8 0 0,-3 1 0,-1 1 120,-5 1 0,-1 2 0,2 0-120,11-1 0,2 0 0,-2 0-393,-13 3 0,-4 0 0,-1 1 333,17-2 0,-1 2 0,0 0 0,3-1 30,-5 2 0,2-1 0,-2 2-147,3-1 0,-3 0 0,1 1 0,3-1 147,-1 2 0,3-1 0,1 1 0,-2 1 0,0-1 0,0 2-30,0-1 0,0 2 0,0 0 30,0 0 0,0 1 0,0 0 0,1 1 0,0 0 0,-2 2-8,-1 0 1,-2 3-1,-1 1 1,4-2-23,-4 2 0,3-1 0,-2 2 66,4-2 0,-2 1 1,-1 1-1,2 1-44,0 1 1,1 1 0,0 0-1,3-1-120,-3 3 0,2-2 0,-2 3 98,4-3 0,-2 2 0,0 0 0,2 2 22,2 0 1,1 1-1,1 1 1,2-2-24,-3 2 1,3 0 0,-1 1 30,-9 8 0,-1 3 0,2 1-30,5 0 0,1 1 0,4-2 60,7-9 0,3-1 0,-1 2-85,-5 9 1,-2 1 0,4 2 54,4-2 0,3 1 0,3-2-30,-3 8 0,3 0 0,4-10 0,0 3 0,4 0 30,6-2 0,4-1 0,1-1-30,2 8 0,2-1 44,3 14 1,5-1-45,3-21 0,4 0 45,16 15 0,5-1-45,-6-14 0,3-1 145,-4-7 0,4 2 0,3-3-175,8 0 0,4-3 0,-1-2 30,-8-5 0,-1-2 0,3 1-123,12 5 0,4 0 1,1-1 99,-9-8 1,2-1-1,-1-2 1,-1 0-38,5 1 0,-2-2 0,3 0 15,-3 0 0,3-1 0,1 0 0,1-2-68,3-2 1,1-2 0,0 0-1,-3-2-7,6 1 0,-3-1 1,3-2 119,-3 1 0,1-1 0,2-1 0,0-3-256,1-2 0,0-2 0,-1-1 0,-2-1 143,-12 2 1,-2 0 0,0-1 0,2 0-36,14-3 0,2-1 1,0 0-1,-4-1 58,0 0 0,-4-1 0,-1 0 100,2-1 0,0 0 1,-1-1-41,1 0 0,-1-1 0,0 0 0,-1-1 0,0 0 0,0-1 30,0-1 0,0 0 0,-1 0 137,1-2 1,-1 0 0,0-1-138,0 0 0,1-1 0,-1-1 0,0 0 0,0-1 0,0 0 0,-1 0 0,0-1 0,3-3 0,-12 5 0,3-2 0,1-1 0,-1 0 0,-3 1-92,1-1 1,-2 1 0,-1 0 0,2-1 91,0-1 0,1 0 0,0-1 0,1-1 0,-1-1 18,-2 0 0,0-1 0,0 0 0,-2 0 0,-1 2 4,0-1 1,-2 1 0,-1 1-1,3-3-132,8-6 1,3-2-1,-1 0 1,-4 2 169,-3 2 0,-4 2 0,-1 0 21,-2 0 1,0 1 0,-1-1-23,-2 2 1,-2 0 0,0-1 30,11-11 0,0-3 90,-11 6 0,0-2 0,-3 2-45,2-6 0,-2 1 0,5-12 0,-5 0-45,-16 20 0,-3 1 351,-3 0 1,-3 1-442,-3 0 0,-4 1 90,-2 0 0,-4 0 0,-2 2 0,-5-2 45,-16-12 0,-5 0 9,5 11 1,-4 2-145,-12-11 0,-7 1 30,7 14 0,-4 3 0,2 1-93,7 5 0,1 1 0,-3-1 63,-14-4 0,-3-1 0,-3 2 0,9 5 0,-3 2 0,0 1 0,2 1 0,-7-1 0,3 1 0,-5 0 0,4 2 0,-4-2 0,-1 2 0,-1 0-205,9 4 0,-1 1 0,-1 1 0,1 0 0,2 1 182,-2 0 1,2 0-1,0 0 1,-3 1-55,1 0 0,-3-1 1,-1 2-1,0-1 0,0 2-13,-1 1 0,-1 1 0,1 0 0,1 1 1,2 0-91,0 0 0,2 0 0,0 0 0,-2 1 18,1 1 0,-3-1 0,-1 1 0,2 0 1,4 0-199,-12 2 0,5 1 0,1-1-90,1 1 0,0 1 1,1 0-121,3 0 0,1 0 1,0 1-91,4 0 0,0 0 1,1 0 255,4 0 1,1 0 0,-2 1 403,-9 3 0,-1 0 0,3 0 0,-4 1 0,2 1 0,10-3 0,1 0 0,0 0 0</inkml:trace>
  <inkml:trace contextRef="#ctx0" brushRef="#br0" timeOffset="35468">4144 10321 7892,'-16'-15'3688,"6"6"-3508,-2-4 0,9 8-90,1-1 90,1 1-90,3-1 90,1-1 0,2 1 0,3-2 0,1 1-1,3 0 1,0 1-90,2 0 90,2 1-90,2 1 0,1 1 90,2 3 90,12 3-90,-6 2-90,9 3 180,5 6-91,-8-2 1,11 5 180,4 4-1011,-10-4 831,13 4-3027,3 0 3117,-12-6-90,13 4-517,0-3 517,-12-5 0,12 2 90,1-5-90,-13-3-292,14-2 382,0-6-180,-11-1-44,12-4 44,-16 0 90,-1-1-180,0 0 180,-1-1-180,-1 1 90,14-4-90,-13 4 0,9-2 0,-4 1 0,-12 3 179,10-1 1946,-2 2-2035,-9 2 0,10-1 737,0 1-737,-8 2 0,11-1-324,-13 3 234,0 2 90,0 0 768,0 2-678,12 4-2641,-10 0 2551,9 2-90,-14-1-1865,11 5 1865,-9-4 339,8 5-249,2 0-90,-8-5-223,10 2 313,-11-6-90,2-2 0,1-3 45,0-3 0,2-2-45,11-2 769,-10-1 1,0 0-770,2-5 0,2-2 0,-3-1 0,1-2 0,0 0 0,-2-2 0,1 1 0,-3 0 0,-2 0 0,-2 1 0,-3 2 0,-3 1 0,-1 1 2631,8-4-2631,-9 4 0,6-1 0,-3 2 0,-6 5 90,5-2-90,0 4 0,-5 2 0,5 0 527,3 1-527,-6 1 941,9-1-941,-8 0 90,3 0-90,1-1 0,1 0 0,1 0-3057,13-4 3057,-11 1 0,10-1-349,-7-1 259,-9 3-180,5-1-899,-9 2 449,-7 2-629,0 2-2699,-12 5 4973,-5 1-3263,-5 3 2434,-13 2 1,1-2 0,-8 3 0</inkml:trace>
  <inkml:trace contextRef="#ctx0" brushRef="#br0" timeOffset="37067">3472 14212 7533,'-5'-17'3418,"1"1"-2879,0 2-179,2 0-90,1 1-90,2 0 0,3 1 0,0 0 0,3 1-90,0 1 90,1 0-1,1 2-89,2 1 90,2 1 0,2 0 0,2 1 0,2 1 90,3 1-90,1 1 0,1 1 89,1 1-89,0 2 0,1 3 90,0 0-90,0 3 0,-1 1 0,0 1 90,1 1-180,0 1 89,1 0-89,0 1-3122,14 3 3212,-8-4-90,10 2-130,3-4 130,-9-4 0,11-1 180,2-4-270,-12-2 90,12-2 89,-2-5-2224,-12 1 2045,11-4 0,-14 1 163,0-2-163,2-1 0,1-2 2217,1-1-2217,19-11-980,-12 5 980,15-9 90,-29 14 0,0 1 1675,17-10-1720,-17 9 0,0 1-2234,28-14 2369,-15 8-90,10-4-136,-7 6 136,-14 7-90,6-1 180,-17 9 1101,-3 3-1281,-3 3 90,-3 3 761,-3 4-761,-1 4-90,-3 2 90,-2 3 3296,-1 3-3296,-3 11-164,0-6 164,-1 9-90,0-1 90,2-9-90,0 6 0,4-7 90,1-7-90,2 3 90,4-6-90,0-5 0,6 0 452,-2-6-452,1-2 90,3-2-90,1-2 90,2-3-90,1 0 0,2-3 90,1-1-90,0-1 0,13-8 0,-9 3 0,11-6 0,3-2-862,-9 6 862,11-7 89,5 2-89,-12 5 0,15-4 0,-17 8-89,0 1-3018,-1 2 3107,-2 1-90,-3 1 0,-1 3-180,-3 0 1,-1 2-91,-3 2-360,-2 0 91,-2 2-451,-2 0 308,-2 1-3276,1 2 5191,-7 0-3302,1 2 2159,-9 1 0,-2-1 0,-2 0 0</inkml:trace>
  <inkml:trace contextRef="#ctx0" brushRef="#br0" timeOffset="38418">1874 16212 8612,'-9'-9'2609,"1"1"-2250,1 1-179,2 2 0,0 1 0,1 0 0,0 2 0,2-1 0,1 2 90,0 0-90,3-1-91,1 1 1,4-1 90,2 0 90,12-1-90,-3 2-90,11 0 90,-6 2 90,2 1-90,2 1 0,1 1-1,0 2 181,15 3-90,-9 0-90,10 3 180,1 2-90,-9-3-90,11 3 179,0-1-179,-10-4-499,11 3 498,-16-5 181,13 1-270,-11-2 0,8 1 90,-15-3-90,-1-1 0,0-1 90,-2 0-180,-1-1 180,0-1-180,-1-1 90,-1-1-90,1 0 0,-1-1 0,-1-2 0,1 0 180,9-5-180,-6 2 0,8-5 89,-9 1 1,1-2 0,3-2 0,1-4-224,2-1 224,3-4-3152,3-1 3152,1-3-444,3-1 444,1-1 0,0 0 0,-1 0 0,0 1 0,11-8 0,-13 11-90,7-5 90,-10 8-90,-11 9 90,4-3-136,-13 10 46,-2 2 0,-2 1 0,0 3 440,1 0-350,-1 3 2993,1 1-3083,1 1 90,17 11-1,-9-3 1,30 21-90,-26-15 942,15 9-942,-7-5 90,-6-5-9,9 3 9,2-2-90,-7-6-407,11 2 497,-11-6-90,2-3 0,2-1 0,1-3-573,1-2 573,1-3 0,2 0 0,0-3 0,-1 0 0,19-7 0,-14 3 0,14-6 90,0-2-90,-14 4 0,15-5 0,-1-2 0,-14 5 0,14-5 0,-2 2-2948,-15 5 2948,12-3 0,-18 6-73,-1 2 73,-1 1 0,-1 0 20,-2 2-20,0 1 0,-2 1 0,0 0 0,-2 2 439,0 1-439,-1 1 0,-1 0 3229,0 1-3229,10 0 0,-8 0 118,8 0-118,1-2 0,-7 0 375,9-3-375,2-1 0,-9 0-90,10-3-90,0-2-3392,-10 1 3392,10-3-180,-13 3-179,-1-2-271,-1-1 180,1-1-719,-1-3-2699,9-13 933,-10 4 866,4-10 2249,-9-11 0,-8 8 0,1-16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8:13.847"/>
    </inkml:context>
    <inkml:brush xml:id="br0">
      <inkml:brushProperty name="width" value="0.09071" units="cm"/>
      <inkml:brushProperty name="height" value="0.09071" units="cm"/>
      <inkml:brushProperty name="color" value="#FF0000"/>
    </inkml:brush>
  </inkml:definitions>
  <inkml:trace contextRef="#ctx0" brushRef="#br0">12026 11047 8162,'2'-16'2789,"0"6"-2340,11-13-269,-3 12 90,16-9-90,-9 10 0,6-3 0,-4 5-90,2 2 270,10-3-180,-7 3-90,8 0 179,0 3-179,-7 3 0,5 1 90,-10 3-90,0 2 0,-3 2 90,-1 1 0,-1 3 0,-2 2 0,-2 3 89,-1 1 181,-2 13-180,-3-6 0,-1 10-90,-5-8 270,-4 17-360,1-9-1,-4 14 91,-1 1-90,3-10-821,-2 10 731,3-16 90,2-1-90,0-2 0,2-1 0,1-3 90,1-1-90,1-2 0,1-2 0,4 4 0,-1-9 0,2 3 90,-1-9-90,0-3 911,0-2-821,1-2-90,-1-1 90,6-5 0,-3 0 0,2-4 90,1-3 0,-5 1 0,3-2 179,-4 0-179,-1 3-180,-1-2 90,-2 5 180,-2 1-90,1 0 0,-2 0 180,0 1-1,0 1-269,-1 7-90,1-1 0,-1 7 0,1 4 0,1-2 0,0 6 0,1 3 0,0-4 0,0 5 0,1 2 0,-1-7 0,-1 7 0,-1-7 0,-2 0 0,-2 0 0,-1 1 0,-3 1 0,-3 1 90,-2 0-90,-3 1 0,-2 1-3392,-15 10 3302,6-8-3,-10 7 3,8-11 0,-1-1-484,-1-1 124,-2-1-539,-14 4-90,12-7-181,-7 1-449,15-8-360,4-4-55,0-2-35,2-2 2939,-4-5 1,6 0 0,-2-4 0</inkml:trace>
  <inkml:trace contextRef="#ctx0" brushRef="#br0" timeOffset="1116">7517 12435 7982,'5'-10'3149,"19"-16"-2969,-7 10 359,29-20-269,-18 19 0,13-6 270,8 0-2247,-9 5 1977,16-5 179,5 2-269,-13 7 0,-16 4 0,1 1 0,1 2 0,-1 2 0,19-3-90,-19 4 0,1 1 359,30 3-269,-15 2 0,13 4-1447,-23 3 1,-2 1 1356,11 4-45,-12-3 0,0 2 628,16 10-583,-13-5 0,11 7 90,-1 1-90,-13-6 0,12 6 180,-1-3-270,-10-6 90,11 2 89,3-3-1852,-13-5 1673,13 2 90,-17-6 334,2-2-424,-1-1 90,1-1 1643,-1-1-1643,1-1-1560,0-1 1470,0-1 0,0-1 90,16-3 0,-12-1-90,12-2 90,0-3-329,-10 1 239,13-5 0,3-2 0,-13 3 0,15-5 0,-27 9 0,-1 1 0,19-5 89,-18 5 1,0 0-90,12-1 90,0 1 0,-2 1-90,-1 3 0,-1 0 617,14 4-527,-14 2-136,11 2 46,-1 5 0,-12-2 0,11 3 0,2 0-22,-11-2 22,12 1-90,1-1-89,-13-3-181,12 2 270,-18-3 1540,-2-1-2259,-1-1-270,0-1-1620,10-2 810,-11-1 90,8-1 1639,0-8 0,-17 3 1,11-5-1</inkml:trace>
  <inkml:trace contextRef="#ctx0" brushRef="#br0" timeOffset="10099">24435 6668 8342,'-10'-4'1979,"2"2"-1799,3 1 0,-1 0-90,-1 1 90,0 0 0,-1 0 0,-1 0-1,0 0-89,-1 0 180,-4 0-90,2 0 0,-3 0-90,4 0 90,-1 0 0,0 0 0,-1 0-90,0 0 90,-1 0-91,-1 0 91,-1 1 0,0 0 90,-9 1-90,5-1 0,-8 2 270,-2 2-181,6-1-89,-9 2 90,9-1 0,0 0 0,1 1-90,-1 0 180,2 0-180,-1 1-1,1 0 1,0 1 270,-9 3-360,8-2 180,-7 3-90,1 1 0,8-3-90,-7 3 89,2 2 1,6-3-180,-6 4 90,9-4 0,0-1-90,2 0 90,0 1-90,2-1 0,-5 4 0,6-3 0,-3 4 0,2 0 0,4-3 0,-3 5 0,2 0 0,3-4 0,-2 5 180,1 1-180,2-3 0,-1 4 0,2-6 90,1 1 0,1 0-90,0 0 180,-2 9-90,1-5-90,0 5 90,2-8 0,0 0-90,0-1 0,1 0 90,0 0-90,1-1 0,0 0 180,0 0-180,0-1 90,3 6-90,-1-5 0,1 4 90,1 1-90,-1-5 89,2 4-89,0 1 90,-1-6-90,2 5 0,-1-6 90,0-1-90,0 0 0,1 0 0,-1-1 90,3 6-90,-1-4 0,3 3 0,1 0 0,-1-4 90,4 2-90,2 0 0,-3-4 0,5 3 0,2-2 0,-3-2 0,5 1 90,-6-3-90,1 1 0,1-1 0,0 0 0,9 3 0,-6-2 0,7 1 0,-9-4 0,8 2 0,-6-2 0,6 1 0,2-1 0,-7-2 0,8 0 0,2-1 90,-7 0-90,8-1 0,-1 1 0,-7-1 0,7 0 90,0-1-90,-8 0 0,6 0 0,-9 0 0,1 1 0,0 0 0,0-1 0,1 1 90,10-1-90,-7 0 0,7 0 0,0 0 0,-8 1 0,7 0 0,-1 0 0,-7 0 0,7 1 0,1 1 0,-8-1 0,9 1 0,-9-1 0,0 0 0,0 0 0,1 1 0,0-1 0,1 0 0,0 0 0,1 0 0,1 1 0,1-1 0,0 1 0,0 0 0,1-1 0,13 2 0,-10-1 0,10 1 0,-1-1 0,-10-1 0,9 1 0,-1 0 0,-9-1 0,9 1 0,-2 0 0,-9 0 0,9 0 0,0 0 0,-9 0 0,9 1 0,-12-1 0,13 1 0,-9-1 0,11 0 0,-1 0 0,-8 0 0,9-1 90,0 0-180,-10-1 90,10 0 0,0-1 0,-9 0-413,9-1 413,-11 1 0,1-1-3255,0 0 3255,1 0 0,1 0 0,1-1 0,1 1 0,1-1 0,0-1 0,19 0-658,-13 1 658,14-1 0,0 0 0,-12 1 0,12-1 2078,-2-1-2078,-12 1-70,10-1 70,-2 0 0,-12 1-324,10-2 324,-15 1 1186,0 1-1186,-1-1 0,1-1 537,0 1-537,-1 1-2932,0-1 2932,-1 0 0,-1 0-1274,12-2 1364,-11 2-90,8-2 0,-3 0 0,-9 1 211,8-1-121,0-2-90,-9 1 2594,9-3-2594,-11 2 0,-1-1 90,1-1 2320,-1-1-2320,10-7-90,-8 4 90,6-5-90,-10 5 90,-2-1 0,-2 1 0,-1-1 0,-1 0 89,4-9-472,-6 5 383,1-8-71,-4-3 71,-5 7 0,0-9 89,-5-3-89,-2 8-90,-3-9 180,-5 0-180,1 8 90,-4-8-90,-4 0-2869,3 8 2869,-7-8 90,7 11 22,-3 1-22,-1-1-90,0 0 90,-2-1-90,-11-11-565,5 9 565,-9-9-1961,-4 0 1961,7 10 90,-11-8 1283,-5 1-1373,10 10 90,-12-8-90,-4 4 0,13 6 90,-15-4-90,-3 0-1827,12 7 1827,-14-6 0,16 9 447,0 1-447,-2 1 1414,-2 0-1414,-1 1 0,11 4 0,-2 0-249,-23-4 249,21 4 0,-2 1 0,-3 0 0,0 0 280,9 2 0,0 0-280,-11-1 0,-3 0 0,-5 0 0,0 0 0,13 2 0,-1 1 0,-15-2 0,-3 0 0,-2 1 0,0 2 0,14 0 0,0 0 0,8 2 0,-3-1 0,1 1 0,-2 1 0,0 1 0,3 0-940,-10 1 0,1 0 940,7 1 0,-2-1 0,4 2-45,-5 0 0,4 1 31,-1 1 1,1 0 13,0 1 0,2 0-139,0 0 1,1 1 138,2 1 0,-1 0 0,-14 5 0,0 2-45,14-5 0,2 2 45,-11 3 0,0 1 87,5 2 1,3 0-178,11-4 0,0 1-45,-7 3 1,1 3-316,4 0 0,4 0 1038,-16 12-993,19-12 1,0 1-1266,-15 21-39,12-10 659,-5 9-1289,15-14 1,2-2 89,2-1 2249,2-2 0,2-4 0,1-1 0</inkml:trace>
  <inkml:trace contextRef="#ctx0" brushRef="#br0" timeOffset="32084">15917 2576 11041,'-4'-2'1529,"0"2"-1079,2 0 3507,1 0-3777,8 2 0,-2 0-90,9 1 0,-3-1 90,1-1-90,2 0 0,2 0 0,2 0 0,2 0 0,2-1 0,3 0-90,1 0 90,14-1-90,-8 0 0,11 0 0,1-1 0,-10 1 0,10-2 0,-1 2 0,-12-1-90,10 1-180,-4-1 90,-10 1-180,5 0-90,-12 1-89,-2 0-91,-2 0-180,-1 0-89,-1 0-1260,2 0 810,-5-1 1349,7-2 0,-11 1 0,4-2 0</inkml:trace>
  <inkml:trace contextRef="#ctx0" brushRef="#br0" timeOffset="32450">16620 2452 7713,'-7'-2'3867,"2"1"-3237,-2 0-360,5 0 90,-1 0-180,2 0 539,0 0-359,6 2-180,0 0 0,6 1 269,7 2-269,-2-1 0,8 2 270,7 0-270,-6 0-90,10 2 180,4 1-180,-9-1 0,9 3 0,-3 2-90,-9-2 0,6 3 0,-13-3 0,-2-1 0,-2 1 0,-3 0 90,-2 0-90,-1 7 0,-4-4 0,-1 5 0,-7 0 89,-1-3-89,-2 4 0,-5-1-89,2-4-91,-3 4-180,3-7 0,0 0-270,1-2 1,0-1-271,3-1-179,-1-2-270,2 0-180,1-1-91,-1 1 1,2-1 1619,2-1 0,1 0 0,1-2 0</inkml:trace>
  <inkml:trace contextRef="#ctx0" brushRef="#br0" timeOffset="33218">17586 2478 8882,'1'-5'3328,"0"1"-2608,0 1 269,-1 1-449,1-1-91,-1 2 991,0 0-1170,2 5 269,-1 6-269,1 3 0,0 4 270,0 6-361,0-3 1,1 6 90,-1 4-270,-1-7 0,1 7 0,-1 0 90,0-9 0,1 6 0,-1-5-90,0-7 90,1 1-90,-1-7 0,0-2 0,0-1 0,0-3 90,0 0 0,0-2 90,0 0-180,1-6 90,0-6 0,0-2-90,0-5 180,1-8-180,-1 5 90,1-9 0,0-5-90,0 7 89,0-9 1,1 1-3392,-1 9 3392,1-7 0,0 12 0,-2 2 0,1 2 0,-1 3 0,0 1 90,1-1-90,-2 4-90,1 1 90,0 4 3302,-1 3-3392,1 0 0,1 5 0,1 2 0,1 4 0,3 6 90,-1-2-90,2 6 0,-2-4 0,0 1 0,1-1 0,0 0 0,0 0 0,0-1 0,1 0 0,-1-2 0,1-1 0,3 2 0,-3-5 90,4 1-90,-2-4 0,-2-3 0,1-2 0,0-5 0,-2 0 90,1-4-90,-1-5 0,-3 1 0,1-5 0,-4 3 0,1-1 90,-1-2-90,-1 0 0,0-1 0,0 0 0,1-1 90,-1 1-90,2 1 0,0-6 90,-1 8-90,1-3 0,0 7 0,-2 4 0,1 1 0,0 6 0,1 3 0,0 5 0,3 11 0,0 1 0,1 9 0,-2-4 0,-1 3 0,1 0 0,-1 2-300,0 0 211,0 0 89,1 1-180,0-1 0,0-1-450,3 11 180,-2-11-269,2 7-810,3-7 217,-3-7 143,5 2-1237,-1-7 787,-2-6-91,3 1-1618,-2-5 3328,-3-3 0,3-2 0,-4-4 0</inkml:trace>
  <inkml:trace contextRef="#ctx0" brushRef="#br0" timeOffset="33617">18373 2333 8612,'0'-5'3868,"0"1"-3149,0 4-359,1 4 0,-1 2 180,2 5-91,-1 0 181,0 1-180,0 2 90,1 1-91,0 1-89,0 1 360,1 8-450,-1-5-1,0 6-89,-1-8-90,0-1-90,0 1 0,0-1 180,0 7 0,1-7-180,-1 5 180,1-3-90,-1-6-90,1 3 90,1-3-90,0-5 0,2 2 90,3-3-90,-2-2 0,3 0 0,-1-3 0,1 0 0,1-1 0,2-1 0,1-1 0,0-1-90,2-1 90,1 0-270,9-2 180,-5 0-270,6-1 360,-9 2-270,1 0-89,-1 1-361,-1-1 90,-1 1-1079,5-2 720,-6 1-180,5-1-1800,-5 0 1440,-5 1-90,1-1 1619,-3 1 0,0 1 0,0-2 0</inkml:trace>
  <inkml:trace contextRef="#ctx0" brushRef="#br0" timeOffset="33967">19569 2246 10411,'-2'-6'3418,"1"3"-2428,1 20-721,0-5 1,0 14 270,3 2-360,-1-6 0,1 9 0,0-9 0,0 1-180,0 1 89,0-1-89,-1 0 0,1 0 90,0-1-180,-1-2 90,0-1-269,1 5-91,0-7-90,-1 3-719,0-7 269,-1-5-179,1 0-1710,-3-7 1170,-1-1 90,-2-2 1529,-1-3 0,0-1 0,0-2 0</inkml:trace>
  <inkml:trace contextRef="#ctx0" brushRef="#br0" timeOffset="34203">19488 2152 8342,'2'-16'3058,"-1"1"-2878,2 8 0,1 0-90,0-1 180,8-3-180,-1 2 0,6-3 0,6 0-361,-4 3 361,7-3-90,2 0 0,-6 4-90,7-3 90,-10 6-180,0 0 90,-3 2-180,-2 1-90,-2 2-179,-3 1 90,-2 1-720,-3 2-90,-3 1-91,-4 1 502,-1 1 0,-3 1 0,0 1 0</inkml:trace>
  <inkml:trace contextRef="#ctx0" brushRef="#br0" timeOffset="34406">19486 2563 8072,'5'9'3059,"0"-3"-2790,1-5 1,1-1 90,9-2-270,-2-1 0,8-2-90,17-5 0,-12 3-540,35-10 91,-35 9-181,13-4-1619,-21 6 900,-8 3 1349,-2 1 0,-8 3 0,-2 0 0</inkml:trace>
  <inkml:trace contextRef="#ctx0" brushRef="#br0" timeOffset="34617">19365 2914 7803,'7'3'2428,"1"-1"-2158,3-1 0,3-3-90,2-1 0,4-1-90,2-2 0,3-1-90,2-1 89,2-1-178,15-6-1,-10 4-180,9-5-810,-3-3 91,-11 5-180,4-6 1169,-8 0 0,-8 5 0,4-6 0</inkml:trace>
  <inkml:trace contextRef="#ctx0" brushRef="#br0" timeOffset="35082">19920 2499 10951,'5'-1'2159,"1"3"-1800,-2 1 91,1 3 450,2 6-451,-1-1 1,1 6 270,-1 2-451,-1-4-89,1 5 180,-2 1-180,-1-5-90,1 6 0,-1-2 0,-1-5 0,1 3-90,-1-7 0,0-2 0,1-1 0,-2-1 90,1-1-90,-1-1 0,0-2 0,1-1 0,0-3 0,0-2 0,1-3 90,1-6-90,-1 2 0,2-6 0,0-5 0,-2 4 0,2-8 0,1-1 0,-2 5 0,3-5 0,-3 10 90,1 1 90,-1 2-180,1 2 90,-2 1 89,1 1-89,-1 3-90,0 1 90,0 4 0,0 3-90,0 2 0,1 5 0,0 0 0,1 4-90,2 3 0,0-4-179,2 4-181,1-5-90,1-1-90,3-1-179,2-1-990,16-1 810,-4-3-91,14-1 1,-8-4-1440,21-2-41,-12-1 2560,13-1 0,-18-2 0,0 1 0</inkml:trace>
  <inkml:trace contextRef="#ctx0" brushRef="#br0" timeOffset="35601">20735 2468 8522,'-13'-11'2699,"0"1"-2070,-3 2-179,-1 0 90,-1 2-91,-1 1 541,-10 1-450,6 4 809,-27 9-899,25 0-181,-14 7 181,14 3-270,9-3-90,-4 6 90,9 1-180,4-4 0,2 4 0,6-7 0,2-1 90,2 0-90,3-2 0,1-1 0,3-1-90,1-3 90,2-2 0,1-2 0,7-2-90,-5-2 90,4-2-90,-3-5 90,-5 0 0,2-2 0,-5-4 90,-4 2 0,0-3 0,-3-1 90,-2 4 0,0-3 179,-2 3-179,0 3-90,-1-1-90,0 5 180,0 1-90,0 1 90,0 0-90,0 4 0,-1 2-90,0 3 0,0 2 0,0 11 0,1-3 0,2 8 0,2 7 0,0-4 0,5 9 0,5 10-3392,0-10 3392,7 15 0,-4-13-289,2 0 289,1 0 0,0 0 0,6 13 0,-6-14 0,2 10-90,-10-18 34,-3 9-34,-6-11 90,-3 5-89,-13-6 89,0-9 0,-8 3 3221,-9-8-3221,6-6-90,-10-2 428,-1-7-338,8-3-180,-6-4 180,12-2 87,1-1-177,3-2-270,2-2-89,1-1-91,2-2-180,3 0 1,2 0-91,3-1-989,4-9 720,2 7-3059,10-24 2609,-2 23 1397,7-12 1,-3 17 0,1-1 0</inkml:trace>
  <inkml:trace contextRef="#ctx0" brushRef="#br0" timeOffset="35837">20836 2647 7533,'-2'-5'4047,"0"1"-2607,0-1-811,0 2 361,0 0-541,1 3 1,0 1-90,0 3 0,1 1-90,0 3-1,0 2 1,0 2 90,2 10-270,0-5 90,2 7-90,0 2 0,-1-6-180,2 6-360,0-2 0,-1-6-179,1 3-1440,-1-6 630,-1-6-450,1-1-1799,-3-7 3688,0-3 0,-1-4 0,1-1 0</inkml:trace>
  <inkml:trace contextRef="#ctx0" brushRef="#br0" timeOffset="36034">20856 2361 8342,'2'-9'3688,"0"2"-3508,0 0 90,0 4-270,0 1 0,1 2-270,4 3 0,0 1-359,3 3-271,-2-1-1708,4 4 1168,-2-1 1440,2 2 0,-3-3 0,0 1 0</inkml:trace>
  <inkml:trace contextRef="#ctx0" brushRef="#br0" timeOffset="36484">21089 2576 9961,'1'8'2339,"1"1"-990,0 1-539,0-1-91,1 4 810,2 4-809,-2-3-90,1 6-91,-2-5-269,1 0 0,1 0 90,-1 0-180,0 0-90,1-2 180,-1-1-180,0-1-1,0-1 1,2 0 0,-2-3-90,1 0 180,-2-3-90,0-2 0,1 0 90,-1-3-90,1-2 0,1-3 180,1-7-180,-1 2 0,3-6 0,0-5 0,-1 4 0,1-7-90,-2 7 89,-1 0-89,0 1 90,1-1-90,-1 2 90,1-4 0,-1 6-90,1-2 90,-1 4-90,0 3 0,0 0 0,-1 3 0,-1 3 0,1 1 0,0 3 0,1 1 0,1 3 0,0 2 0,0 0 0,0 3 0,0 1 0,0 1 0,-1 1 0,0 1-90,-1 0 90,1 1-180,-1 1 90,0-1-179,0 0-91,0-1-540,2 4 91,-2-5 89,2 2-1259,-2-6 810,0-3-90,1-1-1889,-1-6 1439,0-1 89,-1-3 1,0-1 1619,0-2 0,0-1 0,2-1 0</inkml:trace>
  <inkml:trace contextRef="#ctx0" brushRef="#br0" timeOffset="37617">21429 2568 12210,'4'4'900,"0"-1"-361,1 1-269,-1 0 0,2 0 270,3 1-361,-1-2 1,3 0 90,4-1-90,-4-1-90,4-1 180,0-3-90,-4 0-90,3-1 360,-3-3-181,-3 0 1,2-2 0,-5 2 90,-1-1-180,-2-1 180,-1 1-91,-1-1 1,-3-3-270,0 4 720,-8-7-630,4 8 0,-6-3 270,0 7-360,3 2 89,-4 1 1,-3 5-90,5 0 90,-5 3 0,1 5 0,4-2-90,-2 5 90,2 3 0,4-4-90,-2 6 0,5-7 90,2 1-90,1-1 0,2 1 90,2 0-90,3 4 0,0-4 0,4 3-90,5-3 90,-2-5 0,5 2-90,6-5 0,-4-3 0,7-2 0,-6-2 0,1-2 90,0-1-90,0-2 0,1 0 90,-2 0 0,0-2-89,-1 0 89,-1-1 0,5-6 0,-7 3 0,3-4 0,-6-4 0,-4 3 0,0-5 0,-4-3 0,-2 6 89,-1-6-89,-2 7 0,-1 1 90,-1 1-90,-1 0 90,0 2 0,0 0 0,-1 2-90,1 1 90,0 1 0,0 2 0,0 1-90,1 1 0,0 2 90,-2 1-90,0 1 0,-2 3 0,-2 5 0,2 2 90,-4 3-90,2 7 0,2-4 0,0 6 0,3 2 0,2-5 0,2 7 90,1-8-90,2 0 0,1 1 0,2-1 0,0-1 0,3 0 0,0-1 0,1-1-3392,12 8 3392,-8-10 0,8 6 0,-1-8 0,-4-4 0,7 1 0,5-5 0,-6-2-90,9-2 90,4-5-90,-10 1 90,10-5 0,-13 1 3392,0 0-3482,-3-3 90,-1-1 0,-4-2 0,-1-2 0,-3 0 0,-3-2 0,-2 0 0,-3-10 90,-3 7-90,-1-7-3392,-7 1 3392,2 7 0,-5-5 12,3 10-12,0 1 0,-1 0 90,0 2-90,0 2 90,1 0-90,0 2 0,2 1 3444,-2 0-3444,3 4 0,-1-2 116,3 5-116,0 0 0,0 0-90,0 1 90,1 0 0,-1 1 0,1 1 0,-2 2 0,0 2 0,2 0 0,-2 2 0,1-1 0,1-1-90,0 1 90,2-1 0,-1-2 0,2 1-90,2-2 90,0 0 0,3 0 0,0-1 0,2-1 0,1 0 0,2-1 0,1-1 0,6-1 0,-3 0 0,5-3 0,-2 0 0,-4 2 0,2-2 90,-5 2-90,0 0 0,0 0 0,-2 0 90,2 1 0,-4 0-90,1 1 90,-4 1 0,-2 2 0,1 1 0,-3 2 0,1 1 0,-1 4-1,0 1 1,0 2 90,0 9-180,-1-4 90,2 23-896,0-19 806,1 12-90,0-9 0,-1-6-90,1 4-450,-1-1 180,-2-5-269,1 3-990,-5-1 450,-2-5-181,-4 4-359,-3-5-179,-4 0-2677,-5 0 2676,-5 0 181,-4 1 1631,-5-1 0,-2 1 0,-3-1 0</inkml:trace>
  <inkml:trace contextRef="#ctx0" brushRef="#br0" timeOffset="37966">18948 3357 7533,'-31'8'4947,"6"-1"-4677,23-5 0,8-1-91,9-2 181,24-3-90,-3 0 90,18-2 0,6-1-1469,-24 3 1,2 0 1153,23-3 0,4 0 90,2-1 0,-1 1-90,-12 1 0,1 0-15,-7 1 0,3 0 0,1-1 30,4 1 0,1-2 0,-2 2-897,-11 0 1,-1 0 0,3 0 836,12-2 0,3 0 0,-3 1 0,6-3 0,-2 1 0,2 0 0,0 0-869,0 0 1,0-1 823,0 1 0,0-1-581,-2 0 0,1 0 581,-3 1 0,0-1-149,-2 1 1,0 0 148,-4 0 0,-1 0 395,-3 1 0,2 0-575,12-3 1,-1 2 146,-17 1 1,-1 1-148,9-1 1,-1 0-271,-13 2 0,-3 0 997,12 0-1311,2-2 718,-35 7-2608,-13 0 2773,-22 2 0,-5 0 1,-12 1-1</inkml:trace>
  <inkml:trace contextRef="#ctx0" brushRef="#br0" timeOffset="38423">17033 3611 8972,'6'-3'2788,"-1"0"-2338,-1 1 0,0-1-90,2 1-1,1-2 91,3 0 90,4-1-180,4-2 89,7 0 1,7-3-1315,8-1 1315,10-2-270,9-3-777,-25 7 1,1 1 731,2-2 0,2 1-90,2-1 0,1 1-1206,2-1 0,0 0 1206,3 1 0,-1-1-45,2 1 0,0 0-261,-1 0 1,2 1 230,-5 1 0,2 0 0,-3 0-60,6 0 0,1 0-180,-1 1 0,4-1 1,-6 1-254,-7 1 1,-3 1 162,8-1 0,-1 0-1349,21-2 768,-22 2-318,2 1 398,-22 2-668,-12 1 1529,-3 1 0,-10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29:13.617"/>
    </inkml:context>
    <inkml:brush xml:id="br0">
      <inkml:brushProperty name="width" value="0.09071" units="cm"/>
      <inkml:brushProperty name="height" value="0.09071" units="cm"/>
      <inkml:brushProperty name="color" value="#FF0000"/>
    </inkml:brush>
  </inkml:definitions>
  <inkml:trace contextRef="#ctx0" brushRef="#br0">9791 9464 7443,'-5'-7'2428,"0"0"-2248,2 3 90,0 0-90,1 0 180,-3-3-180,2 1 0,-2-2 179,0 1-89,2 1-90,-2-1 180,1 0-180,0 2 0,0-1 90,-2 2-180,0 1-1,-2-1 1,-4 2-90,2 1 90,-4 2-90,-4 5 90,4 0-90,-7 3 90,-1 5 0,5-3 0,-5 6 0,2 5 0,6-5 0,-4 8 0,3 2 0,5-6-90,-1 8 180,5-7-90,0 12 0,3-8 90,1 10 89,4 2-179,0-8 90,3 9 270,5 3-270,-2-9-90,5 10 270,2 4-180,-3-11-803,4 12 803,-3-13 0,1 0-3156,0 0 3156,2 2 0,-1-1-28,2 0 28,1 0 0,0 0 0,1 1 0,9 16-147,-6-12 57,7 14 90,-1 0 1791,-7-11-1881,5 13-90,-13-25 0,-1 0 0,6 18 0,-7-17 0,0 2-167,-3 2 1,0 0 256,3 21-90,-5-19 0,-1 0-953,1 18 1042,-4 2-89,-1 2 0,-4 1 45,-1-16 0,-2 0-953,1-11 0,0 1 908,-3 10 0,0 0 0,-7 17-109,3-19 0,-1 1 109,3-11 0,-1-1 0,-2 10 0,-2 1 0,0-3 0,0-1 0,-8 21 8,8-23 0,0 1-8,1-4 0,0-2 0,-6 16 0,-6 10 0,5-13 0,6-14 0,-3 5 725,4-10-725,6-9 0,-1 2 2635,4-11-2635,2-1 1532,1-3-1532,0-1 844,0-1-844,1 0 0,1-1 0,-1 0 90,1-1-90,0 1 0,1-1 0,1 1 0,1 0 0,1 2 0,5 4 0,-1-1 0,2 5 0,-1 0 0,0 2 0,0 2 0,0 3 0,1 3 0,4 19 0,-4-6 90,4 14-90,-2 14-1565,-3-13 1565,-4-15 0,0 1 0,-1 4 0,-1-1 0,1 24 0,-2-21 0,1 0 0,-2 3 0,0-2 0,0-9 0,0-1 0,1 11 0,-1 1 0,1-1 0,-1-2 0,2 25 0,-1-26 0,1 2 45,0-1 0,1-2-2919,3 23 2919,-3-22 0,1-1-45,4 14-961,-2-16 1,1 0 960,5 18-68,-5-21 0,2 1 68,2-3 0,0-3 0,9 16 0,9 11-180,10-9 77,-5-13-77,14 7-450,8-8 91,-12-11-361,14 5 1,-19-14 1377,1-4-1737,-1-5-180,0-6-1890,14-16 149,-14-3 1890,11-15 1290,-18-2 0,0-8 0,-1-4 0</inkml:trace>
  <inkml:trace contextRef="#ctx0" brushRef="#br0" timeOffset="1349">23445 8423 9062,'0'-4'1079,"-1"-1"-629,1-1-270,0 0 90,0-1 179,-1-2-269,1 1 0,-2-3 0,1 3 0,1-1 0,0-1 0,0 1 180,1-4-270,1 2 89,2-3 91,3 1-180,-1 2 90,3-1-90,-3 4 180,2-1 0,-2 3-180,2-1 90,0 2-90,-2 3 0,1-1-1,1 3-89,-1 1 90,2 3 180,0 5-180,-2 0 90,2 5 0,-3 0-90,0 3 90,-1 2 0,-1 5 270,-3 18-271,-1-5 1,-1 17 0,-1-21 0,-1 1-1666,-1 22 1576,1-18 0,-1 3 90,0 5 0,0 0-1465,0-9 0,1 1 1374,-2 14 1,-1 0 45,2-12 0,0-1-407,0 2 1,0 0 271,1 2 0,-1-1 90,1 0 0,0 3 0,1 7 0,1 6 0,1-5-603,0 0 0,0-1 543,1 0 0,0 3 0,1-2-30,4 6 0,2-4 0,-2-13 0,0 0 0,3 11 0,1 0 84,2-7 0,0-2-84,-2-11 0,-1-1 0,4 6 0,1 1 0,0-8 0,1-2 0,7 12 0,7 7 1891,-1-16-1891,-8-12 0,5 0 750,-3-12-750,-7-4 0,5-4 1903,-9-3-1903,3-5 0,-5 1 1269,0-3-1269,-4 0 90,-2 3 184,0-2-274,-5 2 0,0 2 0,-2 0 0,1 3 0,-3 2 0,-1 1 0,-3 2 0,-1 3 0,-2 4 0,-2 3 0,-1 4 0,-2 4 0,-1 2 0,1 5-449,0 3 449,1 4 0,1 3 0,3 4 0,1 2 0,2 4 0,6-12 0,0 2 0,-1 22 0,5-12 0,1 8 0,0-4-1622,2-5 0,0-1 1622,0 4 0,1 5 0,1-5 45,0-1 0,1-3-624,1 3 1,1-1 578,-1 1 0,2-1 0,-1 0 0,2 1 0,-1-4 0,1 4 0,0-3 0,2 7 0,-1 1 0,-1-9 0,0 2 0,1 0 30,-1-1 0,0 0 0,-1-1-923,2 6 0,0 1 893,-2-8 0,1 2 0,-1-3-23,-1 1 0,1-1 23,1 16 0,0-1 433,-3-14 0,0-2-433,1 11 0,-1 0 0,-3-7 0,-2-2-90,-1 20 90,0-26 0,-3 1 698,-12 22-698,-1-16-180,-10 6 1826,-1-20-2006,-4-4 270,-6-3-630,-5-4-89,-4-3-271,-3-4-89,-3-4-360,-1-4-270,15-6 0,-1-1-2052,-19-2 3041,21-1 1,1-2 809,-12-6 0,3-6 0,0-3 0</inkml:trace>
  <inkml:trace contextRef="#ctx0" brushRef="#br0" timeOffset="3832">6736 10511 7892,'-7'-17'3329,"1"1"-2790,-2 1-269,0 3 0,0 2-90,-1 2 0,0 1-90,-2 3 90,-2 1-90,-1 2 179,-12 7-179,6 2 90,-9 6-90,6 3 0,-1 2-566,0 3 566,0 3 0,-1 2-3175,2 1 3085,-1 2 180,3 2-532,-7 15 442,10-10 0,-4 12 0,7-2 0,7-10-90,0 9 180,9-4-180,3-11 90,4 7-90,2-15 408,4-1-318,0-2-90,4-3 90,0-2-90,3-2 90,2-2-90,1-1 90,2-2 0,12 1 0,-9-3 3068,10 1-3068,-4-2-90,-10-2 796,6 2-796,-13-2 90,-2 1 90,-2 2-90,-2 0 360,1 7-271,-5-1 1,0 6 180,-8 8-270,-3-3 0,-3 8 90,-7 7-90,2-9-596,-6 11 506,3-12 90,-1 0-90,-1 0 0,0-1 0,-1 0 0,-6 9-90,6-11 0,-3 6-360,4-9-90,5-8-89,-2 1-990,4-12 449,3-4 57,1-4-2125,5-13 1619,1 3 1619,3-11 0,2 6 0,1-3 0</inkml:trace>
  <inkml:trace contextRef="#ctx0" brushRef="#br0" timeOffset="4082">6851 11110 8882,'1'-8'3868,"0"1"-3778,-1 6 90,1 0 89,1 1-179,0 3 0,1 1 90,3 6-90,-1-2-90,3 6 90,1 3-90,-2-2 0,4 4 0,-1 2 0,-1-4-90,1 3-90,-3-6 0,-1-2-89,-1 0-91,-1 0-270,0-2-989,-1 2 540,-1-3-271,-1 0 1350,-4-4 0,1-3 0,-2-1 0</inkml:trace>
  <inkml:trace contextRef="#ctx0" brushRef="#br0" timeOffset="4267">6855 10946 7892,'-4'-17'3149,"-1"0"-2430,0-3-629,1 6 0,-1-3 0,2 6-180,2 3 90,1 1-270,3 5 90,0 2-89,4 1-811,4 6 271,-2-2-271,3 5-1168,0 2 2248,-2-4 0,3 4 0,-4-4 0</inkml:trace>
  <inkml:trace contextRef="#ctx0" brushRef="#br0" timeOffset="4849">7115 10991 9871,'4'1'1709,"-1"1"-1529,-1-1 0,0 1 180,4 1-180,-1-1 0,2 2 180,3 3-270,-2 0-1,2 2 181,0 1-180,-3-2-90,3 2 180,-2-1-90,-2-3-90,2 2 90,-3-4 0,-1 0 0,-1-1 0,-1-2 90,-1 0 180,0 0-181,-1-4-89,1 0 0,-1-3 0,0-2-90,1 1 90,0-2-90,1 0 0,-1 1 90,1-1-90,-1 2 90,2 0-90,-1 1 90,0 0-90,1-1 0,-1 2 90,1 0-90,0 2 0,0 1 0,0 1 0,0 1 0,1 1 0,0 0 0,3 3 0,-1-1 0,1 2 0,-1-2 0,-1 0 0,0 0 0,0 0 0,-2 0 0,1-1 0,-1 0 0,0-1 0,-1 0 0,1 0 90,-2-1-90,1-2 0,0-3 0,0-1 0,1-3 0,-2-6 0,1 2 0,0-7 0,1-2 0,0 6 0,0-5 0,-1 8 0,0 1 0,0 2 0,0 2 0,0 0 0,1 1 0,-1 2 0,1 0-90,3 3 90,0 2 0,4 1 0,3 4 0,-3 0 0,6 3-270,0 2 90,-3-2-90,4 3-719,0-2 269,-4-4-179,3 1-360,-6-4-91,-1-2-89,-2 0 0,-1-2 1439,-2-1 0,1-1 0,-1-1 0</inkml:trace>
  <inkml:trace contextRef="#ctx0" brushRef="#br0" timeOffset="5066">7625 10666 7353,'-4'-10'4947,"1"5"-4317,-1-3-450,2 6-91,2 2 181,2 4-270,1 3 90,3 3 0,2 8-90,-2-3 90,4 7-180,0 1 0,-2-5-90,3 4-449,-1-4 89,-2-6-359,0 0-181,-4-6-1528,-6-2 1258,-2-4 1350,-3-2 0,-1-3 0,-1-2 0</inkml:trace>
  <inkml:trace contextRef="#ctx0" brushRef="#br0" timeOffset="5221">7416 10326 7173,'2'-6'3148,"1"3"-3058,3 1-90,1 4-180,1 2-270,1 1-179,2 2-1350,6 8 900,-4-2 1079,5 5 0,-4-3 0,-1 0 0</inkml:trace>
  <inkml:trace contextRef="#ctx0" brushRef="#br0" timeOffset="5565">7902 10791 7982,'8'2'3329,"1"-4"-3060,-4-4 1,0-4 180,-1-8-270,-2 1 180,1-8 89,-3-9-269,-1 7 0,-1-11 180,-4-5-270,0 8-590,-4-12 680,0 11-90,-8-19-90,4 12 0,-7-15 90,-1 3-90,4 14 0,-4-10 90,3 12 0,6 13-90,-3-4 180,6 12-180,3 8 89,0 1 501,3 14-590,3 4 0,1 10 0,6 15-3392,1-3 3392,5 13 0,-1-9-7,1 1 7,2 1 0,1 1-578,2-1 398,0-1-89,2-1-91,0-2-540,12 11 361,-7-14-181,8 5-90,-8-15-1438,11 0 988,-8-9 1,7-1 1188,-11-10 1,1-4 0,0-2 0</inkml:trace>
  <inkml:trace contextRef="#ctx0" brushRef="#br0" timeOffset="6089">8226 10339 7892,'-19'-3'3149,"1"3"-2790,5 2-179,0 2 0,0 2-90,1 2 0,0 3 0,2 1 0,1 2 0,2 0 0,2 10-90,2-6 0,3 5 0,7-1 0,0-7 0,4 4 0,3-5 0,-4-4 0,5 0 0,-6-5 90,0-3-90,-1 0 0,-1-3 0,-1 0 0,0-3 0,-1-1 0,-1-1 0,2-6 0,-3 2 0,1-5 90,-2-2-90,0 3 180,-2-4-90,0 6 0,0 0 90,0 1-1,0 0 181,0-3-180,1 3 0,0-2-90,0 5 270,2-2-270,0 2 90,10-5-90,-4 8-90,6-2 0,2 6 0,-4 2 0,4 2 0,-5 0 90,-1 3-90,0 1 0,-1 1 0,0 7 0,-3-3 0,-1 4 0,-3 1 0,-2-5 0,-2 4 0,-2-5 0,-4 4 0,1-5 0,-3 3 0,-3-3 0,3-4 0,-4 0 89,0-3-89,4-4 0,-2-2 0,2-6 0,3 0 0,-1-5-89,3-5 89,2 3 0,1-5 0,2 6-90,1-1 0,2 0-90,1 1-90,1-1-270,6-5 270,-2 5-179,4-4-631,1 2 451,-3 5-271,3-3-1259,-2 4 990,-3 3 1169,1-1 0,-3 5 0,0-1 0</inkml:trace>
  <inkml:trace contextRef="#ctx0" brushRef="#br0" timeOffset="6315">8516 10207 9422,'-4'1'2248,"1"0"-1258,1 0-900,7 0-90,-1 0 90,4 2-90,0 2 0,-1 0 0,2 3 0,0 2 0,-2-3-180,2 4-270,-2-3 90,-2-3-179,1 1-1440,-3-3 1371,-2-3 1,-5-3 0,-3-3 0</inkml:trace>
  <inkml:trace contextRef="#ctx0" brushRef="#br0" timeOffset="6453">8423 9982 7083,'-2'-8'1889,"1"1"-1619,0-2-360,2 2-180,1-1-180,0 4-1169,3-3 1619,-1 2 0,1-1 0,-1 0 0</inkml:trace>
  <inkml:trace contextRef="#ctx0" brushRef="#br0" timeOffset="6717">8529 9683 7263,'-3'-8'3508,"0"0"-2789,0 1-179,0 0-90,0 2 180,1-1-361,1 3-89,1-1 90,2 4-180,2 2 0,3 2 90,4 9-180,-1-1 90,4 7 0,3 6-90,-2-3 0,4 7 0,1 5 0,-4-7-337,5 8 247,-6-10-89,0 0 89,0 0-360,4 9 90,-6-9-90,3 6-89,-8-11-91,-2-2-1169,-4 6 630,-3-7-1,-3 3 1170,-9-5 0,3-6 0,-6 2 0</inkml:trace>
  <inkml:trace contextRef="#ctx0" brushRef="#br0" timeOffset="7283">8562 10105 7982,'5'-13'2249,"0"2"-1979,4-4 0,6-3-180,-1 4 90,5-5 0,5 0-1,-5 4-89,7-5 90,2 2-90,-7 3 0,7-2 0,-2 1 0,-7 5-90,3-2 0,-9 7 0,-3 0 90,-3 2-90,-1 2 0,-2 1 0,-1 1 0,-1 2 0,-2 2 0,-1 3 90,-2 4-90,0 0 0,-1 2 0,1 1 0,1-4 0,1 3 0,3-2 0,0-4 0,2 2 0,0-6 0,0 0 0,1-2 90,1-1-90,3-3 0,-2-1 0,2-3 0,-1-5 0,-2 2 0,0-5 90,-2-2-90,-2 3 90,0-5 270,-3-1-180,1 6 89,-2-5 451,-2-2-360,2 8-90,-3-5 269,1 10-269,2 2-90,-1 1 90,2 3-180,1 2-90,2 2 90,3 8-90,1 0 0,3 7 0,0-3 0,1 3 0,2 1 0,3 2 0,0 0 0,2 2 0,2 1 0,2 1 0,0 0 0,12 13-755,-7-8 755,6 8 0,-2 0 0,-9-10-374,13 26 374,-20-28 0,4 13 0,-16-13 0,-3-8 0,-4 5-90,-9-2 90,0-6-90,-6 3-90,2-6 0,-1-2-179,-2-1 89,-1 0-180,-2-2-629,-11 3 449,6-1 635,-8 2-2074,-2 3 720,8-1 404,-11 5 945,-1 4 0,8-3 0,-10 7 0</inkml:trace>
  <inkml:trace contextRef="#ctx0" brushRef="#br0" timeOffset="7666">7345 12327 7982,'-51'33'2204,"19"-12"0,-1 0-1664,-12 8-2651,9-6 0,3-1 2561,6-5-90,-5 3 1948,29-24-2038,7-4 860,10-11-951,24-18-89,1 3-396,-11 9 0,4-3 396,12-7 0,1 0-90,-7 5 0,1 0 30,-4 3 0,3-2 0,-2 1-30,8-5 0,-1 0 45,3-2 0,1-1-1018,2-2 0,1 0 973,2-2 0,1-1 30,-17 13 0,1 0 0,-1-1-290,2 0 1,1-1-1,-1 1 260,2-1 0,-1 0 0,1 0-207,0-1 1,1 1-1,0 0 207,-1 1 0,0-1 0,3-1 0,-1 1 0,3-2 0,0 0 0,-3 2 0,3-1 0,-3 1 0,2-1 22,-3 3 1,0-2-1,1 1 1,-1 0-23,9-6 0,-1 1 0,-2 2 0,5-5 0,0 1-30,-11 7 0,2-1 0,-2 2 77,9-7 0,-3 4-92,-14 8 0,-1 1-135,6-3 0,-3 1-90,0 0 979,-8 5-1159,-7 5-179,-7 6 1333,-8 5-1514,-7 5 2846,-7 4-3205,-4 4-1619,-12 8 1348,3-2 1440,-8 5 0,7-4 0,-1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9:24.414"/>
    </inkml:context>
    <inkml:brush xml:id="br0">
      <inkml:brushProperty name="width" value="0.09071" units="cm"/>
      <inkml:brushProperty name="height" value="0.09071" units="cm"/>
      <inkml:brushProperty name="color" value="#FF0000"/>
    </inkml:brush>
  </inkml:definitions>
  <inkml:trace contextRef="#ctx0" brushRef="#br0">12060 4563 8342,'-5'-8'2699,"1"2"-2429,4 4 179,-1 1-269,2-1 540,-1 1-540,2 0-90,-1 1 269,1 0 91,-1 0 90,0 1 179,-2 3-269,0 0 0,-2 2 359,-2 5-359,1-1-90,-2 6 270,-1 5-361,2-3 1,-2 9-90,2 6-90,1-5 90,-1 11 180,1 7-3662,1-9 3392,-1 15 90,2-13-109,0 2 19,0 3 0,0 3-394,0 3 439,0-12 0,1 1-942,0 22 807,1-21 0,-1 1 90,2 3 0,0-1-45,-1-9 0,1 0 0,0 10 0,1 1 0,0 1 0,0-2 0,-1-9 0,1 0-45,0 9 0,0 2 45,1 0 0,-1-1 0,0-10 0,0 1-45,1 10 0,0 0 90,1 18-152,1 1 62,0 0-525,0 0 525,0 0 89,1 0-89,-1 0-421,0-1 511,1 0-90,-3-20 0,0 1 45,0-11 0,-1-1-45,1 10 0,-1 0 718,1-3 1,-1-1-629,1 19-90,-1-21 0,0 1 0,0-3 0,-1-1-1715,0 18 1715,1 15 0,0-24 777,-1-1-777,1-2 0,-1-1 906,-1-1-906,1-1 0,-1-3 90,0-2-90,-1-3 0,1-2 0,-1-1 0,1-3 668,0-1-757,0 6 3226,0-7-3137,0 4-38,0-4-52,-1-5 627,1 3-897,-2-3 90,1-4 0,-1 2-719,1-4 449,-1-4 90,0 1-449,0-4-91,0-2 1,1-2-180,-1-1-91,1-3-179,-2-2 0,0 0-90,-1-2 0,-1-1 1529,-3-8 0,2 3 0,-3-6 0</inkml:trace>
  <inkml:trace contextRef="#ctx0" brushRef="#br0" timeOffset="417">11804 7443 10141,'8'7'2789,"4"7"-2430,-6-2 91,4 7 0,-4-3-5121,3 14 5301,-2-6-181,2 10 1722,0 3-1811,-1-8-90,2 9 1035,1 1-1125,-2-10-90,4 7-90,-4-13 180,1-3-180,0-3 0,1-2 3367,7 2-3367,-3-7 0,6-2 292,-4-8-292,1-5 0,1-4 0,0-4 0,0-3 0,0-5 0,1-2 0,0-4 0,-1-3-270,8-18-935,-7 10 665,6-11-899,-5 3 360,-7 13-181,2-7-269,-9 18-270,-3 2 0,-4 5 90,-1 4 1709,-3 3 0,-2 5 0,0 1 0</inkml:trace>
  <inkml:trace contextRef="#ctx0" brushRef="#br0" timeOffset="1583">9846 8276 7892,'-2'-7'2879,"1"0"-2429,-2 0-91,0 0 361,-3-3-360,1 3-90,-3-4 449,-4 1-359,2 3 90,-6-2 449,-7 1-449,3 1 90,-10 0 359,-12 3-359,7 3-1047,-15 3 956,9 3-179,-1 3-3375,-4 3 3465,-2 4-90,-1 3-1039,11-3 1,-1 2 858,9-3 0,-1 1-183,-9 5 0,-1 1 273,-3 6 0,3 0-90,8-4 0,1 0-51,-11 8 1,1 4 95,3 5 0,2 1 194,9-9 0,1 2-284,-7 10 0,2 2 89,5 4 1,5-1-90,4-11 0,3 1 0,-4 11 0,3 1 0,8-15 0,2-2-45,1 1 0,2 0 45,1 0 0,3 0 0,2-1 0,1 0-45,2 0 0,2-1 1054,2-1 1,2 1-1055,3-2 0,1-1-784,2 0 1,1-1 783,3 0 0,1-2 0,2 0 0,2-2-570,1 0 0,1-1 570,2-1 0,2-2 0,-1 0 0,4-1-30,19 4 0,3-2 30,-13-7 0,1-1 0,15 3 0,4-4-364,-18-9 0,0-2 0,-1-2 364,9-1 0,1-2 0,-8 0 0,1-1 0,1-4 64,2-3 0,0-3 0,-3-1-109,9-2 0,0-3 118,-9 3 1,3-3 0,-5 1-74,3-4 0,-3-1 0,-1-2 0,0 0 0,-3-1 0,-1-1 0,-2 0 0,-2-1 0,-2-1 0,-1-1 0,-3 0 0,-1 0 0,-3-1 0,-2-1 0,-2-1 0,-2 0 0,-3 1 0,-1-3 136,1-14 1,-4-1-137,-4 12 0,-3 0 0,1-11 0,-3 0 0,-8 2 0,-4 3 0,1 10 0,-2 2 0,-3-10 0,-4 1 510,-5 5 1,-2 3-511,-15-16 0,12 19 0,-4 2 0,-4 4 0,-1 4-90,-20-10 90,17 12 0,0 3 646,-15-2-736,-1 5 1,1 3-91,2 5-450,-14 6-285,19 3 286,-8 6-271,25 2-1764,2 13 1405,12-3 248,5 11-2677,17 6 1799,2-6 560,10 11 1329,1-12 0,3 0 0,4 0 0</inkml:trace>
  <inkml:trace contextRef="#ctx0" brushRef="#br0" timeOffset="1955">10816 9100 8522,'-8'-2'3958,"2"2"-3059,-1-1-539,3 1 90,1-1 1799,2 1-1890,6 3 91,-1-1 0,5 4-90,-1-1 449,8 3-809,-3-2 270,7 2 180,6-1-360,-4-2 180,10 1-1,6-2-179,-7-1 0,12-1 0,-9-2-367,0 0 367,2 0-90,1 0 90,16 0-90,-12 0 0,11-1-90,-3 1 90,-13 1-180,9 2-269,-4 2-1,-13-2-90,7-1 90,-15-2-449,-3-1-90,-2 0-1,-2-1-179,-3 1-1,-1 0 368,-1-1-457,-3-1-90,0-1-1530,-1-6 2879,-2 2 0,1-4 0,-2 3 0</inkml:trace>
  <inkml:trace contextRef="#ctx0" brushRef="#br0" timeOffset="2269">11654 8945 8702,'-14'-7'3958,"-2"-1"-3598,7 5-1,-1 0-89,5 1 0,1 0 0,1 1 360,2 1-541,8 2 91,-1 1 0,8 2 90,8 2-90,-3-2-90,10 3 90,3 1-180,-7-2 90,8 3-90,-9-2 90,-2 0-90,1 0 90,-1 1 0,6 5 0,-8-4-90,3 5 90,-8 3 0,-7-3-90,-2 5 179,-9 4-179,-3-5 90,-5 7-90,-1-6 0,-1-1 0,-2 2 0,1-2 0,-1 0 0,2-2-90,0-1 0,2-1-629,-1 2 269,5-6-180,0 1-89,7-7-1350,5-3 810,1-3-180,4-4-1530,8-7 2969,-3 0 0,9-5 0,-4 3 0</inkml:trace>
  <inkml:trace contextRef="#ctx0" brushRef="#br0" timeOffset="2882">12493 8793 8162,'3'-12'3508,"-1"2"-2158,-2-1-811,-2 4 1,-2 0 180,-1 5 539,-7 6-630,2 2 1,-5 6 449,-3 10-629,4-2-360,-4 9 630,2 7-270,4-7-181,-3 11 181,3 2-270,4-10-90,0 10 0,5-13 0,4-1 0,2 0-90,3-1 90,8 10-90,0-11 0,7 7 0,6-6 0,-4-9 0,10 3 0,4-8 0,-7-5 0,10-2 0,0-6-3392,-8-2 3392,7-3 0,-14-2 0,4-4 0,-10 2 0,2-3-90,-11-3 90,-5 4-90,-4-5 3482,-10 1-3482,1 3 90,-7-2-90,1 5 90,0 0 0,-1 1 0,-1 0 0,-6-1 0,6 1 0,-5 0 0,6 0 0,4 3 0,-1-1 0,7 3 0,0-1 0,2 1 0,2-1 0,4 0 0,2 0 0,3-3 0,8-1 0,-3 1 0,8-2 0,4 0 0,-5 2 0,8-2 0,1 1 0,-7 2 0,7-1 0,-10 3 0,-1 0 0,-2 2 0,0 1 0,-3 1 0,2 1 0,-4 2 0,0 2 0,-3 3 90,-4-1-90,-1 5 0,-2 1 0,1-2 0,0 5 0,2 0 90,-1-3-180,2 4 90,-1-5 0,0-1 0,2 0-180,0 0-270,6 2 90,-2-3-359,4 2 89,-2-7-179,0 0-361,1-2 1,0-1-360,2-2 0,-1-1-270,-1-1 0,0-1 90,-1 0 1709,0-1 0,-1-1 0,1-1 0</inkml:trace>
  <inkml:trace contextRef="#ctx0" brushRef="#br0" timeOffset="3382">13143 8794 9781,'-5'-6'2609,"2"1"-2339,3 3-90,3-1 0,2 1-1,2-1 1,2 0 0,3-1-90,3-1 0,1 0 0,3-1 0,0 0 0,2-1-90,1-1 90,1 0 0,0-1-90,1 1 180,8-6-90,-8 4-90,5-2 0,-7 2 0,-7 3 0,0 0 0,-6 2-90,-5 1-90,0 1-90,-7 3 0,-1 0 90,-3 1-269,-5 3 179,1 0 0,-3 2 90,3-2 0,1 1 90,0 0 0,2-1 0,1 0 0,0 0 90,2 0 0,1-2 180,0 3-90,1-2 0,0 1 90,2 0 0,0-1 180,0 2-90,-1 0 89,2 1 631,-1 5-451,2-2 1,-1 5 540,3 5-451,-1-3-89,2 7 359,1 5-719,-2-6 0,2 8 180,-2-8-90,0 1-180,0 0 180,0-1-91,0 1-179,1-1 90,-2-1-90,1 1 0,-1-2-90,0 0 1,1-2-271,0 0 0,1-1-719,4 4-1,-1-7-179,3 3-1799,4-7 1169,-2-5 0,5 0 90,-3-6 1799,1-2 0,1-3 0,2 0 0</inkml:trace>
  <inkml:trace contextRef="#ctx0" brushRef="#br0" timeOffset="4018">13894 8852 9062,'0'-8'5487,"1"-1"-4858,-1 6 1,-1 0 629,0 9-629,-1 1 0,0 6 89,-2 7-269,2-3-180,0 6 90,0-4-181,2-1 1,0 1-90,0-2 0,2-1 0,0-1 0,0-3-90,2-1 0,0 3 90,0-5-90,0 1 0,-2-5 90,1 0-90,-1-3 0,0 0 90,1-8-90,0 0 0,0-6 90,0-7-90,-1 2 0,1-8 0,-2-7 0,0 6 0,1-10 90,-1 0-90,1 10 0,-1-5 90,1 7-90,-1 8 90,1-2-90,-1 10 90,1-1-90,0 3 0,0 1 0,1 7 0,0 2 0,2 3 90,0 5-90,0-2 0,2 4 0,-2-5 0,1 1 0,1-1 0,0-1 0,0-1 0,1 0 0,0-2 90,0-1-90,0-2 0,0-1 90,0-2-90,0-1 89,1-3 1,5-5-90,-2-1 90,3-4 0,-1-7 0,-4 4 0,2-7-90,-4 6 90,-1-1-90,0 1 90,-1 1 0,0 1 0,-1 3-90,-1 2 90,-1 3 0,0 1-90,0 2 90,-2 2-90,1 1 0,-1 2 0,1 2 0,0 3 0,1 10 0,0-1 0,1 7 0,-1-3 0,2 2 0,-1 1 0,2 0 0,0 2-90,1 1 0,0 0-90,1 1 0,1 0-360,5 9 91,-3-8-91,3 7-719,1-4 449,-3-7 181,3 5-1350,1-4 899,-5-6-89,3 4-1529,-4-5 1168,-4-3 1,-1 1 0,-6-4 1529,-3-1 0,-4 0 0,-2 1 0</inkml:trace>
  <inkml:trace contextRef="#ctx0" brushRef="#br0" timeOffset="4352">13218 9631 7443,'-10'7'3868,"1"-2"-2519,2 1-899,4-3-1,2 1 1,5-4 90,4 0-1,4-2 91,6-2-90,5-1-2853,27-8 2763,-5 0-225,-12 4 0,2-1-389,8-3 1,0-1 163,-7 3 0,-1 0 179,13-4 1,2-1 45,4-1 0,-2 1-45,-10 4 0,0-1-90,12-3 0,2 0 45,-1 0 0,-2 2-45,-12 2 0,0 1-46,10-3 1,0 0-45,-17 5 0,-2 1 90,31-9-90,-2 1 0,-3 0 0,-3 1 0,-2 0 0,-2 1 0,-2 0-90,-2 1-179,12-5 89,-16 5-90,9-3-1180,-11 1 910,-13 5-449,4-3-1530,-10 1 810,-8 3 2599,1-3-4578,-9 2 3221,-3 2 0,-3-2 0,-2 3 0</inkml:trace>
  <inkml:trace contextRef="#ctx0" brushRef="#br0" timeOffset="8900">12157 11860 8522,'-2'-6'2069,"1"1"-1799,1 2 0,0 1-90,0 0 89,0 0-89,0 1 540,2-2-540,-1 1 0,0 0 449,0 2-539,0 2 0,0 0 0,0 2 90,0 1 0,0 1 180,-1 7-90,1-4-91,0 3 1,0-1 0,0 1 90,-1 1 0,1 1-90,-1 2 270,0 9-181,0-5-89,0 9 270,1 5-180,-1-7-90,0 10 270,1 4-360,0-10 89,1 12 91,0 2-270,-1-9 90,0 11-90,1-1-3392,-1-10 3392,0 10 0,1-14 0,-1-1 0,0 0-523,-1-1 523,1 0-2095,-1 11 2095,0-11 0,0 6 2005,-1-4-2005,1-11 0,-1 5 0,0-5 0,0-7 517,-1 3-1237,2-3 90,0-5-89,1 2 3343,-1-4-3613,0-1 144,0 0-234,0-1-271,-1-1-89,0 0-180,-2 0 90,0 0 1529,-3-2 0,0 0 0,-1 0 0</inkml:trace>
  <inkml:trace contextRef="#ctx0" brushRef="#br0" timeOffset="9317">11970 12749 11760,'-1'17'1080,"1"-1"-361,3 7-359,1-4 0,0 8 359,4 4-359,-2-6 90,3 8 180,0 1-450,-2-9 89,2 8 1,-3-11-90,1-2 0,-1-1-90,1-1 90,-1-2 0,4 3-90,-3-6 90,1 1-90,0-6 89,-2-3-89,2 0 90,3-5-180,-2-2 90,5-5-90,2-6 0,-2 0 0,4-7 0,-5 4 0,0-3 0,1 0 0,-1-1 0,1 1 0,-2-1 0,0 1 0,-1 0 0,0 1 0,1-4 0,-3 6-90,1-2-449,-2 5 89,-4 5-180,2-2-1079,-3 4 720,0 3-181,0-2-1798,-2 4-270,-1 1 3238,-1 3 0,-1 1 0,-2 1 0</inkml:trace>
  <inkml:trace contextRef="#ctx0" brushRef="#br0" timeOffset="56149">26663 7178 9512,'1'-4'539,"1"0"-359,-1 2-90,0 0 180,0-1-90,1 1-90,0-1 90,2-1-90,-1 1 0,1-2 89,-1 2-89,0 0 0,0 0 0,0 1 0,1 0 0,-2 0 0,1 1 0,0 0 0,-1-1 0,3 1 0,0 0 0,1 0 0,3 1 90,-2 0-180,3 1 90,3 0 0,-1 1 0,4 1 0,5 1-90,-4-1 90,7 1-1,5 2-89,-6 0 90,9 1-90,-7-1 90,1 1 0,0 1 0,2 0 0,24 11 0,-19-6-90,19 8 90,-12-2-964,-8-4 964,10 5 0,5 3 0,-9-6 0,13 7 180,6 3-270,-12-6 90,14 8-1,-16-8 91,0 1-90,0 0 0,0 1 0,0 0 0,-1 1 0,0 0-963,1 0 963,-1 1-1377,-12-6 0,1-1 1377,16 11-45,-17-10 0,1 0-148,0 2 0,-1-1 103,15 13 45,-16-13 0,1 3 0,-1 1 0,-2 0 45,14 14-197,-14-12 1,-1 0 196,8 13-90,-1 0 90,-1 2-90,-2 1 45,-8-12 0,-1 1-45,11 16 0,-11-16 0,0 0 45,-1 1 0,0 0-45,11 17 0,-11-18 0,0 2 0,2 1 0,-1-1 90,11 19-90,-11-18 0,0 0 45,0 1 0,0-1-1268,10 19 1223,-11-18 0,0-1 0,7 14 1789,0-2-1699,-3 0-857,0-1 767,-2-2 0,6 15-100,-9-16 100,5 10 1945,-3-9-1945,-7-12 0,3 6 75,-4-10-75,-5-9 0,1 3 1655,-4-8-1745,-2-5-90,0 0 1191,-2-5-1460,-2-1 353,-1-1-623,-1-1-181,-2-1-359,-1-1-270,-2-2-90,-3-1 0,-2-2 1619,-8-5 0,2 1 0,-5-4 0</inkml:trace>
  <inkml:trace contextRef="#ctx0" brushRef="#br0" timeOffset="56600">28732 9068 9422,'-3'-5'1709,"2"0"-1260,1 5-269,4 5 0,0 0 90,3 5 270,3 5-270,-1-1-1,4 6 1,-2-3 0,1 2 90,0 3 0,1 2-90,0 1 359,6 15-359,-4-8-90,3 10 360,-1 1-1108,-5-10 658,5 10 359,0-4-846,-4-11 577,4 7 207,2-6-207,-3-9 90,5 3 180,4-8-360,-4-7-90,8-1 0,-7-6 180,2-4 0,-1-2-180,2-2 884,0-3-794,12-11-90,-9 3 0,9-9 0,-12 6 90,1-2-22,-1-2-68,0 1-22,-1 1 22,0 0 0,-2 2-90,-2 3-3691,6-2 3691,-9 5-449,3 0-1080,-8 5 539,-3 6 37,0 1-2375,-7 11 1619,-2 0 90,-5 6 1709,-3-1 0,-2 3 0,-1 0 0</inkml:trace>
  <inkml:trace contextRef="#ctx0" brushRef="#br0" timeOffset="57317">28952 11205 7263,'4'-13'3778,"-2"6"-3508,1-1-91,-3 7 91,-2 11-180,0 0 90,-2 8 0,2-2 0,-1 3 0,-1 3 0,2 3 0,-1 3 0,1 4-1,0 3 1,-1 2 90,1 2 0,-1 1-2038,-1 13 1858,1-11 0,0 2 45,0-6 0,1-2-1184,-3 23 1139,2-20 0,-1 3 45,-2 4 0,-1 0-91,1-8 1,-1-1 45,-2 13 0,-1 3 0,-2 2 0,0-1-45,2-11 0,0 0-45,-4 13 0,0 1 45,-3 2 0,0-3-45,3-11 0,-1-1 45,-3 13 0,-4 2 0,-3 0 0,-2-2 0,6-12 0,-2-1-767,-8 15 0,-1-2 722,6-16 0,1-1 45,-2 0 0,-2 0 0,0 0 0,0-1-931,-2 1 1,-1-1 885,0-1 0,-1 2 0,0-5 0,-1 3 0,0-3-285,-5 7 1,-1-2 284,7-5 0,-2 0 0,0 0-151,0-1 0,1 0 0,1-2 151,-5 5 0,0 0 0,6-7 0,0 2 0,-1 0 0,-12 12 0,3-3-204,9-9 1,1-1 203,-9 8 0,2-1 0,12-13 0,3-2 1022,-23 22-1022,3-5 1089,5-3-1089,4-4 0,5-3-90,4-3-90,4-3 1199,-2 3-1559,10-9 0,-2 1 2702,10-8-4231,1-2 630,1-3 264,0-1 1175,0-8 0,2-1 0,-1-3 0</inkml:trace>
  <inkml:trace contextRef="#ctx0" brushRef="#br0" timeOffset="57717">27371 14004 7803,'-6'-4'3597,"0"3"-2787,-8 6-630,2 3-90,-7 8 270,-3 9-180,4-3-1,-7 8 361,0 4-180,5-6 0,-6 9 89,1 2-179,7-9-180,-4 10 180,6-3-180,5-8-90,1 5 90,7-4-90,5-9 0,3 4 0,10-5 0,0-6 0,9 1 0,12-6 0,-6-5-476,14 0 206,-11-4 0,1-2-180,1-1-895,-1-1 536,-1-1-4976,6-2 4255,-13 2-89,2-1 1665,-17 2 1,-5 1-1,-3 0 1</inkml:trace>
  <inkml:trace contextRef="#ctx0" brushRef="#br0" timeOffset="58668">23539 16087 7443,'-56'-5'3508,"11"3"-3284,3 0 1,-2 2-5795,-12 0 5615,18 0 0,-1 1 45,-18 0 1195,-4 0-1195,-1 1-136,-2 0 136,-2 0 0,32-2 0,0 1-46,-2-1 1,0 1 0,-2-1 0,0 0-45,1-1 0,-3 1-829,-19-1 0,-2 0 829,14-1 0,0 1 0,-16-1 0,-2-1 133,18 0 0,0 0 0,2-1-133,-10 0 0,0-1 0,8 1 0,-3-1 0,0 0 0,-1-2 0,-1-1 0,3 1-626,-11-3 1,1 0 625,8 1 0,-3-1 0,4 1 0,-6-3 0,3-1 0,-1 0 0,-1-1-295,1 0 0,-1-1 295,1 0 0,0-1 0,-1-1 0,1 0 0,0 0 0,0-2 0,0 0 0,-1-2 0,2 0 0,-1-1-110,0-2 0,1 0 110,0-2 0,0 0 0,0-2 0,1-1 0,-1-1 0,1-1 0,0-1 0,0-2 0,0 0 0,0-2 0,0-1 0,1-1 0,0-1 0,0 0 0,1-2 0,1 0 0,0-1 0,1-1 0,1 0 0,1-1 0,1-1 0,1 0 45,2-2 0,0 0 0,2-2 0,1-1-45,2-2 0,1 0 45,1-3 0,3 0 340,1 1 0,2-3-325,5 5 0,1-4 0,1 2 12,-2-7 1,2-1-43,4 11 0,0-2 0,2 0 0,4 2 0,1 1 0,1 2 15,-1-9 0,2 1-45,1 10 0,1-3 0,1 1 252,2 1 0,2 1 0,0 2-252,0-8 0,1 0 200,0 7 0,1-1 0,1 2-200,1-3 0,1 3 0,1-2 0,0 0-45,2 1 0,-1 0 38,1 2 1,2-2 6,4-15 0,1-1 4,-2 15 0,0 1-4,4-13 0,1 1 0,-5 19 0,1 3 244,-1 0 1,1 1-245,0 1 0,0 1 0,10-26 0,-2 4 0,-7 21 0,-1 1 0,4-14 0,2-8 0,-8 11 0,-3 13 0,0-5 1170,-3 8-1170,-2 8 0,0-3 910,-1 5-910,0 7 3097,-1-2-3097,0 4 619,-1 2-619,-1 1 0,1 2 0,0 2 0,0-1 0,0 2-90,-1-1 0,-2 2 0,1 0 0,-2 2-269,1 1 179,0 0-180,0 1-270,1-1 270,1-1 1,0 0-721,0 0 181,0-1-91,-3 0-179,0-2 1169,-1 0 0,-1 0 0,0-2 0</inkml:trace>
  <inkml:trace contextRef="#ctx0" brushRef="#br0" timeOffset="59088">19042 11447 7803,'-5'-9'2518,"0"1"-1978,-6-2-360,2 4-90,-5 0 179,-3 5-89,3 3-90,-5 3 0,3 3 90,-1 3-90,-1 2 0,-1 3 0,-1 3 0,-1 1 0,0 2 0,0-1 90,-6 10-3482,7-8 3392,-3 5-90,11-12 90,2-1-90,2-3 90,3-1-90,2-2 90,6 2-1,2-5-89,5 2 90,12-5 3302,-3-2-3302,10-2-90,8-6 90,-7 1-90,12-4 90,4-1-3482,-10 2 3392,10-3 90,-14 4-90,-3 1 0,-1 0 0,-3 3 0,-2 1 0,-3 1 0,-2 3 90,-4 2-90,-2 2 0,0 7 90,-5 0-90,0 5 3392,-8 7-3392,-1-5 0,-3 8 0,-6 2 0,3-7 0,-4 7-90,3-9-90,0-1 0,1-2-179,1-1-1,0-2-270,1-1-179,0-4-361,-1-1-89,-1-3-90,-2-3 0,-1-2 1349,0-4 0,0-3 0,1-2 0</inkml:trace>
  <inkml:trace contextRef="#ctx0" brushRef="#br0" timeOffset="59566">19437 9362 7353,'-6'-7'2249,"1"-1"-1890,0 0-179,1 0 0,0 0 0,2-2 90,2-7-90,2 2 90,5-12-180,2 9-1,4-6 91,10-5-90,-2 5-1439,12-9 1439,-5 8-2916,20-17 2916,-7 9-45,-14 11 0,2-1-287,4-3 1,-1 1 331,21-16-90,-19 15 0,3-2 45,4-1 0,-1 2-45,-7 4 0,0 1-502,12-7 1,0 0 501,-10 7 0,-2 2 0,2-1 0,1 0 0,0 0 0,1 0-178,1 0 1,0 1 177,1-1 0,0 1 0,0 0 0,1 0 0,0 1 0,0-1 0,0 1 0,1 0-45,16-7 0,1 0 0,-15 7 0,0-1-45,13-5 0,-2 1 0,-18 7 0,0 1-1007,12-8 1,0 0 601,-13 7 0,0-1 164,8-4 1,-1-2 330,-7 2 0,-3 0 0,14-11 0,-19 12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13:14.643"/>
    </inkml:context>
    <inkml:brush xml:id="br0">
      <inkml:brushProperty name="width" value="0.09071" units="cm"/>
      <inkml:brushProperty name="height" value="0.09071" units="cm"/>
      <inkml:brushProperty name="color" value="#FF0000"/>
    </inkml:brush>
  </inkml:definitions>
  <inkml:trace contextRef="#ctx0" brushRef="#br0">6938 3150 10231,'-3'0'1259,"1"0"-269,1 0-360,5 0-451,0 0 91,4 0-90,1 0 180,3 0 0,2 0 359,11 1-359,-5-1 0,7 2 360,5 0-451,-6 1 91,8 1-180,-7 0-221,0 2 221,2 0 0,2 1 0,1 1-90,1 2 180,18 6-90,-11-3-180,12 6 90,-1 1-90,-11-4 0,-8-2 0,1 0 0,4 2 0,9 4-541,-14-6 721,-2-1-180,0-1 0,0-1 180,13 2-180,-10-5 90,11 1-90,-13-6 90,1-2-1,0-1-89,0-2 90,8-5 0,1-1-90,6-2-646,5-3 0,-1 0 736,-7-2-90,16-4 0,-18 4 90,0 1 253,1-1-343,-1 1 90,17-6-116,-15 6 116,12-4-90,-5 2 90,-13 4-2847,8-2 2757,-16 5 726,9-1-726,-10 3 0,6-1 0,-13 4 17,8-1-17,-7 1 90,5 1 374,0 2-464,-7 1 3401,15 2-3401,-15 1 90,8 2-90,-9-1 90,2 1 0,12 3-90,-6-1 0,9 2 90,-9-3-3048,1 0 2958,2-1 90,0 0-202,2-2 112,0 0 90,1-1-445,1-1 355,3-2 0,1 0 0,2-1 90,1-1-90,20-3 0,-14 0 0,-6 0 0,0 0 90,8-1-90,-7-1 0,-1 1 0,7-2 0,15-3 0,-20 4 90,17-3-90,-15 3 90,14-2-45,-24 5 0,-1 1-45,8 0 0,21-1 0,-35 4 90,8 3-90,-9 0 0,7 2 0,-13 0 0,1 1 0,-2 2 0,1 0 0,0 1 90,0 1-90,1 1 0,1 0 0,1 1 0,2 0 0,1 0 0,3 0 2590,1 0-2590,3-1 0,1-1 0,2 0 0,3 0 0,3-2 0,4-1 0,2-1 0,2-2 0,-13-2 0,1-1 0,20 0 0,-21 0 0,1-1 0,0-2 0,-2 0 0,23-1 0,-9-1 0,-1-1 0,10-1 0,-21 2 0,-1-1-620,16-3 620,-2-2 0,1 0 0,-2-2 0,-15 4 0,0-1 0,19-6 0,-21 6 0,1 0 0,-1 0 0,-2 0 0,18-4 0,-18 5 0,0 0 0,9-2 0,-1 1 7,13-1-7,-15 3 0,8 0 0,-5 4 0,-11 2 0,8 1 0,-13 2 0,-1 2 0,1 1 0,0 1 0,0 1 0,0 2 0,2 1 0,1 1 0,15 5 0,-9-3-177,27 8 177,-24-8 0,12 4 0,-14-5 0,1-1 597,19 5-597,-13-5-68,14 3 68,-16-5 0,0 0 0,2-1 0,1-1-1010,1 1 1010,3-2 0,1 1 0,3-1 0,0 0 0,1 0-99,0 0 99,-16-2 0,1-1 0,19 2 0,-20-1 0,-1-1 0,14 1 0,-2 0 0,0-1 0,-1-1 0,-1 1 0,0-1 0,20 0 90,-15 0-90,-18 0 0,1 0 0,1 0 0,-2-1 0,19 2 0,-7-1 0,0 0 0,8 0 0,-19-1 0,0 1 0,12 0 0,0 0-90,-2-1 90,0 0 0,22-2-979,-17 0 979,16-2-90,-21 0-227,0 1 137,-2-1 503,-3-1-503,-2 0-180,-3 0-254,5-3-195,-13 0-271,3-3-1519,-14-5 350,-7 1 0,-5-5 1031,-7 4 1218,-5-1 0,-3-2 0,-2 0 0</inkml:trace>
  <inkml:trace contextRef="#ctx0" brushRef="#br0" timeOffset="4985">17846 2273 9691,'2'-4'3149,"0"0"-2879,-1 3 89,1-1-89,-1 1 0,0 0 90,1 0-180,-1 0 0,1 0 89,4 0-179,-1-1 0,3 1 0,6-1-90,-3 2 90,7-1 0,-4 1-90,2 0 90,11 1-90,-5-1 0,8 2 0,-7-1 0,1 0 0,1 0 0,2 0 0,13 1 0,-7-1-887,10 0 797,-13 0-90,1 0 0,-2-1-449,12 1 179,-11 0-90,7-1-809,-5 0 450,-10 0-181,4 0-89,-12-1-180,-4 0 1349,2-1 0,-5 0 0,2-1 0</inkml:trace>
  <inkml:trace contextRef="#ctx0" brushRef="#br0" timeOffset="5360">18543 2121 7263,'-4'-4'3238,"0"0"-2788,-1 0-90,1 1-181,0 1 1,1-1 0,1 2 90,-1-1-180,2 1 90,1 0-90,5 2-90,-1 1 0,5 2 0,-1 0 90,8 4-90,-2-1 0,6 3 0,4 2 0,-5-2 0,8 4 90,-7-2-90,0 0 0,0 1 0,-1 0 0,1 0 0,-2 1 0,0-1 0,4 6 0,-7-5 0,2 4 0,-7 0 0,-4-4 0,-1 4 0,-5-5 0,-3-1 0,-7 8 0,1-6 0,-6 6-90,-6-1 0,5-5 0,-6 3 0,8-6-90,2-2 0,1 0-180,1-2-89,2 0-181,2-3-269,0 0-1350,-2-3 990,3-1 1259,1-2 0,5-3 0,0 0 0</inkml:trace>
  <inkml:trace contextRef="#ctx0" brushRef="#br0" timeOffset="5825">19758 1880 7713,'-7'-9'3957,"1"3"-3687,-6-2 0,3 5 0,-2 2 90,-2 0-180,0 2 89,-2 1 1,0 1-90,0 1 0,-1 1 270,-7 5-270,7-1 90,-10 7-181,13-5 91,-4 6-90,10-6 0,0 3 0,4-3 0,4 5 0,1-3-90,3 3 90,14 7-90,-5-8 0,29 21 0,-21-20 0,15 10 90,-16-12-90,6 7 0,-6-5 0,4 5 0,-5 0 0,-7-5 0,4 10 90,-11-11-90,-1 5 0,-6-6 180,-8 6-180,-1-4 90,-13 7-90,5-11 0,-6 2 90,-4-3-90,8-4 0,-7 2 0,10-5-90,1-1-90,3-1-90,1-1-180,2-1-89,3-3-1080,3-5 359,3-1-1708,6-10 1439,2 6 1529,5-6 0,1 5 0,2-1 0</inkml:trace>
  <inkml:trace contextRef="#ctx0" brushRef="#br0" timeOffset="6228">19941 2161 9242,'0'6'2069,"1"0"-1890,0-1 181,3 2-270,1-2 90,3 2-90,2-2 90,8-1-90,-2-1 90,8-2-90,-6-2 0,1-1 0,1-1 0,0-1 0,-1-2 89,-2 0 1,0-1 90,-3 0 0,-2-1 90,-2 1-90,-2-2 359,-2-4-269,-4 2-90,-1-2 270,-7 0-360,-1 4-1,-5-2 1,0 5 0,-2 1 0,-9 2-90,5 1 0,-7 2 180,-1 4-270,7 1 90,-5 3 0,8 1-90,2 1 90,1 2-90,1 1 0,2 1 0,1 1 90,2 0-90,2 1 0,1 2 0,3-1 0,1 0-90,5 8 90,0-6 0,6 4-90,-1-8-720,19 7 181,-9-9-901,25 6 541,-21-15 0,9-1-271,-9-5-1528,11-4 1349,-8 0 1439,18-7 0,-18 3 0,8-3 0</inkml:trace>
  <inkml:trace contextRef="#ctx0" brushRef="#br0" timeOffset="6481">20589 1884 8432,'-3'-13'3688,"0"2"-2788,0 1-271,1 1 1,1 2 989,-2-1-1079,2 4-271,-1 0 1,2 5 90,0 6-270,0 2 0,0 6 90,0 0-90,1 2-90,0 3 90,1 13-90,0-6 0,1 9 0,0 2-90,0-8-180,0 8-90,-1-12-269,0 0-91,0-3-90,-1-1-269,0-2-1889,-1 4 1349,0-8-90,-3 2 1709,-2-6 0,-1-5 0,-2 0 0</inkml:trace>
  <inkml:trace contextRef="#ctx0" brushRef="#br0" timeOffset="6659">20426 2136 7623,'1'-10'3598,"0"2"-3329,3-1-89,0 3-90,2 0 0,2 2-90,2-1 0,1 2 90,3 0-180,2 1-90,11 1-90,-5 0 1,9 1-271,-7 0-360,2 0-89,0-1-270,2 1-1,2-2 1042,1 1 0,3 0 0,0-1 0</inkml:trace>
  <inkml:trace contextRef="#ctx0" brushRef="#br0" timeOffset="7385">21638 1986 7533,'-6'-4'3328,"0"-1"-2339,-5 0-629,1 2 270,-11 1-360,7 4-1,-7 0 91,6 3-90,-1 1-90,0 2 180,0 1-180,1 2-1,0 1 1,-3 8-90,5-3 90,-5 24-90,13-21-90,0 13 0,14-16 0,1-5 0,13 4 0,-6-10 0,6-2 0,-5-4-90,-1-3 90,1-1 0,-2-4 0,6-6 0,-7 3 0,2-5 0,-8 3 0,-1 0 0,-3-1 0,-1-1 0,-2 1 0,-3-7 0,0 6 0,-2-4 0,-1 8 0,1 1 90,-2 1-90,0 2 0,0 1 90,-2-1-90,2 3-90,-2-1 90,4 2 0,1 2 0,1 1 0,5 3 0,-1-1 0,4 3 0,0-4 0,2 1 0,1-2 0,2-2 0,0-1 90,1-1-90,-1-1 0,1-2 0,4-6 90,-5 3 0,3-5 0,-6 4 180,-1-1 0,-2-1 0,0 0-1,-3-1 181,0 0-90,-2 0 0,-1-1-90,-2 1 89,0 1-179,-1 2 180,-1-2-180,1 4 0,-1 0 0,1 4 0,0 3-90,-2 3-90,2 3 0,-2 3 0,1 5 0,0 3 90,1 41-90,2-21-387,2-2 1,-1 1 386,3 4 0,0 4 0,-1 3 0,0 4 0,-1 1 0,0 1 0,-1 1-45,0-16 0,-1 0-45,0 18 90,0-20 0,0 0-180,0 26 180,1-17 0,-1 9-90,1-22 90,0-4 0,0 3 0,0-11 0,-1 2-90,-2-11 90,1-5-90,-4-8 683,2-4-683,-1-7 0,3-1 0,0-3-90,2-3 0,0-3-1079,2-16 360,-1 8-91,2-12-359,0 13-2069,-1-12 1619,-1 11 90,-3-8 1523,-1 16 1,-2 3-1,-1 1 1</inkml:trace>
  <inkml:trace contextRef="#ctx0" brushRef="#br0" timeOffset="8909">22625 1931 8072,'-2'-4'1889,"0"1"-1619,0 1 0,1 0 270,-1-1-360,1 1 89,0-1-89,0 0 90,1 2 90,0-1-180,0 1 270,0 0-1,1-1-269,-1 1 270,2-1-360,-1 2 180,0-1 0,1 1 2428,-1 0-2608,-3 2 0,1 3-90,-2 2 90,1 4 0,0 0 0,0 4 90,-2 12 0,0-5-90,-1 11 89,1 5-89,1-8 0,-2 22-639,3-22 549,-1 8-33,1-6 33,1-11 0,0 4 0,0-8 0,1-7 90,0 1 541,0-5-631,1-4 131,-1-7-131,1-3 0,0-15 0,0 3 0,2-9 0,-1-8 0,-1 7 0,1-28-271,0 20 271,-1 4 0,0 0-754,0-7 754,1-14 0,-1 19 0,1 1 0,1 2 0,-1 3 0,0 3 0,1-4 0,-1 10 0,0-2 0,-1 12 251,0 3-251,0 3 774,1 3-774,0 4 0,0 4 0,2 13 0,-1 0 0,4 24 0,-2-13 0,1 13-702,-2-9 702,1 2 0,-1 1 0,1 2 0,3 18-528,-1-13 438,1 12-899,2-6 359,-2-14-269,2 7-91,-3-19 91,0-2-1440,2-1 1170,-3-7 572,0 0-2101,-5-11 2698,-3-2 0,-1-4 0,-1-1 0</inkml:trace>
  <inkml:trace contextRef="#ctx0" brushRef="#br0" timeOffset="9269">22600 2260 8522,'-5'15'3148,"2"-3"-3058,8-8 270,7-1-90,0-2 0,6-1-90,-2-4 90,2-2-1,0-2 271,9-8-270,-7 1 90,6-6 269,-3-4-269,-6 3-90,3-7-90,-8 5 90,-2 0 179,1-17-359,-5 8-727,-1-13 727,-4 13 90,-2-1-562,-1 1 472,-1 2 90,-1-8-90,0 13 90,-1-5-90,2 16 0,0 2-90,0 2 781,0 4-781,0 2 508,-1 3-508,0 5 0,-4 11 0,1 1 0,-2 8 0,4-1 0,0 2 0,1 16-953,2-7 773,1 10-830,5 3 471,1-10-91,4 9-90,0-15 1,2-1-91,3-2 1,0-3-91,2-2 1,1-4-91,1-3-2158,18 0 3148,-12-8 0,14-2 0,-16-8 0</inkml:trace>
  <inkml:trace contextRef="#ctx0" brushRef="#br0" timeOffset="9826">23207 2057 7892,'-1'-17'3059,"0"5"-2250,-5-6-539,1 10 360,-6-2-360,3 7-1,-3 1 1,3 3 0,-2 4-90,0 2 90,0 2 180,-5 9-360,5-2 0,-2 8 89,6-6-89,1 2 0,2 8-90,2-6 90,5 14-90,1-17 0,3 5 90,1-10-90,0-3 0,2-2 0,0-3 90,10-3-90,-7-3 90,10-8-90,-13-1 0,2-5 180,-2-12-90,-5 9 450,0-32-360,-5 30 179,-2-20-89,0 27-90,-1-2 0,0 7 0,1 1-90,-1 2 0,1 1 0,1 0 0,-1 2-90,1 7 0,1 1 0,0 7 0,1-1 0,2 11 0,1-4 0,1 9 0,0-7 0,0 1 0,1 1 0,-1 2 0,1 1 0,-1 1 0,-1 1 0,-1 1 0,0 0 0,-2 13 0,-1-11 0,-2 20 0,0-24-332,0 7 332,-1-15 90,1-1-90,0-4 0,0-2 90,0-3-90,-2 0 0,1-4 332,-2 0-332,-1-5 0,-1-2 0,-1-2 0,-1-3 0,-1-1 0,-1-2 0,0-3 0,-1-1 0,-2-2-90,-3-9-417,3 4 507,-4-7-209,7 7 209,1-1-90,0 1 0,3 0 0,1 2-180,1 0 0,2 1-90,2 2-221,2-6-139,1 6 309,1-4-1118,5 2 629,-1 6-89,3-4-1440,6 2 1170,-4 2-90,5-2 1349,-4 4 0,2 0 0,0-1 0</inkml:trace>
  <inkml:trace contextRef="#ctx0" brushRef="#br0" timeOffset="10212">23585 2066 7982,'-6'-6'3508,"1"1"-2788,-6-1-540,3 3 180,-3 1 0,-1 3-181,2 0 1,-3 3 0,3 1 0,1 1 90,-5 7 0,4-2-180,-2 5 180,1 4-180,3-3-1,-1 6-89,4-7 90,2 0 0,2 5-90,2-5 0,2 3 0,2-7 90,7 1-90,-2-4 0,6 0 0,-4-5 0,2-3 0,0-2 0,0-2 0,0-2 0,3-5 0,-5 0 0,2-4 0,-7 1 90,0-1-90,-2-1 0,-2-8 0,-2 4 0,-2-14 0,-2 14 0,-1-5 0,0 9-90,-3-2 0,2 5 0,-3-1-89,3 6-451,-3 1 180,3 2 0,-2 1-179,3 2-990,1 0 359,2 1 1,5 1 0,3-1 0</inkml:trace>
  <inkml:trace contextRef="#ctx0" brushRef="#br0" timeOffset="10408">23744 1936 8882,'-5'-5'2069,"2"1"-1889,-1 2-90,1 1-90,0 1 90,-1 1-180,2 0 90,0 1-90,1 1-90,2-1-540,1 4 91,1-3-271,1 3-1349,2-3 2249,-1 0 0,3-1 0,-1-2 0</inkml:trace>
  <inkml:trace contextRef="#ctx0" brushRef="#br0" timeOffset="10786">23892 1988 11221,'-7'4'629,"2"-1"-539,-2 2 90,1 0-90,0 1 90,-2 4 0,3-2-90,0 4 180,2 1-270,1-2 269,2 10-179,2-9 0,2 6 0,1-5 0,1 0 0,1 1 0,1 0 0,1 0 0,0 1 0,0-1 0,0 0 0,3 4 0,-3-4 0,1 2 0,-5-5 0,-2-2 269,-1 3-89,-1-3-90,-3 3 360,-5 0-360,-1-4 180,-12 7-270,5-8-90,-6 1 0,5-4-90,0-1-90,1-1-180,0-1-630,-5-3 271,7-2-181,-1-3-3507,4-8 2788,5 4 1619,1-8 0,6 8 0,1 0 0</inkml:trace>
  <inkml:trace contextRef="#ctx0" brushRef="#br0" timeOffset="12268">24527 2108 11850,'4'1'450,"0"0"-450,-1-1 180,5 0 0,-2 0-180,4 0 90,3 0-90,-2 0 0,5 0 0,-2 0 0,1 0 0,0 0-90,1 0 0,2 0-90,1 0-90,0 0-629,11 0 179,-8 0-179,7 0-1620,-3-2 2519,-8 1 0,4-2 0,-8-1 0</inkml:trace>
  <inkml:trace contextRef="#ctx0" brushRef="#br0" timeOffset="12601">24802 2063 8612,'-7'0'3058,"1"0"-2878,6 0 0,6 1-90,0-1 0,12 2 0,-4 0-90,8 0 90,18 4 0,-13-3-90,37 8 90,-36-6 0,27 6-90,-35-6 270,14 9-270,-27-7 90,3 4 0,-12-3-1,-2 0 1,-2 1-90,-1 1 90,-2 0-90,0 0 0,-2 0 0,-5 5 0,3-4-90,-1 4-269,2-3 89,6-3-360,0 0-1169,8-2 540,1-2-90,4-1-91,2-2 1440,2-2 0,4-1 0,2-1 0</inkml:trace>
  <inkml:trace contextRef="#ctx0" brushRef="#br0" timeOffset="13224">25606 2115 9152,'3'-4'4137,"-4"9"-3597,-4 7-270,0 4 0,-1 2 269,0 4-359,2-4-90,-1 7 90,3-8-90,1 0 0,0 4 0,1-5-90,1 3 90,1-5-90,0-3 90,1 0-90,-1-6 90,0-1-90,0-1 90,0-2-90,1-2 90,0-2-90,1-3 90,1-3 180,1-7-180,0 1 89,2-17-89,-3 11 90,1-9 0,-2 7-90,-1 0 180,1-11 0,-1 8-180,1-6 270,-1 5-181,-1 8 181,1-8-270,-2 15-90,1-1 0,-1 6 0,0 2 0,-1 1 0,1 0 180,0 3-180,0 1 0,1 3 0,1 6 0,0-1 0,2 5 0,4 12 0,-3-12 0,8 14-90,-7-19 90,2 1 90,-4-6-90,1 0 0,-1-3 0,1-1 0,4-5 0,-2-1 0,2-4 0,-2-5 0,-3 3 0,0-5 0,-3-2 90,0 4 0,-2-6-90,0 7 90,-1 2 90,-1-3-90,1 5 0,0 0 0,-1 4 90,1 3-180,0 1 90,0 4-90,0 1 0,-1 9 0,0 1 0,-1 7 0,1-1 0,0 14 0,1-6 0,0 10 0,2 5-90,0-10-90,1 10-265,2-12 266,0-1-451,6 8-90,0-10-179,5 5-1350,6-9 810,-3-8-90,8 0-180,-6-9 0,3-3 90,1-3 1619,2-2 0,1-2 0,1-2 0</inkml:trace>
  <inkml:trace contextRef="#ctx0" brushRef="#br0" timeOffset="13588">26238 2107 8072,'-9'-9'3688,"0"0"-2518,-6 0-721,3 3 541,-8 0-630,8 5 89,-3 2 91,5 3-270,0 2 180,1 3-270,0 1-1,2 2 181,-1 9-360,4-4-3302,8 28 3302,1-25 0,8 15 0,-4-23 90,2-2-90,5 0-90,-4-4 90,3-1 90,-5-4-90,-1-1 3392,0-3-3392,-1-1 90,2-5-90,-2 0 0,0-4 90,-4 3 180,-1-5-90,0 3-90,-1-1 90,-2 5-1,1 2 181,-1-1-270,1 3-90,-1 0 0,0 2 0,0 2 0,1 3 0,-1 1 0,2 4 0,0 0-270,1 7 90,1-4-269,1 5-1,1-4-180,0-1-179,1 0-810,6 2 539,-2-5 1,4 1-180,-3-6-180,-1-2-1440,5-3 2879,-3-1 0,5-5 0,-4 1 0</inkml:trace>
  <inkml:trace contextRef="#ctx0" brushRef="#br0" timeOffset="13836">26522 1946 7623,'-4'-21'5576,"1"4"-5216,2 14 0,0 3 450,1 5-451,-1 3 451,2 14-540,0-4 0,1 8-90,1-5-1,0 2-89,1 1 0,0 1-90,3 13 90,-1-8-90,1 9-180,1 0 0,-2-11-89,2 8-271,-3-14 0,0-3-899,3 3 630,-3-8-1170,3 3 809,-5-10-89,-1-2-1349,-1-5 2608,-2-6 0,0 0 0,-2-4 0</inkml:trace>
  <inkml:trace contextRef="#ctx0" brushRef="#br0" timeOffset="14345">26548 2225 7443,'-1'-6'2968,"1"0"-2518,-1 2 0,2 0-181,-1 0-89,2 1 0,0 0 0,1 1 0,2 0-90,1 0 90,2 0 0,2 0-90,1 1 90,1 0-90,1-2 269,7-2-179,-5 1 990,19-10-811,-19 8 541,12-9-360,-18 8-181,1-2 91,-4 3 360,1-3-451,-2 3-89,-1-1-270,-1 3 180,-2 2-90,1-1 180,-1 1-90,0 0-90,-1 7-90,0 1 0,0 6 0,0 0 90,0 15-90,0-8 0,0 11 0,0-5 0,0-6 0,0 5 0,1-9 0,0-1 0,0-2 0,0-1 0,1 0 0,-1-3 0,0 0 0,1-4 0,-1-2 0,0 0 0,1-4 0,0-1 0,2-4 0,0-3 0,-1 2 0,2-4 0,-2 2 0,0 2 0,1-3 0,-1 5 0,-1-1 0,1 2 0,-2 3 0,1-1 0,-1 2 0,1 1 0,1 0 0,0 1 0,1 1 0,0 1 0,2 2 0,2 3 0,-1 0 0,3 2 0,-3-1-180,8 9 0,-4-6-180,6 7-719,-2-8 89,-3-3-89,4 1-180,-3-5-181,0-2-2068,3-3 1799,-4-1 90,2-1 1619,-5-2 0,2 0 0,-1-1 0</inkml:trace>
  <inkml:trace contextRef="#ctx0" brushRef="#br0" timeOffset="14688">27110 2180 12210,'1'5'720,"4"0"-540,1-3-1,3 0 181,13-2-270,-8-1-90,11-2 90,-14-1 90,0-1-90,-2 0 180,-2-2 180,2-3-91,-4 2 271,-1-6-270,-3 6 0,-2-2 179,-3 1-359,0 3 0,-3 0 90,-4 5-180,0 2 0,-4 3 90,-13 19-90,14-8 0,-16 22-90,21-19 0,-3 15 0,8-13 0,0 7 0,4-10-270,5 6 90,1-6-360,3 4-809,6-6 359,-2-6-179,6 0-180,-4-7-270,1-2-1709,10-4 3328,-6-2 0,8-3 0,-7 1 0</inkml:trace>
  <inkml:trace contextRef="#ctx0" brushRef="#br0" timeOffset="15318">27535 2080 7443,'1'-5'3778,"0"1"-3059,0 0-269,-1 2 0,0-1-1,-1 1 271,1 1-180,3 3 539,0 5-629,2 1 1079,3 18-1169,-4-9 0,2 13-91,-2-12-89,-1 2-90,0-1-90,1 0 0,0-1 0,1 6 90,0-6 0,1 2-90,-1-5 0,-2-6 90,3 3 0,-2-7-90,1-1 0,-1-4 0,1-3 0,2-1 0,0-1 90,0-3-90,0-2 0,0-2 90,-1-2 0,3-11 0,-3 5-90,2-6 360,2-14-1757,-5 19 1576,3-15-89,-6 25 0,0 3 0,-1 0 0,0 3 0,0 0 0,0 1 1397,0 2-1397,0 1-90,-1 6 0,0 6 0,0 3 0,0 3 0,0 4 0,0-4 0,-1 6 0,2-2 0,-1-6 0,2 4 0,0-7 0,0-1 0,2 2 0,-2-6 0,3 0 0,2-8 0,0-1 0,4-3 0,0-2 0,0-1 0,1-3 0,3-8 0,-3 2 0,2-6 0,-2-5 0,-4 7 0,3-6 0,-6 9 0,4-8 0,-4 11 0,1-6 0,-4 13 0,0 4 0,-1-1 0,0 5-90,1 4 90,0 1 0,2 11 0,-2-3 0,1 5 0,-1-2 0,1 0 0,-1 1-180,4 7-90,0-6-89,2 4-181,-1-8 0,2-2-1349,8 2 720,-2-5-90,7-1-5102,8-6 4742,-5-2 90,10-3 1490,2-4 0,-8 1 1,9-4-1</inkml:trace>
  <inkml:trace contextRef="#ctx0" brushRef="#br0" timeOffset="15676">28281 2067 7982,'-21'-8'4678,"3"2"-4318,7 5 89,-1 3 1,1 1 90,-1 2 359,-4 7-449,4-1-180,-3 6 449,3 12-629,6-10 90,-2 19-90,8-20-90,2 4 0,4-3 0,0-6 0,4 2 0,-2-7 0,1-2 0,5-1 0,-2-4 0,2-2 0,-1-6 0,-5-1 0,4-3 0,-5 0 0,-1-2 0,-1-1 90,1-9-90,-2 5 0,0-6 90,-1 4-90,-2 6 90,1-2 0,-2 8 180,0-1-270,1 7 0,-1 0 0,0 11 90,1 1-90,0 5-90,2 5 90,0-4-450,4 12 0,-1-12-89,2 5-990,2-6 629,0-4-89,3-1-1620,2-5 1170,-2-3 0,4-2 1439,-2-7 0,-2 1 0,2-4 0</inkml:trace>
  <inkml:trace contextRef="#ctx0" brushRef="#br0" timeOffset="15918">28500 1874 8342,'-1'-11'3598,"-1"0"-2249,1-1-809,-1 4 1439,-1-1-1619,1 9 269,-4 8-449,3 3 90,-1 7-90,1-1-90,1 3 0,1 3-3392,1 2 3302,0 1-1,2 16 1,-1-9 0,1 12-522,0-13 343,0 0-181,0-1-90,0-1-90,0-3-899,2 7 540,-1-12 928,3 13-1198,-4-22-51,0 4-130,-2-14 1350,0-1 0,0-2 0</inkml:trace>
  <inkml:trace contextRef="#ctx0" brushRef="#br0" timeOffset="16258">28415 2096 8252,'5'-3'2339,"5"0"-2159,-1 3 0,11 1-90,-6 0 0,5 0 0,-3 0 0,7-1-1,-5 0-89,6 0 90,-8 0 0,1-1 90,3-1-90,-5 0 270,11-5-270,-15 3 90,5-3 90,-10 3 0,0 0-1,-2 0 1,0 0 0,-2 1 90,1 0 0,-1 0-90,-1 2-1,0-1 451,-1 1-630,-2 6 0,1 0 0,-3 11 0,2-4-90,-1 5 90,2 19-180,1-16 0,1 17 0,1-22-180,0-1-180,0-1 1,1-2-181,0-2-180,0-2-179,1-2-1620,-1-1 1170,0-4-90,0-2 1529,-1-3 0,0 0 0,-1-2 0</inkml:trace>
  <inkml:trace contextRef="#ctx0" brushRef="#br0" timeOffset="16420">28727 1843 7713,'-2'-5'3148,"-1"0"-2429,1 0-629,1 2-90,0 1-629,7 4-91,-2 0-269,4 3-271,-3-1 1,0 1 1259,1 2 0,1 0 0,0 1 0</inkml:trace>
  <inkml:trace contextRef="#ctx0" brushRef="#br0" timeOffset="17259">29193 2101 7623,'-12'8'3508,"-1"1"-2879,-2 1-89,0 1-90,-2 2-1,0 0-89,0 2 90,1 0-90,0 0 0,2 1-91,1 0 1,2-1-90,3 0-90,1 0 0,4-1 0,2 0-90,3-1 0,3-1 90,4-2-90,3-1 0,5-1-90,2-2 90,4-1 0,3-3 0,2-2-90,14-3 90,-10-1-90,10-3 90,-14 0 0,-2-1 0,9-9-596,-8 2 596,6-6-256,0-4 256,-8 4 0,13-14 0,-18 14 54,3-7 126,-7 5 0,-7 6 0,1-3 270,-7 5 308,-3 5-578,-3-1 271,-2 5-272,-2 2 1,-8 2-90,2 3 39,-5 3-39,-4 5 0,5 0-90,-5 5 0,8-2 0,2 1 90,1 1-90,1 0 0,2 1 0,1-1 0,2 0 0,2 0 0,1-2 0,2 0 0,2-2 0,3 1 0,0-4 0,2 1 0,0-6 0,0-1 0,3-2 0,-3-1 0,3-2 0,-1-5 0,-2 2 0,2-3 0,-3 3 0,0-4 0,-1 3 90,0-3-90,-3 5 180,1 0-180,-2 3 0,-1 0 0,0 2 0,0 6 0,0 0 90,2 8-90,0-5 0,3 4 0,6 0 0,-2-2 0,12 4 0,-5-7 0,7 0 0,-3-5 0,14-3 0,-6-2 0,23-7 0,-21 2 0,10-5 0,-1-5 0,-10 2 0,8-6 89,-3-8-89,-11 5 0,5-10-371,-13 7 461,-3-2-102,-2-17 102,-6 11-90,-1-11 0,-5 18 360,-2 1-90,-3 4-90,-1 3 89,-2 3-89,-1 4 0,-2 4 0,-1 3-90,-2 5 0,-1 4 363,-1 4-274,-7 15-179,6-1 90,-5 13 0,2 29-90,10-18-318,6 20 0,4 2 228,6-10-90,3-13 0,2 5 0,1-7-270,8 5-563,-4-11 1,1-2 472,4-2-719,2-3-443,0-3-2436,9 5 1980,-9-10 89,5 3 2069,-10-11 0,-3-2 0,0-2 0</inkml:trace>
  <inkml:trace contextRef="#ctx0" brushRef="#br0" timeOffset="21705">21806 3812 9691,'-6'-4'3149,"0"0"-2430,3 2-89,0 0 89,1 0 1,1 0-90,0 0 1978,1 1-2608,3 4 180,3 4-90,2 4 0,3 3 180,5 9-180,-2-3 0,7 9 0,-5-5 90,12 14-90,-5-8-643,8 12 553,-6-11 0,1 0 0,2 1 0,1 0-977,2 0 977,0-1-90,1 0-90,0-1 91,-1-1-91,-1-2-511,-3-2 332,-3-2 89,-2-2-360,-4-2-180,-3-3 294,-3-2-473,-3-2-727,-3 0 96,-5-5 1,-4-1 405,-6-4-315,-2-3 681,-2-1 0,-1-1 0,0-2 0</inkml:trace>
  <inkml:trace contextRef="#ctx0" brushRef="#br0" timeOffset="22042">22110 3832 8702,'-6'-20'4228,"3"3"-3959,2 15 361,1 1-270,-1 6 90,0 2 269,-1 15-179,-1-3-180,0 10 0,-1-4 269,-2 17-359,0-7-827,-5 30 827,3-22-180,-3 15 180,-4 4-270,3-14 180,-5 14-180,-2 0 0,5-15 90,-4 13-90,7-19 0,0-2 0,0-2-145,2-1 145,0-3 0,0 11 0,3-14-90,-1 7-90,5-17-89,0-4-181,0-3-180,2-3-89,1-4-181,2-4-89,1-5-181,3-4-269,2-4-628,5-10 538,-1 2 89,4-7 1293,-4 6 0,2-1 0,1-1 0</inkml:trace>
  <inkml:trace contextRef="#ctx0" brushRef="#br0" timeOffset="22385">22534 4223 9242,'5'-6'3238,"0"1"-2878,-4 4-1,0 0-89,1 0 90,0 0-90,0 0 180,1 1-180,0 0-1,1 0 361,7 0-450,-2 0 0,5 0 270,4 0-360,-4 0-1,7 0-89,-6 0 90,1 0-90,7 0 0,-4 0 0,4 0 0,-6 0 0,-1 0-90,1 0 1,-1 0-91,1-1-270,1 0 90,0-1-180,0-1-89,1 0-91,-1-1-89,0 0-1080,6-4 809,-8 2-179,4-3-1349,-7-1 2608,-5 2 0,1-2 0,-5 2 0</inkml:trace>
  <inkml:trace contextRef="#ctx0" brushRef="#br0" timeOffset="22741">22895 4019 8342,'-13'-3'2789,"0"0"-1980,-3-1-539,5 1 989,-9-1-989,11 3-90,-2 0 0,8 2 90,1 1-90,1 1 0,2 1-90,2 1 89,0 1-89,3 1 0,1 0 0,3 2-90,2 0 90,1 0 0,10 5-90,-4-3 90,8 3-90,13 6 0,-13-8 0,7 5 0,0 0 0,-7-4 0,23 15 0,-35-17 0,2 3 0,-10-4 90,-1 6-90,-4-4 90,-3 10 0,-3-9 0,-4 4 0,-3 0 0,1-4 0,-4 4-90,3-6 0,0 0 0,1 0 0,0-1-90,1-1-360,-1-1 0,4-3 1,0 1-181,3-4-2698,2-1 1889,4-6-180,1 0 89,3-6 1530,1 2 0,1-2 0,1 0 0</inkml:trace>
  <inkml:trace contextRef="#ctx0" brushRef="#br0" timeOffset="23342">23303 3889 8702,'-1'-7'3238,"-1"2"-2698,1 0 0,1 1-181,-1 1 1,1 1 809,0 1-809,3 6 90,-1 1-90,2 5 90,0-1-91,2 2 1,-1 2-90,2 1 0,1 0-180,0 2 180,4 9-180,-2-6-90,4 7 90,0 0-90,-2-7 0,3 6 0,2-4 89,-4-5-89,4 1 0,-6-7 0,1-3 90,6-2 0,-3-4-90,4-2 0,1-6 90,-5-1 90,10-10-180,-10 4 180,8-14 0,-12 9 0,3-6 0,-8 5 0,0-1 180,-2 0-181,0-2 1,-2 1 180,2-10-180,-2 9 0,0-5 0,-1 10 449,0-8-449,-1 10 0,0-5 0,0 12-90,0 2 90,0 1-90,0 0-90,0 2 90,0 1 0,0 1-90,1 5 0,-1 1 90,2 10-90,0-1 90,0 6-90,-1-3 90,-1 14-90,0-6 90,-2 12 0,0 2-90,-1 1-428,0-4 0,-1 0 428,1-2 90,-2 0-90,-2 16 0,1-13 0,-1 10 0,2-16-391,1-1 391,0-2 0,0-2-90,1-2 0,0 7 0,0-9 820,0 4-1450,1-3 787,0-11-2585,0 6 1708,1-16-1528,-1-6 808,2-4-179,-2-5-269,1 0 89,-1-1 90,-1-1 90,0-2 1709,-1 0 0,0-1 0,-1 0 0</inkml:trace>
  <inkml:trace contextRef="#ctx0" brushRef="#br0" timeOffset="24096">23213 3370 8522,'-28'-20'2699,"6"5"-2520,-7-3 271,-3 1-180,7 6 0,-9-4 270,-4 3-271,8 3 1,-12-1 90,10 4 0,-1 1 359,-22 0-269,10 2-377,-17 2 286,25 3 1,0 1-1891,-24 3 1711,19-2 0,0 2 90,-21 6-394,30-6 1,0 2 213,0 0 0,-2 2 149,-5 5 1,-5 3 0,4-1-671,1 0 0,0 2 461,-8 6 0,-3 4 0,6-2 105,13-3 0,3 0-45,-9 7 0,2 4 45,5 2 0,3 1-91,7-8 1,1 1 90,-5 9 0,2 1-45,-4 20-45,15-31 0,0 3 45,-3 14 0,2 1-1025,3-11 0,0 0 980,-1 12 0,0-1 0,4-14 0,1-1 759,-4 32-804,2-1 90,2-1-457,3-1 367,3-1 0,4 0 0,3-2 90,4 0-90,5 0 489,2-3-489,-1-17 0,2 0 0,11 18 0,-10-21 0,3 0 672,4-3 0,1-2-672,17 15 0,-13-18 0,1-1-994,19 6 994,5-4 0,-11-11 0,2-3-651,-9-4 1,0-1 650,13 2 0,3-2 0,4-5 0,0-1-620,-12-3 0,0 0 620,16 0 0,0-3-82,-17-1 1,-1-1 81,0-1 0,3-1-167,-4-1 0,3-1 0,-1 0 167,7-2 0,0-1 0,-7 2 0,3-1 0,-4-1 240,4-1 0,1-2-240,-4 1 0,4-2 0,-3 0-45,8-3 0,-1-1 45,-8 3 0,1-1 0,0-2 0,-2-2 0,-1-2 0,-2 1 0,7-4 0,0-2 0,-8 4 0,1-2 0,-3 1 0,0-2 0,0-2 0,4-6 0,2-4 0,-3 1 45,-2 2 0,-1-1-45,-1 0 0,3-3 0,-5 1 0,0-6 0,-5 1 0,-7 10 0,-1-1 0,9-21 0,-3-1 0,-16 24 0,-1 1 0,1-10 0,-3 1 1269,-6-13-1224,-9 15 0,-4 1-45,-10-21 232,4 22 0,-5 0-232,-11-1 0,-3 2 45,8 9 0,-6-1-45,-11-3 0,-12-4 0,-2 1 0,7 5 0,-6-1 0,-1 2-214,7 4 0,-6-3 0,1 1 1,5 5 213,-6 3 0,4 4-476,-4-1 1,0 1 475,-2 1 0,0 1 0,1 1 0,-4 1 0,5 3 0,-4 0 0,2 1 0,14 2 0,1 0 0,-3 2 0,-8 0 0,-4 0 0,-1 2 0,6 0-45,-12 2 0,2 2 45,10 0 0,-2 0 0,2 3-90,4 0 0,2 3 0,2-1 0,-5 3 0,1 1-90,-10 4 0,1 3-462,13 3 0,4 2 417,12-6 0,2 2-315,-5 5 1,3 3-721,11 1 1,3 0-540,-3 17-269,3 15 89,14-19 341,4 0 1770,6-2 1,2-1 0,3-1 0</inkml:trace>
  <inkml:trace contextRef="#ctx0" brushRef="#br0" timeOffset="25050">28041 4349 10321,'-1'-6'2159,"0"2"-1799,1 1-90,0 2-91,1-1 91,0 1-180,0 0 90,1 0 0,0 2 0,0 0 90,2 2 0,1 2-91,3 3 181,1 1 180,10 9-270,-3-2 90,18 16-180,-11-11-506,10 9 416,-8-7-90,2 0 0,0 1 90,14 12-90,-9-9-90,8 8 90,-12-11-902,-1-1 722,-1-2-3195,-1 0 3015,-3-3-180,-2-1 1,-2-2-181,-3-3-969,1 0 520,-5-4 471,0-2-742,-7-5 3393,-2-3-1953,-1-1 0,-3-2 0,0-1 0</inkml:trace>
  <inkml:trace contextRef="#ctx0" brushRef="#br0" timeOffset="25352">28481 4347 7623,'-2'-7'3418,"0"1"-2789,-1 1-179,1 0-180,0 2 90,0 1-90,-2 1-1,0 2 1,-2 2 0,0 2-90,-3 4 360,-5 9-360,3-2 89,-4 8-89,5-3 0,-1 2 90,1 2-90,-1 1 90,-5 17-90,3-9-595,-4 12 415,5-12 90,1 1-90,-2 0 0,-3 14 0,4-12 0,-2 9-90,5-17 0,2-3-179,0-3-1,3-3-90,-1-3-180,3-3 1,0-3-271,0-3 0,1-3-2877,1-3 2247,2-8 595,-1-1 845,2-7 0,-2 2 0,2-1 0</inkml:trace>
  <inkml:trace contextRef="#ctx0" brushRef="#br0" timeOffset="25862">28361 3903 7623,'-13'-16'3238,"-2"0"-2788,-1 3-91,-2 3-89,-2 1 0,-1 3-90,-3 2 180,-1 2-180,-2 3-389,-2 4 479,-1 3-90,-3 5 90,0 4-523,-3 6 612,-1 5-89,-1 6 0,1 7-1595,0 5 1595,2 5-1,3 5-952,16-26 1,2 0 772,0 1 0,0 1 45,-3 16 0,1 1-90,5-11 0,0 1-45,-1 10 0,1 3 45,5 0 0,3-2-492,1-12 0,1 1 447,5 24 0,2-2 0,0-26 0,3-2-45,8 20 0,4-2 45,9 4-100,-8-22 0,2-2 10,16 7-45,-7-16 0,2-2 45,21 7 45,-18-12 0,2-2-90,4-6 0,-1-3-35,-8-2 1,-1-1 169,12-1 0,0-2-90,18-7 927,0-5-882,-20 1 0,0-2 45,-11 2 0,0 0 0,8-5 0,1-3 0,-4-5 0,-3-1-11,-7 5 1,-2-1 10,7-8 0,-1-1 0,7-18 134,-5-3-134,-4-1 390,-5-2-390,-5-1 0,-5-1 90,-5 0-90,-4-1 90,-5 1 0,-4 0 0,-4 2 0,-4 3-357,-4 2 357,-3 3 90,-3 4-90,-3 4 0,-16-9-1075,8 14 985,-13-4 0,13 19 228,-2 2-498,1 5 0,0 3 568,2 3-837,2 4-181,4 4 0,2 3-269,5 4-924,0 12 474,7 0-90,1 10 1529,9-4 0,1 4 0,1 2 0</inkml:trace>
  <inkml:trace contextRef="#ctx0" brushRef="#br0" timeOffset="26459">29121 5049 11041,'-9'11'989,"0"1"-809,2-2 90,0 1 0,0 2 0,0 0-1,0 2 1,0 0 0,0 2 270,0 9-270,1-5-1,0 7-89,3-9 0,1 1 0,1-2 90,4 8-180,1-7 90,7 11-90,-1-15 90,10 9-90,-5-12 0,6 1-90,-4-6 0,1-2 90,1-1-90,1-2 0,1 0 0,0-2 0,0-2 0,0 1 0,8-3 0,-8 0 0,6-1-540,2-3 180,-11 2-719,11-6 359,-17 4-179,1-3-361,-6 2-89,-2 0-180,-2 0 90,-1-1 1439,-2 1 0,0 0 0,-1-1 0</inkml:trace>
  <inkml:trace contextRef="#ctx0" brushRef="#br0" timeOffset="26758">29409 5207 11490,'9'-1'360,"0"1"-270,1 3 0,10 3-90,-4-1 0,7 2 0,-7-1 90,1 2-90,-2 0 0,0 1 0,3 7 0,-6-4 0,2 6 90,-7-5-90,-3 1 0,-1 1 90,-2 1-90,-4-1 0,-1 1 0,-2-1 90,-2 1-90,-1-1 0,-1 0 0,-1-1 0,-1 0 0,0-1 0,1-1-90,-2 4-90,4-5-90,-1 1-719,6-4 89,2-3-269,0-1-90,3-2-91,2-1 1350,1-1 0,3-2 0,2 0 0</inkml:trace>
  <inkml:trace contextRef="#ctx0" brushRef="#br0" timeOffset="27360">30039 5253 7803,'-5'-5'3148,"1"2"-2699,0 0-89,-1 1-90,0 1 0,-1 2 0,-2 2 270,-4 7-271,1 0 91,-6 12-180,8-7-90,-2 7 0,5-5-90,2 0 90,1 1-90,2 0 0,2-1 0,2-1 0,1 0 0,2-1 0,2-1 0,2-3 0,0-1-90,2-1 90,1-3-90,0-1 0,0-2 90,-1-2-90,0-1 0,0-3 90,-2-1-90,-1-2 90,-1-1 0,-2-1 0,-1-2 0,0 0 0,-2-2 0,0-6 0,-1 3 90,-2-12-90,-2 10 90,0-6 0,0 8 0,0 0 0,-1 2 180,0-1 0,0 2 179,-2-2-89,2 3 0,0 0-180,2 5 90,0 1-90,1 0 89,1 0-269,0 2 90,2 0-90,0 2 0,2 0 0,8 3 0,-2 0 0,13 3 0,-8 1 0,5 2 0,-6-1 0,-2 1 0,0 1 0,-2 0 0,-1 1 0,1 4 0,-4-3 0,-1 3 0,-3-5 0,-2 0 0,-1-1 0,-1-1 0,0-1 90,-1-1-90,0 0 0,0-2 0,0-1 0,-1-1 0,0-1 0,0-1 0,0-1 90,0-1-90,0-2 0,0-1 0,0-2 0,1 0-90,1-3 90,0 0-180,2-16 91,1 8-181,2-12-360,5 6 90,-2 5-629,8-12 539,-6 15-1079,9-10 630,-9 14-270,4-2-1,-6 8 1350,3 0 0,-2 3 0,2-1 0</inkml:trace>
  <inkml:trace contextRef="#ctx0" brushRef="#br0" timeOffset="27884">30504 5166 8432,'-13'6'2429,"-1"1"-1979,0 1-181,0 1 1,1 1-90,0 1 0,2 1 90,-3 6-90,5-5-90,-1 4 0,7-6-90,2 0 0,5 3 90,0-5-90,10 4 0,-4-8 0,12-1 0,-8-4 0,5-2 0,-6-2 0,-1-1 0,0-1 0,-1-2 0,-1 0 0,-2-3 90,0 1-90,-2-2 90,-2-1-90,-1-1 179,0 0 1,-1-1 360,-1-4-90,-1 4 269,-2-5-269,0 10-90,0-1 90,1 6-270,0 1 89,0 1-179,0 1 180,0 2-270,-1 3 90,0 3-90,0 3 0,1 1 0,1 3 0,2 10 90,1-3-90,3 9 0,3 6 0,0-6-482,3 11 482,-2-9 0,1 2-90,-1 2 90,0 1 0,3 17-1568,-4-14 1568,1 11 0,-5-19 0,-2-2 0,-1-2 405,-3 6-495,-2-11 90,-3 4 0,-1-13 0,-14 1 0,7-7 0,-10-2 1645,2-11-1735,5-1 90,-5-5 0,8 0-270,0-2 90,2-2-89,0-1-271,3-2 0,2 0-89,2-1-181,3-1-89,2 0-271,3-1-89,2 1-1709,6-9 1439,-1 7 1440,6-6 0,-2 9 1,2-1-1</inkml:trace>
  <inkml:trace contextRef="#ctx0" brushRef="#br0" timeOffset="28252">30879 5144 8072,'-7'-3'3328,"-2"2"-2788,-1 1-180,-3 4 90,-1 1-180,-2 2 359,-8 9-359,5-2 360,-10 13-450,14-10 89,-6 14-179,13-13 0,-1 6-90,8-8 0,1-2 90,3 0-90,2-2 0,0-1 0,8 2 0,-2-6 0,5 1 0,-3-5 0,1-2 0,6-4 0,-6 0 0,5-4 0,-3-4 0,-5 1 90,5-10-90,-8 7 0,3-10 0,-5 9 0,-1-2 180,-2 7-90,-1-1 0,0 3-90,-1 0 90,-1 4-90,0 3 0,1 4 0,-1 2 0,2 8 0,0-3-90,1 3-450,2 1 181,0-4-91,1 3-270,0-6-179,0-1-271,1-1-179,0 0-1709,3 0 3058,-2-3 0,4 1 0,-3-4 0</inkml:trace>
  <inkml:trace contextRef="#ctx0" brushRef="#br0" timeOffset="28659">31109 5197 8342,'1'-10'3868,"-1"1"-3598,1 7 90,0 0 89,1 2-179,0 1 0,2 3 270,0 5-270,0-1-1,2 5 181,-1 5-180,-1-4-90,2 12-90,-2-10 0,0 5-90,-2-7 0,2 4 0,-2-7 90,2 3-90,-1-7 0,-1-1 0,1-3 0,1 0 0,0-3 0,1-1 90,0-2-90,1-2 0,0-1 0,0-2 0,1-1 90,0-2-90,0-1 180,3-8-180,-3 4 90,3-5 0,-4 5-1,0-1 1,0 2 90,-1 0 0,0 2 0,-2 1-90,1 2 0,-2 2 90,0 2-90,-1 0 0,0 3-90,1 1 0,0 2 0,0 2 0,1 1 0,0 3 0,0 0 0,1 2-990,7 14 451,-5-10-181,6 11-89,-7-15-181,1-1-1528,5-1 1078,-2-2-89,3 0 0,-3-2 1529,1-1 0,0-1 0,1 0 0</inkml:trace>
  <inkml:trace contextRef="#ctx0" brushRef="#br0" timeOffset="28860">31552 5136 12210,'0'13'989,"0"-2"-809,1 1 0,-1-3-90,2 1 0,0 1 0,1-1-90,0 0 0,1 1-180,3 2 0,-2-3-90,3 1-89,-3-5-271,1-2-90,-1-2-269,0-1-1620,0-2 1260,-2-2 1349,0-1 0,-1-1 0,-1-1 0</inkml:trace>
  <inkml:trace contextRef="#ctx0" brushRef="#br0" timeOffset="28994">31502 4928 7623,'-2'-4'-270,"1"1"60,0 3 0,1 0 0</inkml:trace>
  <inkml:trace contextRef="#ctx0" brushRef="#br0" timeOffset="29361">31750 5015 8612,'11'2'3148,"5"2"-2968,-7-1 360,9 5-270,-7-3 0,2 2-1,-4 0 91,0 0-90,-1 2 0,0 1 90,-1 1-180,-1 0 89,-1 1 1,-1 1 0,-2 1-90,-2 0 0,-2 1 0,-1 0 90,-2 1-90,0-1 179,-6 8-179,3-7 180,-7 11-270,6-13 0,-1 3 90,5-7-90,0-1-90,1-1 90,2-1-90,0 0 90,3-1-90,1-1 0,2-1 90,7-2-90,-1-1 0,6-2-90,-1-1-90,1-1-180,2-1-90,1-1-179,2-1-990,10-6 539,-6 2-89,10-4-180,-11 2-181,2 1 1,-1 1 90,1-1 1439,-1 1 0,0-1 0,0 1 0</inkml:trace>
  <inkml:trace contextRef="#ctx0" brushRef="#br0" timeOffset="29735">32343 5078 7713,'-23'-3'4587,"8"1"-4047,-10 1-91,9 4 91,0 0 0,1 2-90,-1 2 89,1 1-89,2 2-90,0 0 0,2 1-91,2 0-89,1 1 0,1 0-90,3 1 0,2 0-90,1 0 0,2-1 90,5 5-90,0-5 0,4 2 0,0-6 0,1-1 0,1-2-90,0-1 90,2-2 0,0-1 0,0-1 0,0-2-90,-1-1 90,0-1 0,-2-2 0,3-4 0,-5 0 0,2-3 0,-4 2 0,-2 1 0,-1-1 0,0 2 0,-1 1 0,-1 0 0,-1 2 0,0 1 0,0 2 0,0 1 0,0 2 0,-1 3 0,1 2-90,-1 2 90,0 0-90,1 5-90,0-4 0,1 4-719,2-1 269,1-4-89,3 1-181,0-5-269,2-1-90,1-3-181,0 0-89,1-1 0,-1-2 1529,2 0 0,0-3 0,0 1 0</inkml:trace>
  <inkml:trace contextRef="#ctx0" brushRef="#br0" timeOffset="29984">32574 4700 8162,'-5'-12'3688,"0"3"-3148,0 2-90,-1 2-180,1 4-1,-1 2 1,-1 3 0,1 3-90,0 3 90,0 4-90,1 3 0,1 2-1,2 3-89,2 1 0,0 3-90,2 2 90,1 1-895,2 1 805,-1 0 0,2 1 0,4 13-90,-2-11 90,3 9-180,-3-14-3125,0-3 3125,0 0-270,-1-4-269,2 6 179,-3-10-90,2 3 1,-4-10-91,-1-3 449,-1-2-1708,-2-1 4202,-1-3-2223,-2-1 0,1-3 0,-1-1 0</inkml:trace>
  <inkml:trace contextRef="#ctx0" brushRef="#br0" timeOffset="30275">32496 5151 8882,'-4'-8'2429,"0"1"-2160,4 5-89,1-1 0,2 0 0,1 0-90,1 0 0,2 0 0,2 1 90,0 0 0,1-1 0,1 1 0,1 0 269,4-2-179,-3 1 450,7-2-361,-9 3 1,3-1 90,-5 1-90,-2 0 269,1-1-359,-2 2 0,0-1-90,-2 1 0,-1 1 0,-1-1-90,1 3 0,0-1-90,0 3 0,-1 0 90,4 7-90,-2-3 0,2 5 0,0 6 0,-1-7-720,4 16 270,-4-17-179,2 5-1,-3-9-269,0-3-181,1 0-179,0-3-180,0-1-90,0-2-90,-1 0 1619,1-4 0,-1 1 0,2-3 0</inkml:trace>
  <inkml:trace contextRef="#ctx0" brushRef="#br0" timeOffset="30450">32784 4894 7443,'-6'-15'4047,"2"6"-3867,-2-3 0,2 7-180,1 2 0,0 1 0,1 3-90,0 1-180,3 4 91,0-1-271,3 3 0,0-1-270,2 1-269,0 1-90,1 0 1079,7 4 0,-3-3 0,5 3 0</inkml:trace>
  <inkml:trace contextRef="#ctx0" brushRef="#br0" timeOffset="31050">32985 4978 9422,'-1'-5'2158,"-2"0"-1618,1 2-180,-2 1 449,-4-1-359,-1 1-90,-2 1 90,0 3-180,0 0 449,-6 5-539,5 0 0,-3 3 0,5 0 0,2 0 0,-2 6-90,5-3 0,-1 3-90,6 1 0,3-5 89,3 4-89,1-6 0,3-1 0,2-1 0,1 0 0,2-2 0,1 0 0,1-2 0,-1 0 0,0-1-89,0-1 89,-1-1 0,-2-1 0,0-1 89,-2-1-89,-2-2 0,-1 0 0,-1-1 0,-1-1 0,0-6 0,-2 2 0,0-5 0,-3 3 0,0 0 90,0 0-90,-2 0 180,1 1 180,-3-2-180,1 4 180,-2-1-180,1 5 90,-1 2-91,1 1 91,-5 3-180,1 1-90,-3 3 0,1 4 0,2 0 0,-1 2 0,4-2 0,1 1 180,2 4-180,1-3 0,2 2 0,2-4 0,3 1 0,0-4 90,3 1-90,-2-3 0,0-2 90,1-1-90,3-3 0,-3 0 90,3-3 90,-1-3-90,-3 1 0,1-3 180,-3 2-180,-2-1 89,1-1-89,-2-1 0,1 0 90,-1-1 90,3-9-180,-3 9 0,2-6 0,-2 10 0,-2 4-90,1 0 90,-1 3-90,1 1 0,0 4 0,0 1 90,1 4-90,0 1 0,-1 1 90,1 2-90,1 1 0,-2 2 0,1 0 0,2 10 0,-1-6 0,2 7 0,-1-6-90,1-1-180,3 10 0,-1-7-180,2 7-1079,1-1 900,-3-8-1890,6 12 900,-8-16-180,1 5-180,-5-8 90,-4 0 1889,-8 7 0,-3-6 0,-6 5 0</inkml:trace>
  <inkml:trace contextRef="#ctx0" brushRef="#br0" timeOffset="31452">30134 6066 8252,'-1'-6'4228,"5"0"-3509,20-9-359,0 4 0,17-5-2568,22-3 2657,-7 4-224,-17 5 0,3 0 225,8 0 0,1 2-316,-9 1 1,0 0 0,16-2 0,0 0-640,-12 4 1,-2-1 549,1 1 0,4 0 15,-2 0 0,4-1 0,-2 2-710,10-2 0,0 0 680,-7 1 0,4 0 0,-4 0-30,8 0 0,-2 0-754,2-1 0,1 1 754,0 0 0,0 0-75,-1 1 0,2-1 45,-6 1 0,2 0 0,-2 0 30,7 0 0,1-1 0,-15 2 0,3 0 0,1 0 0,-6 0 0,7-1 0,-2 1 0,13-1 0,0 1-45,-10 0 1,-5 1-1,-13 1 0,0-1 0,7 0 0,-3 0-135,6 0-90,-8 0-32,1-1-147,-16 1 1460,-1-2-2541,-21-3 541,-7 0 0,-8-2 2317,-6 3-2677,-6 0-90,-5 1-1,-4-1 1440,-5 0 0,-4 0 0,-3-1 0</inkml:trace>
  <inkml:trace contextRef="#ctx0" brushRef="#br0" timeOffset="44377">28464 8582 7263,'-19'-14'3058,"6"6"-2878,-9-6 180,2 3-180,3 3 90,-6-3-1,-2 1-89,6 3-90,-7-2 90,8 4-90,0 0 0,0 0 0,-1 2 0,1-1 90,-1 1 0,-1 1-90,0 1 180,-11 2-91,5 0 1,-20 4 0,17-1-90,-9 3 0,9-1 0,-14 4-398,10-2 398,-10 3-90,14-3 90,-12 4 0,10-3 0,-19 6 0,23-6 90,-17 6-90,19-5 90,-16 10 0,16-7-305,-6 5 215,9-4-2929,-1 2 3019,0 2-90,0 0-225,0 2 135,-1 1 40,1 0 50,-9 11 0,8-8-183,-6 7 183,11-9 3136,-7 9-3136,7-6 90,-10 15 150,13-17-240,-3 6 0,8-9-15,2-1 105,-2 7-180,5-6 457,-1 4-367,5-7 0,1 1 0,2 9 0,1-6-90,2 6 90,0-8 0,10 17-90,-4-12 90,10 12 0,0-8-90,-3-6 90,8 5 0,3-1 0,-5-7-451,10 5 361,-8-9 90,2-1-90,1 0 0,3-2 90,2 0-90,3-1 0,2-2-790,2 1 880,3-1 0,2-1-90,2 0 0,1-1 0,-13-2 0,1 0-3011,19 2 3011,-19-2 0,-1-1 0,13 3-1007,-14-3 1,1 0 1006,16 2-187,-17-2 1,-1-1 186,12 2 293,1 0-203,20 0-90,-15-2 869,-17-1 1,-1 0-870,14 0 916,-13-1 0,0 0-916,19 0 0,-19 0 0,1-1 45,0 0 0,-1 0-45,20-1 0,-18 1 0,-1-1 0,16 0 0,-14 0 0,1 0-1790,21 0 1790,-21-1 0,0 1 0,15-1-942,-16 0 1,1 0 941,18-1-218,-19 0 0,-2 0 307,14-2-13,-3-1-76,0-1 0,-2 0 0,0-3 0,-1 0 0,0-2 0,-1-2 0,0-2 90,-1-1 1498,0-1-1588,16-11 0,-15 7 941,12-8-851,-18 8 0,-2 1 956,-2-2-1046,-1 1 253,-2 0-253,-1-1-99,7-10 99,-10 8 0,5-8 0,-13 9 90,-3-1 0,-2 0-90,-2-1 90,-2-14-90,-4 8 90,-1-10-90,-6 10 0,-2 0 0,-3-2 0,-10-17 0,1 13 90,-11-13-90,-12 0 0,5 13 0,11 14 0,-4-1-342,-8 1 1,-6-1 0,4 2 341,3 3 0,-1 1 0,-5-4 0,-6-2 0,6 5-390,8 6 1,2 2 389,-2 0 0,-1 0 0,-1 1 0,0 0-288,-1 0 1,-1 1 287,-1 0 0,0 1-45,-1-1 0,-1 1 45,1 0 0,-3 0 0,-17-2 0,-2 0 0,15 3 0,-1 0 45,-13-1 0,-2 0-45,0 3 0,2 2 0,13 1 0,0 1 0,-13 0 0,-1 1-464,1 5 1,2 1 463,13-1 0,0 1-45,-11 2 0,-4 3-135,1 5 0,-5 3 0,6-1-180,7-2 1,1 1-46,1 1 0,-7 2 0,2 1 1,9-2-181,6-1 1,5 0-136,-12 7 1,1 0-1170,-11 11 0,17-10 0,1 2 1044,9-7 0,1 0 845,-8 6 0,0 0 0,-12 9 0,0-1 0</inkml:trace>
  <inkml:trace contextRef="#ctx0" brushRef="#br0" timeOffset="51101">25598 11758 7533,'-7'-1'3957,"2"0"-3147,-2-1-360,5 0-1,-1 1-89,2 0 2429,1 0-2519,2 0-91,0 1 361,3-2-360,-1 2 90,3-1-90,0 1 629,22-4-719,-8 1 180,31-5-90,-22 2-394,13-3 303,-11 1 181,3 1-90,1-2 0,2 1 0,1-1-90,1 0 90,2 1-90,0 0 180,19-2-270,-14 3 90,13-1 0,-6 3-1,-15 3-89,10 0-3051,11 14 3051,-27-4 90,20 9-90,-34-6 90,7 6-90,-5-3 0,6 4 0,-5-6 0,1-1 0,2 0 90,3-1-90,2-2 0,1-2 52,3-2-52,2-1 0,1-2 90,2-2-90,-1-2 0,0-1 0,12-1 45,5-3 0,-1-2-45,-8 1 967,-4-1 1,-2-1-968,-3 0 0,22-9-700,-25 8 700,11-5-204,-16 4 294,16-6-90,-12 5 0,12-6 0,-14 7 0,1 1 0,-1 0 0,-1 2 0,0 1 0,-2 1 0,11 1 0,-11 2 0,8 1 314,-6 6-314,-8 0 90,14 7-90,-16-2 0,15 8 90,-12-4 1141,9 3-1231,-6-3 0,2-1 820,5 0-820,21 1-1654,-10-4 1654,17 1 0,-15-5-735,-1-1 735,1-2-238,-5-2 1,0 0 237,10-2 0,-12 1 0,-2-1 0,-2-2 0,-3 0-90,-4-1 90,-3 2-270,0-2 0,-10 2-179,0 0 1534,-11 3-2884,-3 1 1217,-8 2-1307,-3 1-2608,-19 7 2338,2-1 348,-13 6 1811,2-3 0,-6 3 0,-5-1 0</inkml:trace>
  <inkml:trace contextRef="#ctx0" brushRef="#br0" timeOffset="52134">19017 12875 8342,'-39'-21'3778,"19"10"-3598,-13-6 90,26 13 0,1 1 0,1-1-91,2 1-89,0 1 180,3 0-180,4 2 0,1 1 0,5 1 90,1 1 90,3 1 90,13 2-181,-3-1 91,11 0 90,-6-3 90,21-1-270,-8-1-904,16-3 904,-12 0 89,3-3-44,-10 1 0,0-1-45,23-3-45,-21 2 0,0 1-45,17-4 180,-2 1-180,-2 0 0,-1 0 90,-4 1-180,-3 1 179,-3 1-179,-4 0-3033,-3 2 3123,-2-1-90,-4 2-64,-2 1 64,-2 0 0,-2 1 0,-3 0 0,0 1 0,-2 0 0,-1 0 0,-1 0 717,-1 0-717,-1 0 0,-2 0 0,0 0 3357,-2 0-3357,-1 0 107,3 0 73,-4 0-180,6 2 0,-7-1 0,4 2 90,-3 0-90,1 1 90,29 4-90,-14-4 0,24 3 0,-19-6-237,1-1 237,3 0-534,1-2 534,1 1 0,0-2-3137,0 1 3137,-1-1 0,-2 2 0,0 0 0,-2 0 0,-2 1 0,-1 1 0,-1-1 0,-2 1 0,-1 0 150,0 1-150,-2-1 366,-1 0-366,0 0 0,0 0 3392,-1 1-3392,0-1 0,0 0 0,0 0 0,7 0 0,-7 1 0,5-1 0,-9 1 0,-1 1 0,5 1 0,-4 0 0,3 2 0,-5-1 0,6 2-90,-5-1 0,6 3-90,-6-3-359,7 3-91,-4-2-4407,30 5 3148,-25-7 0,19 4 1889,-18-4 0,-5-1 0,6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14:42.777"/>
    </inkml:context>
    <inkml:brush xml:id="br0">
      <inkml:brushProperty name="width" value="0.09071" units="cm"/>
      <inkml:brushProperty name="height" value="0.09071" units="cm"/>
      <inkml:brushProperty name="color" value="#FF0000"/>
    </inkml:brush>
  </inkml:definitions>
  <inkml:trace contextRef="#ctx0" brushRef="#br0">6121 5767 7713,'1'-14'3687,"0"3"-3417,0-1 0,0 6-180,0 1 90,0 1-90,0 2 90,1 0 0,2 2 90,5 2-90,0 1-1,6 2 1,-2 1-90,2 2 90,2 1-90,1 2 0,2 1 90,13 7-90,-5-3 90,10 6-90,6 1-987,-9-4 897,13 6 180,5 0-180,-10-5 90,13 5 0,3-1-3155,-12-7 3065,14 5 90,-19-8-150,1-2 60,1-1-322,-1-2 322,1-1 0,22-2 0,-15-3 45,-18-2 0,2-1-45,1-2 0,-2-2 0,20-2 0,-20 2 0,1-1 45,-1-1 0,-1-1-1531,16-3 1576,13-4-90,-22 3 1887,-3-1-1887,0 0 90,-2 0-19,14-7-71,-12 5 40,11-6 50,-14 7-90,0 0 90,1 1-90,0-1 90,0 1 0,-1-1 0,0 1 0,-1 1 0,0 0 163,12-3-163,-11 4 0,8-3 179,-3 3-89,-10 3-90,9-1 180,-1 3-180,-8 2 0,10 1 90,3 3-180,-8 1 90,13 1 0,5 3-90,-10-1 0,15 2 78,-15-1-78,21 1-537,-14-1 627,15 1-90,0 1 89,-15-3-89,15 2-101,-3-1 101,-13-3 0,12 2 0,-20-3 0,0 0 0,-2 0 0,-1 0 0,-1 0 0,-1 0 0,-1 0 0,-1 1 0,-2-1 0,-1 2 0,-1 0 0,-1 0 0,0 1-1813,12 3 1813,-8-1 0,9 1 308,6 0-308,-10-2 0,15 0 0,6-2 0,-13-1 0,17 0 0,0-1 0,-15-1 0,15 0 0,-4 0 0,-14 0 0,11 0 0,-19 0 285,-1 0-285,0 0 1692,-1 0-1692,0 0-1572,15 0 1572,-11-1 0,12 0 0,2-1 0,-12 1-62,12-2 62,3-1 0,-13 1 0,13-2 0,0 0 0,-12 1-27,13-2 27,-18 2 0,1 0 0,1 0 0,-1 0 0,0 0 0,1 0 0,0 0 0,1 0 0,-1 0 90,19 1-90,-14 1-311,15 0 311,-18 2 0,-1-1 0,1 1 0,-2 0 0,19-1 0,-15 0 0,12-1 0,-2-2 0,-15 1-90,12-1 0,-5-1-180,-12 1 91,9-2-271,-16 1 118,-1 0-388,-1-1-179,-1-2 1753,-3 0-2383,-1-1 2848,-3-1-3118,-2 0 2017,-2-7 1,-6 4 0,-2-4 0</inkml:trace>
  <inkml:trace contextRef="#ctx0" brushRef="#br0" timeOffset="23584">5019 8330 8072,'4'-7'1350,"-1"2"-1260,-2 3 89,0-1 1,0 2-90,0-1 90,0 1-90,0 0 180,1 0-270,-1 0 180,1 0-180,-1 3 0,1-1 90,-1 1-90,1 0 0,-1-1 90,0 2 0,0 0 0,0 1 0,1 0 0,-1 2 0,1-1-1,1 2 1,-1 0 180,2 6-180,0-2 0,0 4 0,1 2 0,-1-4-90,0 5 90,1 2 0,-2-5-90,2 6 0,-1-6 90,0-1-90,1 1 0,0-1 180,2 6-90,-2-5 0,1 4 0,-1-8 0,-1 0-90,2 0 90,-2-2-90,1-1 90,1 1-1,-1-3-89,1 1 180,-1-3-90,-2-1 90,2-1-90,-2-2 0,1-1 90,1-2-90,0-1 180,2-2-180,-1-2 0,2-1 0,0-1 90,1-1-91,0-2 1,0 0-90,2-2 90,0 0-90,2-2 0,1-1 0,1 0 0,0 0-3392,9-10 3392,-6 7 0,7-7-462,0-1 462,-6 6 0,7-6 0,-2 1 0,-5 7 0,5-4 0,1 1 0,-6 6 0,5-5 3163,0 3-3163,-6 5 0,6-3 691,-8 7-691,6-4 0,-5 4 0,5-2 0,-1 3 0,-6 4 0,5-2 0,-9 3 0,0 1 0,-2 1-90,0 0 0,0 1 1,-2 0-91,-1 1-360,-3 2 180,-3 1 0,0 1-899,-7 4 450,0 0-361,-6 5-1708,-8 5 2878,1-2 0,-8 6 0,5-6 0</inkml:trace>
  <inkml:trace contextRef="#ctx0" brushRef="#br0" timeOffset="26765">14068 7504 7982,'-2'-8'1799,"-2"-1"-1709,3 6 90,-1-1 0,1 2 0,0 0-90,0 0 90,1 1 360,0 0-540,-1 5 90,1-2-90,-1 5 179,1 1-179,1 0 90,0 4 90,0-2-90,-1 2-90,1 1 90,-1 2 0,-1 1 0,1 2 0,-1 1-90,1 0 90,-1 1-90,-1 10 90,0-8-90,-1 8 0,1-11 0,0 1 90,-1-1-90,1-1 0,-2 0 0,0-1 90,-1 0 0,-1 0-90,-3 5 90,2-4-90,-4 3 90,-1-3 0,2-5-90,-4 2 90,-4-2-90,3-3 0,-5 0 90,-2-1-90,4-3 0,-5 1 0,7-4 0,0-1 0,1-1 0,0-1 0,1 0 0,1-2 0,2 0 0,0-2 0,2-1 0,-3-4 0,4 1 0,0-4 0,0-3 0,4 2 0,-1-4 0,7-3 0,0 4 0,3-7 0,0 7 0,0-2 0,1 0 0,1 0 0,0-2 0,1 1 0,1-1 0,0 0 0,0 1 0,6-9-326,-4 7 326,5-6 0,2 3 0,-4 5 0,5-3 0,1 3 0,-5 6 0,4-3 0,-6 7 0,0 2 0,0 0 0,0 2 326,1 1-326,0 1 0,0 2 0,1 2 0,7 6 0,-5 0 0,6 4 0,-7 0 89,7 7-89,-6-2 0,5 6-3392,-2 3 3392,-5-6 0,4 6 90,-7-7-90,-2 0 90,-2 1 0,-1 0 0,-2 11 0,-4-7-90,-2 8 3572,-6 1-3482,0-7-90,-5 6 90,1-10 0,-1-1-90,-2 0 90,-2-1 90,-18 10-180,11-11 0,-15 7 0,5-12 0,8-4 0,-8 1 0,12-5 0,1-1-180,2-3 0,2 0-450,-2-4 91,7-1-451,-2-5-1708,8-7 1079,1 1 90,1-4 1529,2 4 0,0 1 0,0-1 0</inkml:trace>
  <inkml:trace contextRef="#ctx0" brushRef="#br0" timeOffset="31197">9805 14515 8612,'3'-8'2249,"0"1"-1889,-3 3-91,1 2-89,-1-1 90,0 1 0,-1 0 0,0 0 0,0 0 179,1 0-179,0 1-90,2 0 90,-1 0 0,0 1-90,1 2-90,0 0 90,0 4 0,1 2 89,1 10-89,-1-1 90,2 7-180,-2-3 0,0 1 0,1 1 0,-2 2-90,1 2 90,-2 1-90,1 2 90,-1 2-90,0 1-3302,-2 19 3302,-1-10 0,-1 12-480,0-4 480,1-13 0,-1 9-90,3-6 90,-1-12-180,0 9-450,0-7 271,0-9-91,-1 3 2300,-2-6-2659,-1-5 89,-2 1 763,0-7-2112,-6 1 900,2-2-1,-4-1 1170,3-3 0,0-1 0,1 0 0</inkml:trace>
  <inkml:trace contextRef="#ctx0" brushRef="#br0" timeOffset="31597">9548 15220 7263,'-3'-4'3508,"-2"0"-3148,2 2-91,0-1 181,1 2-270,2-1 720,-1 1-541,5 2 271,1 4-180,2 2-90,1 3-1,-2 0 271,6 9-360,-3-3 0,3 7 269,0 2-359,-4-6 90,3 8 270,-1-2-360,-3-7 0,2 4 0,-2-10-91,1-2 1,1-2 0,0-2-90,7-5 90,-2-2-90,6-4 90,-5-3-90,2-4 0,0-2 0,1-2 0,0-3 0,2-2 0,-1-1 0,2-2 0,0 0 0,9-12 0,-6 10 0,6-7 0,-2 2 0,-8 9 0,5-5 0,-5 7 0,-5 6 0,2-1-449,-4 6-1,-5 4-90,2-1-90,-4 5-179,-2 0-181,1 3-89,0 0-360,-1 2-1709,-2 5 1529,0-1 90,-2 3 1529,-1-3 0,1 1 0,-1 0 0</inkml:trace>
  <inkml:trace contextRef="#ctx0" brushRef="#br0" timeOffset="32980">2044 11830 8432,'-7'-9'3058,"2"2"-1888,-9-3-990,7 6 90,-5-1-91,8 4-89,1 0 90,0 2-90,0 0 0,0 2-90,2 1 180,-1 8-180,2 0 90,1 15 0,1-6-90,2 9 0,3 8 0,-2-8 0,4 12 0,-1-10 0,0 0-90,2 1 0,0-1-90,1-2-360,5 10 181,-3-11-271,3 5-90,-5-14-269,-1-3-270,-3-1-91,-1-4-89,-3-2 1439,-2-2 0,-1-3 0,-1-1 0</inkml:trace>
  <inkml:trace contextRef="#ctx0" brushRef="#br0" timeOffset="33465">1764 11572 8432,'-3'-43'3418,"6"-20"-5241,2 32 2003,6-17 0,8 15-90,-3 8 0,9-6 774,7 4-864,-5 8-493,11-3 493,-9 9-2672,15-1 2672,-10 5 0,10 0-438,-2 8 528,-11 2-90,7 5 90,-7 10 0,-10 0 0,2 9 0,-12-2 552,-4 4-552,-3 3 2018,-3 3-2108,-3 2-1416,-9 21 1416,0-12-500,-6 14 500,2-18 0,-1-1 0,-1-1 0,0-1 0,0-2-1859,-5 10 1859,6-12 0,-3 7 390,5-8-390,5-10 2052,-1 3-2052,6-12 652,1-1-652,1-2 3392,1-3-3302,0 0-90,4 0 0,0-3 90,5 1-90,5-3 90,-1-1-90,5 0 0,5-2 0,-4 0 0,7-1 0,-6 1 90,9 1-2148,-5 0 2058,6 2-160,-7 0 160,-1 1 0,0 1-90,0 1-90,9 3 1,-6-1-1,5 1-90,-8-3-630,8 0 451,-7-2-91,7-1 1299,-2-6-1839,-7 0-89,5-4 0,-10 0 1169,-2-3 0,-1-1 0,0-1 0</inkml:trace>
  <inkml:trace contextRef="#ctx0" brushRef="#br0" timeOffset="34116">2691 11546 7713,'-12'-17'3867,"3"5"-3417,-3-1 180,2 4-270,4 4-181,-1-1 91,3 4 90,1 2-180,1 1 0,1 4 90,3 8-90,0 0-90,3 8 179,7 16-269,-3-12 0,7 15 90,0-9-90,-3-8 0,7 6 0,2-5 90,-4-8-90,14 5 0,-13-13 0,5 0 0,-7-6 90,8-6-90,-7-1 0,19-14 90,-20 6-90,7-10 90,-13 2 0,-5 4 0,1-5 180,-6 1-90,-1 6 0,-2-4 90,0 8-91,-2 2 1,0 1 90,0 0-180,-1 3 90,0-1-90,2 3 0,-1 1 0,2 4-90,0 2 90,2 12-90,2-5 0,4 7 0,-1-8 0,3-1 0,1 0 0,2-2 0,2-2 0,1-2 0,2-3 90,1-1-90,1-3 0,0-3 0,1-2 0,-1-4 0,1-2 0,-2-3 0,1-3 0,-2-2 0,0-3 0,1-14-685,-6 7 685,-1-11 0,-11-5 0,-3 11 0,-6-14 0,-9-2 0,1 11 0,-7-12 0,-4 2-3165,7 15 3165,-7-11 0,9 19 0,1 3 0,1 4 90,2 3-90,1 3 0,-3-1 0,6 7 458,-1 1-458,5 10 3392,3 5-3392,-1 7 0,5 13 0,3-1 0,3 10 0,8 11 0,0-7-700,7 14 700,-1-13 0,2 1-90,2 1-90,2 0-976,1-1 886,2-2-270,1-2 1,1-3-1,2-3-3856,17 5 3587,-10-11-271,12 1-3445,-5-11 2906,-12-6 221,6-2 1398,-17-7 0,-2-2 0,-2-2 0</inkml:trace>
  <inkml:trace contextRef="#ctx0" brushRef="#br0" timeOffset="34780">3517 11160 8432,'-5'-5'2519,"1"2"-2249,1 0-1,0 0-89,2 1-90,1 1 0,2 0 90,1 0 0,6-1-180,0 1 90,3-1 0,-1-1 0,5-2 0,-4 1 0,3-3 180,-2-1-180,-4 2 89,1-3 91,-5 0-90,-2 1 0,-1-2 180,-6 0-90,-1 2-180,-3-1 90,-1 3-90,-2 2 89,-1 1-89,-3 1 90,-2 2 90,-1 1-90,-1 2 0,0 2 0,-1 3 270,-8 7-639,9-2 369,-5 5-3180,7 5 3090,6-4 0,0 7 0,10 3-90,3-7 90,5 8-90,11 0 0,-2-8 0,8 6 89,-4-11-89,1-1 0,2-3 0,1-3 0,1-2 90,1-4-90,0-2 0,0-2 0,0-4 247,-1-1-247,0-4 2840,-1-1-2840,-1-2-3119,4-9 3119,-7 5 0,1-7 0,-6-2 0,-6 5 0,-1-7 0,-7-2 90,-2 6-90,-3-7 459,-4 0-369,0 9 90,-3-7-90,2 11-1,1 1 91,-1 1-180,1 2 3572,0 2-3482,-2-4-90,3 6 0,-1-3 0,3 4 0,2 3 180,0 0-180,3 2 0,1 1 0,2 1 0,1 2 0,3 1 0,2 2 0,3 1 0,1 1 0,2 2 0,2 2 0,1 0 0,9 7 0,-6-2 0,6 4 0,-8-4 90,7 7-632,-5-4 542,4 5 0,-1 1 0,-8-6 0,4 6 0,-4 0-90,-6-5 90,1 6-180,-6-7 180,-2 0-359,-1 0-271,-4 1-180,-1 0-179,-3 0-90,-3 1-361,-1 0-359,-3 1-90,-3 1 90,-3 0 0,-3 1 1609,-3 1 0,-3 1 0,-2 0 0</inkml:trace>
  <inkml:trace contextRef="#ctx0" brushRef="#br0" timeOffset="35197">2279 12642 8612,'-27'14'3868,"9"-4"-3508,-4 2 179,9-4-269,6-4 0,1 1 630,14-8-631,2 0 541,38-19-540,-15 6-331,-4 2 1,3-2 330,1-1 0,1 1-2825,23-12 2644,-18 8 1,3 0 135,8-4 0,-1 0-1299,-8 5 1,0-1 1163,16-7 0,0 0 0,-13 6 0,-2 0-533,4 0 1,0-1 487,2 0 0,0 0-45,-1 0 0,3-1 60,-4 2 0,2-1 0,-2 0-628,7-2 1,0 0 567,-9 4 0,3-2 0,-4 3 174,3-3 0,-3 3-174,0-1 0,-1 0 0,-1 1 0,0-1 0,-2 1 0,0 1 0,-3 0 0,2 0-36,10-6 1,1-1 35,-15 8 0,2-1 193,4-3 0,5-3 0,-6 4-193,17-10 321,-16 8 1,-1 1-412,-1 1 0,-14 7-89,2-1 1753,-14 7-1934,-5 4 1074,-3 1-1434,-10 6 1,-1 1-181,-6 3 1839,-1 0-3818,-13 8 1260,2-2-209,-12 7 1828,6-4 0,-4 2 0,-1 1 0</inkml:trace>
  <inkml:trace contextRef="#ctx0" brushRef="#br0" timeOffset="35619">2351 13206 8882,'-5'-8'3868,"2"3"-3329,-2-1-269,4 4 720,0 0-720,2 6-1,0 0 451,4 19-540,-1-7 0,2 12 90,0 3-180,-1-5-90,2 9 0,0 4 0,0-8-180,1 9-810,6 10 69,-4-20 291,5 13-809,-4-19 450,-3-8-91,0 3-1708,-6-6 1349,-2-4 1439,-3-1 0,-1-5 0,-1-2 0</inkml:trace>
  <inkml:trace contextRef="#ctx0" brushRef="#br0" timeOffset="36113">2212 13332 8522,'-8'-15'2699,"0"1"-1890,-1-6-539,3 5 90,-1-4-90,6 6-1,1-1-89,2 0 0,2 0 0,3-1 0,3-1-90,3-1 90,2 1 0,2 0-90,2 1 0,2 0 90,1 0-90,2 2-1,-1 0-89,1 2 90,-1 1 0,-1 3 0,16-2-90,-16 5 90,11 0 0,-17 7 0,-5 2 0,0 4 0,-7 0-90,-2 3 90,-3 2 0,-3 4-90,-3 3 90,-9 14-90,2-6 90,-7 11-90,-1 1 0,6-9-308,-3 9 308,8-14-3290,-1 8 3290,5-9 0,0 5 90,7-6-90,3-8 0,3 3 0,7-5 0,-1-5 0,7 1 206,-2-7-116,12 0-90,-5-2 0,9-1 0,4-2 0,-10 0 3392,8 0-3392,-5 4 0,-10 0 90,4 3-90,-9 6 0,-7 0 90,0 5-90,-8-2 90,-2 2-90,-3 1 0,-3 1 0,-2 1 90,-7 9-90,2-7 0,-6 7 0,-2 0-3154,5-7 3154,-5 6-90,7-9-180,1-2 0,1-2-90,2-1-179,2-3-91,3-3-270,2-3-269,1-3 2974,1-2-4953,2-8 1528,1-1 1620,4-6 0,4 0 0,3-3 0</inkml:trace>
  <inkml:trace contextRef="#ctx0" brushRef="#br0" timeOffset="36502">3004 13170 7803,'-2'-23'4587,"-3"1"-4227,-1 14 539,-13 8-629,7 5 90,-7 8 269,3 7-269,5-3-90,-3 8 90,4 3-180,3-6-90,0 6 90,5 0-90,2-8-90,1 6 90,4-5-90,-1-6 0,2 2 90,3-7-90,-2-4 0,3-1 89,-2-5-89,3-7 90,-2 0-90,1-5 0,-1-7 90,-3 3-90,0-6 90,-4-4 90,-1 6-90,-1-7 180,0 3-180,0 6 90,0-1 0,-1 8 0,0 3-90,0 2 0,0 1-1,0 2-89,1 1 0,1 1 0,2 5 0,1 0 0,2 5 0,0 0 0,2 2-89,7 6-181,-3-4 0,6 5-810,4 0 361,-4-5-91,6 2-1169,3-5 630,-6-4-90,8-1-1709,-1-6 2300,-6-2 0,7-4 0,-7 0 0</inkml:trace>
  <inkml:trace contextRef="#ctx0" brushRef="#br0" timeOffset="36867">3504 12835 7713,'-8'-10'3508,"-1"1"-2609,-8 1-629,3 4 90,-6 2 179,-3 4-179,5 2 90,-5 2 359,0 4-449,6-1 90,-5 5 270,3 1-540,7-3 89,-2 3 91,7-1-180,5-3-90,2 3 180,11-1-270,1-3 90,9 3 0,10-3-90,-5-2 0,12 2-563,-9-4 563,2-1 90,0 0-90,1 1 0,0-1 0,12 3 0,-11-1 0,8 2 0,-8 2 90,-10-2 0,1 4-90,-10 3 0,-6-2 90,-2 4-90,-11 4 0,-1-6 0,-6 7 0,0-8 0,-2 0 0,0-2 0,0-1 383,0-1-1193,-5 0 180,5-5-269,-2 0-1530,6-10 630,5-2 0,0-6-90,5 1 180,2-1 1709,3-3 0,3-1 0,3-1 0</inkml:trace>
  <inkml:trace contextRef="#ctx0" brushRef="#br0" timeOffset="37235">3930 12903 11940,'18'-2'450,"-1"-1"-180,2-6-180,-3 1 0,5-5 0,-7 3 0,0-1 0,-2 0 89,0 0 181,-1-3-180,-3 1 0,-2-4 270,-6-1-180,-2 4-91,-3-3 91,-1 7 0,-2 1 0,-1 1 0,-1 2-90,-1 1 90,-2 2-90,1 2-91,-3 3 91,1 2 180,-8 8-270,5-1 0,-6 8 90,3 6-90,5-4 0,-1 8-90,5 4 0,6-8 0,0 7-90,8 0-90,3-10-90,5 7-629,10-7 269,-2-8-477,10 2 207,-5-11 1,3-3-180,3-4-91,2-3-269,3-3-1439,16-10 2878,-9 2 0,12-8 0,-15 4 0</inkml:trace>
  <inkml:trace contextRef="#ctx0" brushRef="#br0" timeOffset="37648">4580 12641 7803,'-16'2'3777,"0"1"-3417,3 3 0,-1 3-90,0 1 359,-4 9-359,5-4-90,-2 6 270,6 1-270,5-5 0,1 3-90,7-3-90,2-6 90,3 1-90,6-7 0,-3-4 0,6-3 0,-5-4 0,-1-2 90,1-3-90,-3-2 0,0-2 0,-1-1 0,-2-3 0,-2 0 90,-1-2-1,-2-11-508,-3 5 509,-2-9-132,-5-3 132,0 7 180,-2-10 0,-3 0 0,4 10 90,-2-6 269,0 6-269,4 11-90,-1-4 0,4 12 0,1 3 322,1 3-502,0 2 228,1 2-318,2 3 0,0 3 90,2 5-90,2 3 90,4 12-90,-1-2 0,5 9 0,4 7 0,-2-7 0,6 11 0,5 4-1407,-5-10 1227,7 12-360,1 1 0,-7-10-89,4 11-900,-5 1 629,-7-12-89,2 10-271,-11-14-89,-3-1-180,-5 0-804,-6 1 804,-4 1 1529,-4 0 0,-5 0 0,-1 1 0</inkml:trace>
  <inkml:trace contextRef="#ctx0" brushRef="#br0" timeOffset="38213">2896 14149 7892,'5'-23'3419,"1"2"-2880,-1 1-89,-1 3 90,-1 1 359,1-3-269,-3 5-91,1-1 631,-1 5-541,0 3-179,-1 0 270,-2 4-360,0 3-181,-3 2 1,-1 3 0,-2 2-90,-2 6-90,-3 2 0,-10 18 180,4-6-886,-7 13 796,8-10 269,-7 15-269,9-10 0,-3 8 0,10-14 0,2-2 0,4-2 0,2 0-3128,14 14 3038,-3-15 90,13 11-372,4-13 282,-4-6 0,10 3 0,4 0 0,-7-5 509,10 4-509,-3 3 0,-10-4 0,5 6 0,-8 4 90,-8-6-90,1 8 3241,-8 4-3241,-5-7 90,-2 8 33,-6-9-123,-1 0 0,-4 0 0,-1 0 0,-2-1-90,-6 8-355,3-9 265,-5 4-485,4-8 35,4-7 498,-1 0-2027,4-12 810,3-4-180,1-5-1521,4-14 1251,3 1 90,2-11 1709,3 5 0,3-2 0,2-2 0</inkml:trace>
  <inkml:trace contextRef="#ctx0" brushRef="#br0" timeOffset="39069">3248 14470 8072,'2'-18'4138,"-2"0"-3868,0 10 90,-2 0 89,-1 5-269,1 2 90,-1 2-90,0 4 0,1 2 90,0 3-90,1 1 0,0 3 89,1 9-179,1-4 0,1 5 0,3 0-90,0-7 90,3 4 90,3-4-180,-2-6 90,4 1-90,-2-6 0,1-4 90,0-1-90,2-4 90,6-6-90,-6-1 90,6-6 90,-4-7-90,-5 4 90,1-8 90,-5-5-91,-4 7-89,0-10 180,-3 10-90,0 0 90,-2 1 0,0 1 90,-1 3 179,1-2-449,0 7 90,0-1 270,0 7 0,2 4-360,2 13-90,1 1 90,7 21-90,-1-9 89,4 9 1,7 7 0,-2-6 0,7 11 0,8 4-2392,-7-9 2302,11 13 0,-10-13-1270,-7-10 1,-1 1 1269,11 16 0,-11-16 0,-1 1-1759,13 29 1759,-9-14-88,3 14 88,-10-1 0,-7-14 723,-1 11-633,-9-18-90,-2-1 0,-3-1 0,-4-1 0,-3-1 2072,-2-1-2072,-3-2-75,-2-2 75,-2-2-90,-1-3-1681,0-3 1771,0-5 0,1-2 2185,1-6-2185,3-3 0,2-6 0,2-3-90,0-13 90,6 1 0,5-42-89,7 23-181,5-28 270,2 23 0,1-4 0,2-3 0,0-4 1608,2-3-1608,1-2 0,1-2 0,0-1 0,1-1 0,-1 0 0,-2 2 0,0 1 0,-3 1-1315,-5 20 1,1 0 1314,1-19 0,-3 22 0,-1-1-329,2-25 329,-3 17 0,0-8 0,-2 12 0,-1 12 500,-1-3-500,-2 10 0,1 7 90,-1 0 946,1 7-1036,0 3 3181,0 0-3181,-1 2 636,0 4-636,0 2 0,1 4 0,0 2 0,3 9 0,0-2 0,3 8 0,4 4 0,0-5 0,4 7 0,5-1 0,-4-8 0,5 7 90,1-3-90,-6-7 0,6 6 0,-3-2 0,-5-5 0,2 4 0,-4 1 0,-4-6 90,0 6-90,-4-7 0,-3 0 0,-1-1 0,-1 1 0,-3-1 90,-7 6-90,2-5 0,-6 3-180,-2-2 90,3-6-180,-3 2-809,2-6 539,5-4-449,-1-3-180,7-4-271,1-3-179,3-3-270,2-3-1978,6-12 2158,1 4 1709,5-11 0,2 7 0,1-2 0</inkml:trace>
  <inkml:trace contextRef="#ctx0" brushRef="#br0" timeOffset="39313">4140 13954 7760,'8'-37'4858,"-3"12"-4139,1-4 1094,-3 10-1183,-2 7 127,1 0-127,-2 9 449,0 6-719,1 4-116,0 7 296,0 13-270,0-4 196,1 11-287,2 6-89,-1-7-90,3 12 0,2 2 0,-1-12 0,2 11-90,5-4 0,-3-11-89,4 7-181,-3-15 0,-1-3-90,1-2-89,-2-3-271,0-2-89,-2-3-91,-1-1-89,-1-3-91,-2-2-2787,-4-3 3957,-16-12 0,5 2 0,-12-8 0</inkml:trace>
  <inkml:trace contextRef="#ctx0" brushRef="#br0" timeOffset="40217">4106 14257 7982,'-9'-1'4678,"0"0"-4408,6-1-1,0-1 271,4-1-270,1 0 90,3-1-90,4-1-1,1 0 1,5-3-90,1-1 180,13-8-270,-5 3-503,8-7 502,-9 6 1,-1 0 0,-1-1 0,-2 1 90,-2 0 0,-3 1 0,-1 0 90,-3 0 539,-1-10-629,-5 9 90,0-7 180,-8 12-360,0 3-90,-3 1 503,-4 8-323,1 2-180,-5 4 180,-1 8-180,4 0 0,-3 7 90,5-2 0,2 1-90,2 2 90,2-1-90,2 1 0,5 9 0,3-8 90,4 6-90,8-5-90,-1-8 90,7 3-270,7-8-90,-6-6 270,10-1-1259,2-8 540,-9-2-91,8-5 90,-12 0-89,0-2 269,-2-1 1,-1-1-271,4-10 540,-9 5 91,3-6-181,-10-12 450,-5 14 0,-2-12 270,-7 10 0,0 7-1,-2-5 451,-1 3-270,3 5 89,-2-4 631,0 4-541,3 3 91,-2-1 0,2 4-91,1 2-89,0 1 0,2 1 89,-1 0-629,2 1 180,0 1 360,10 5-360,-3 1 90,7 4-1,1 8-179,-3-2 0,4 8 90,-2 3-90,-3-3-90,2 5 90,-2 0-90,-2-7 0,1 4 90,0-6-90,-4-5 0,2 1 0,-4-7 90,0-1-90,0-1 90,-1-2-90,0-2 0,0-1 90,0-3-90,1-3 0,0-3 90,1-10-90,-1 4 0,1-7 0,-2-2 0,0 7 0,0-6 0,0 5 0,-1 6 0,1-1 0,-2 7 0,1 1 0,-1 2 0,0 1-90,1 2 90,0 2 0,1 1 0,-1 1 0,3 4 0,0-1 0,1 3 0,3 0 0,-3-3 0,4 3 0,1-2 0,-2-2 0,2 0 0,-2-4 0,0 0 0,1-3 0,0-1 0,1-1 0,0-1 0,-1-2 0,1-2 0,-1-1 0,0-2 0,0-1 0,-1-1 0,-1-1 0,2-8 0,-3 6 0,2-4 0,-3 4 0,-1 5 0,1-4 0,-3 10 0,0-1 0,2 7 0,-1 2-90,2 3 90,4 4-90,-2 1 0,2 3-90,-2-1-90,-1 0 0,1 2-269,-1 0-91,1 0 180,-2 1-539,1 0 0,-1 1-91,0-1-1438,1 8 988,-3-4-89,-1 5-1529,-7 4 3148,-1-5 0,-5 7 0,1-7 0</inkml:trace>
  <inkml:trace contextRef="#ctx0" brushRef="#br0" timeOffset="40596">3459 15418 8612,'-41'30'4048,"3"1"-3509,5-2-179,4-2 90,-2 3-270,11-11 90,1 1 359,11-9-89,6-6-180,5-1 539,17-10-449,1-2-90,15-8-1114,0-2 1023,5-6-89,7-3-1227,5-5 1137,-24 14 0,0 0-90,2-1 0,1-1 44,1-1 1,1 0-1368,2-1 0,0 0 1323,1-1 0,2 0 0,-1 0 0,2-1 0,0 1-885,6-5 1,1 1 884,-7 4 0,3-2 0,-1 1-306,2-1 0,0 1 0,-2 0 306,8-3 0,1-1-148,-9 6 1,2-2 0,-1 1 147,-2 1 0,-1 0 0,-1 1 0,5-2 0,-1 0 0,11-6 0,0-1-45,-8 5 0,-3 1 72,-11 7 0,-1-1-297,6-3 0,0 0 296,20-13-746,-19 11 1491,5-6-1580,-20 14-1,-4 0 1,-5 3-1,-3 1 2041,-4 1-2220,-4 1 2148,-4 1-2419,-4 2 159,-4 0 1101,-3 1 0,-1 1 0,-2 0 0</inkml:trace>
  <inkml:trace contextRef="#ctx0" brushRef="#br0" timeOffset="40986">3117 13828 8072,'-21'6'4768,"6"-2"-4409,2 0-179,10-3-90,5-2-90,5-2 90,4-2 0,7-3 90,21-11-90,-1 2-485,20-9 530,-19 8 0,2 0-956,-8 4 0,1-1 866,13-5 0,2-1 45,5-2 0,-1 0-45,-10 5 0,0 0-45,13-5 0,2-1 45,3 0 0,-3 1-1359,-11 5 0,-1 0 1314,14-6 0,0 1 0,-17 7 0,-2 1-294,0 0 1,1 0 293,-1 0 0,0 1-286,0 0 0,-1 1 286,-1 0 0,0 0-90,-2 1 0,0 0 45,-2 1 0,-1 0-135,-1 0 0,-2 1-90,28-8 55,-24 7 1,-1 1-236,13-5 2145,7 0-2775,-19 6 451,-13 4 570,-1 1-2100,-15 6 2360,-4 0-201,-3 1 0,-3 0 0,-1 0 0</inkml:trace>
  <inkml:trace contextRef="#ctx0" brushRef="#br0" timeOffset="72066">2353 10734 7443,'-7'-4'3508,"0"0"-2969,0 0 811,-8-4-991,6 3-89,-6-3 360,5 1-270,2 2 0,-2-3-181,5 3 91,0 0 90,0 0-180,2-1 0,1 0 180,-1-3-180,1 1-1,1-14-89,1 9 0,2-10 0,0 8 180,3-10-180,-1 4 0,3-8 90,3-6 0,-2 8-90,5-11 0,0-4 0,-1 8-572,3-11 572,-3 12-90,0 0 0,-1 0-388,1-1 388,1 1 0,6-16 0,-3 11 0,5-10 0,-7 17 0,0 1 0,-1 1 544,-2 2-544,0 3 0,-2 2 0,-1 3 0,-2 3 0,-1 3 0,1-1-90,-3 6 416,-1 0-956,-3 4 180,0 2-89,-2 0-91,1 2-809,-1 2 629,0 0 91,0 2-990,-3 2 809,2-2-179,-3 2-1350,-3-1 2429,2-2 0,-3 0 0,5-1 0</inkml:trace>
  <inkml:trace contextRef="#ctx0" brushRef="#br0" timeOffset="72384">2355 9681 8072,'-13'-5'3778,"-1"0"-3508,5 2 989,-6-1-1079,8 3 0,-2-2 90,6 2-180,2 0 0,1-1 90,2 1-180,1-1 90,1 0 0,12-2-90,-3 0 0,11-1 0,4-1 0,-4 0 90,32-7-90,-24 6-251,19-5 251,-23 6 0,12-2 0,-10 2 0,7-1 0,-7 4 0,-9 1 0,2 2 0,-7 3 0,-6 3 0,-1 2 0,-8 8 0,-2-3-90,-4 6-270,-5 4 90,0-5 1,-3 6 159,4-7-429,0-2-181,0-1-179,0-1-1620,-4 2 1170,2-5 1349,-3 0 0,4-6 0,1-1 0</inkml:trace>
  <inkml:trace contextRef="#ctx0" brushRef="#br0" timeOffset="73929">1532 8750 8882,'-1'-5'1979,"-1"1"-1709,2 3 449,0 1-719,2 4 0,0 0 90,1 5-90,-1-1 0,0 1 0,1 2 0,0 1 0,0 2 0,2 6 90,-1-3-90,0 4-90,1-1 90,-2-5 0,2 4-180,0-2 90,-1-8-90,1 5-539,-4-9 269,0-3-2158,-1 0 1438,-3-7 1170,0 0 0,-3-6 0,1 2 0</inkml:trace>
  <inkml:trace contextRef="#ctx0" brushRef="#br0" timeOffset="74279">1376 8553 8072,'-12'-14'2249,"1"1"-1889,-1 0-90,1 2 0,0 0 89,-2-3-179,5 4 90,-4-5-180,7 8 0,1-2-90,3 4 90,1-1-90,2 1 0,3 0 0,1-2 0,4 0 0,3-1 0,3-1 0,23-10 0,-12 7 0,17-6 0,-8 6 90,-7 3-90,7 0 90,-3 3-90,-9 4 90,4 1 0,-13 4 90,4 3-180,-7 1 90,2 3 90,-6 6-91,-4-2 1,-1 6-90,-4-2 90,-5 10 0,0-4-90,-4 8 0,-3 3 0,3-9 0,-3 10 0,2-3 0,3-7-90,-1 5 0,5-11-359,1 5 89,3-7-90,1 2-809,6-4 269,-1-6-179,5 0 1169,4-5 0,-2-5 0,4 0 0</inkml:trace>
  <inkml:trace contextRef="#ctx0" brushRef="#br0" timeOffset="74666">2001 8465 8702,'-8'-3'3328,"-12"2"-3148,5 2 0,-8 1 90,3 5-180,6 0 0,-5 2 0,8-2 0,-4 6 0,5-3-90,-1 4 0,4-3 0,2-1 0,2 0 0,1 0 0,1 2 0,2-2 0,1 2 0,6-1 0,-2-5 0,4 3-90,0-7 90,-3-1 0,5-2 0,-4-2 90,0-2-90,0-1 0,0-1 0,-1-1 89,2-5 1,-2 2 0,1-2 0,-2 5 0,-1 1 0,-1 0 0,0 2 90,-1 0-90,0 1 0,0 1-90,-2 2 90,1 1-90,0 1 0,1 1 90,5 3 0,-1-1-90,4 3 0,-3-1 0,6 3-90,-3-2 0,4 2-360,2-2 180,-3-3-89,4 0-901,0-4 541,-4-1-181,2-3-269,-7 0-1440,1-3 2609,-2 0 0,1-4 0,-3 2 0</inkml:trace>
  <inkml:trace contextRef="#ctx0" brushRef="#br0" timeOffset="74913">2148 8121 7713,'-7'-18'4227,"0"0"-4047,5 13-90,-1-1 90,2 5-90,1 1 90,1 3-90,3 7-90,1 0 90,2 7-90,-1-1 90,5 10-90,-2-3 0,3 7 0,2 2 0,-3-7 0,4 7-90,0-2 0,-3-8-180,3 6 90,-5-11-630,3 3 271,-4-6-181,0 2-1079,-4-5 720,-3-3-180,-2 1 1259,-2-6 0,-1 0 0,-1-2 0</inkml:trace>
  <inkml:trace contextRef="#ctx0" brushRef="#br0" timeOffset="75263">2181 8313 8342,'0'-3'2879,"0"-2"-2789,1 3-1,0-1 91,4-1-90,-1 0 0,4-3 180,8-7-180,-5 4 180,19-17-180,-17 13 90,9-8 0,-6 3-90,-5 4 90,2-4-91,-5 6 361,0-6-270,-1 5 90,0-4 270,-2 1-271,-2 5 1,0-3 360,-1 5-360,-1 3 90,0 0-180,-1 4 179,0 0 1,-1 2-360,2 8 0,1-1 90,4 20-90,-1-10 0,3 12 0,-1-2 0,0-6 0,2 8-180,2 0-3482,-2-8 3303,3 6-181,-3-10-809,5 4 449,-2-8-89,3 2-1620,0-6 1080,-5-3 0,3 0 1529,-7-4 0,1-2 0,0-2 0</inkml:trace>
  <inkml:trace contextRef="#ctx0" brushRef="#br0" timeOffset="76012">2578 8117 11311,'12'0'269,"0"-1"-179,3-3 0,-2 0-90,5-3 0,-5 2 0,0-2 90,0 0-90,-2 0 90,4-5-90,-5 4 90,2-5 90,-5 5 90,-1-5 0,-3 5 359,-3-9-359,-3 8-90,-2-2 180,-4 4-90,2 3-180,-5 1 90,-8 5-90,7 1-90,-8 4 89,4 3 1,5-1-90,-3 5 90,2 4-90,4-3 90,-1 6 0,5 1-90,2-4 0,2 6 90,4-8-90,5 7 0,-1-7 90,6 4-90,6-5 0,-2-5 0,7 1-90,8-8 0,-7-4 0,11-3-90,-10-4 90,1-2 1,1-3-91,0-3 90,11-10 0,-10 5-195,8-7 285,-15 7 0,-3 3 0,-3 0 0,-3 1 0,-3 1 0,-3-4 0,-4 5 0,-2-2 285,-9 4-285,0 4 90,-5 0-90,-4 3 0,2 4 0,-5 0 0,-2 3 0,4 2 0,-5 0 0,8 1 0,1 1 0,1 0 0,1 0 0,1 1 0,-1 1 0,5-2 0,-1 1 0,5-2 0,2-1 0,1-1 0,3 0 0,1-1 0,3-1 0,-1-1 0,2-1 0,0-1 0,2-1 0,5-4 0,-2 1 0,3-2 0,0-3 0,-4 3 0,3-3 0,-4 4 90,3-3-90,-2 2 0,1-1 0,-1 3 0,-4 2 0,1 0 0,-1 3 0,-2 1 0,2 2 0,-1 4 0,-1 0 0,1 3 0,-2 0 0,0 0 0,1 1 0,-1 1-90,1-1 0,0 1-180,0-1 90,0 0-180,1-1 0,0 0-179,1-2-181,0-1-899,4 1 540,-5-2-181,3 0 1,-6-1 1259,0-2 0,0-1 0,0-1 0</inkml:trace>
  <inkml:trace contextRef="#ctx0" brushRef="#br0" timeOffset="76430">3262 7741 7623,'-2'-6'3867,"-1"1"-3687,2 3 270,0 0-360,4 6 0,0-1-90,2 4 90,0-1 0,1 2-90,-1 0 90,4 5 0,-2-2-90,2 2 0,0 1 0,-3-5 0,4 3 0,0-4 0,-2-4 0,1 1 0,-1-4 0,-1-1 0,0-2 90,1-5 0,-3 0 0,1-3 90,-1-3-1,-1 2-89,-1-4 90,-2 2 180,0-6-180,-1 3 0,1-5 270,-1 1-271,1 6 1,0-4 0,0 8 90,0 2-180,1 1 0,-1 2 90,1 1-180,1 1 90,2 0-90,3 4 0,-1 2 90,3 2-90,3 4 0,-2 0-90,4 3-180,0 4 90,-3-3-270,3 5-449,0-1 359,-3-4-89,3 4-91,-4-5-90,-1-1-179,0 0-180,-2-1-181,-2 1 1,0 1 1349,-2 0 0,-1-1 0,0 1 0</inkml:trace>
  <inkml:trace contextRef="#ctx0" brushRef="#br0" timeOffset="77970">1142 7017 9332,'-6'-2'2068,"1"-1"-1798,3 2-90,1 0 360,-1 1-270,3 4 0,1 2-90,3 5 179,1 2-89,1 3 90,1 4 0,2 1-90,0 3-1,1 2 91,7 15-90,-5-9-3392,9 21 3212,-9-22 90,3 7-90,-4-14 0,-2 0 0,-1-3 0,0-3 0,0 3-1,-2-8 181,1 3 3302,-5-10-3392,-1 0 270,-2-5-270,-4-5 90,0-2-180,-6-12-1,3 3-89,-5-9 0,-1-7 0,3 7 0,-3-10 90,5 10-90,1 1 90,2 0-90,1 0 0,1 1 0,0 0 0,2 1 90,3-10-90,1 8 90,3-6-90,4 5 0,-1 7 0,3-3 0,2 5 0,-3 6 0,2-1 0,-3 5 0,-1 3 0,-1 0 0,0 3 0,2 2 0,-2 2 90,1 2-90,-3 0 0,1 6 0,-2-1 0,0 3 0,-2 2 0,-2-3 0,1 4 0,-2-5 0,0-1 0,0 0 0,1 4 0,-1-4 0,2 3 0,-1-5 0,0 0 0,1 4 0,0-3 0,2 3 0,4 2 0,-2-5 0,4 5 0,1-4 0,-2-4 0,4 2-90,9 0 90,-8-4 0,11 1-270,-4-5 1,-5-2-91,6 0-810,-2-3 451,-5 1-181,2-2-1888,2-5 1799,-9 2-181,5-3-1528,-10 0 1259,-3 2 1439,0-4 0,-2 1 0,0 0 0</inkml:trace>
  <inkml:trace contextRef="#ctx0" brushRef="#br0" timeOffset="78386">1663 7054 9691,'-5'-4'2789,"2"0"-2609,2 3 180,1 0-360,3 4 90,0 0-90,3 2 89,0 1 1,-1 0 0,2 1 180,2 5-180,-2-2 0,1 3 90,3 0-90,-4-3 0,4 2 0,-5-5 0,-1-1-90,-1-1 90,0 0-90,-1-1 90,1-1 0,-2-1 0,0 0 89,-1-2 181,1 0-180,-2-3 0,0-1 0,-2-3-90,0 0-90,-1-2 90,0-2-90,-3-8 0,2 4 90,-2-5-90,3 5 90,0 2 180,1 0-180,0 2 89,0 1 1,1 2-90,0 2 180,1 0-180,-1 2 0,1-1-90,0 2 90,1 0-90,-1 1 0,2 2 0,1 0 0,2 1 0,1 1 0,5 4 0,-1-1 0,5 4-90,1 3 0,-2-2-90,4 3-719,0 2 359,-3-4-90,4 4-1978,8 0 1618,-10-7-89,9 4-1529,-9-8 1168,-5-2 1440,2-1 0,-4-3 0,0 0 0</inkml:trace>
  <inkml:trace contextRef="#ctx0" brushRef="#br0" timeOffset="78745">2082 6931 8252,'-7'-3'2699,"0"1"-1800,-3-1-629,3 2 0,-2 0 90,4 1-180,0 0 0,1 2-1,1 1 1,0 2 0,-1 5-90,2 0 0,0 4 0,3 3 0,1-5-90,2 5 0,0-6 90,1 0-90,1-1 0,1-1 0,0-1 90,4 1-90,-2-4 0,3 0 90,1-4 0,-3-1-90,3-2 90,-2-3 0,-3 0-90,1-3 90,-4 2 90,0-4-91,-3 2 91,0-3-90,-3 2 0,-2 0-90,-1-1 90,-1 0 0,-1 0-90,-2 0 0,0-1 0,0 1 0,-1 1-90,-3-2 0,4 5 0,-2-2-359,3 3 179,3 2-270,-1-1-629,5 2 359,0 1-1169,1 0-539,2 0 1169,0 1 1349,2 0 0,2 0 0,0 0 0</inkml:trace>
  <inkml:trace contextRef="#ctx0" brushRef="#br0" timeOffset="79263">2280 6810 9152,'-6'-9'4227,"-1"0"-3867,4 8 0,-1-2 270,1 3-451,1 1 1,1 1 180,1 9-270,0-2 180,4 18-270,-1-11 90,2 8-90,1-3 0,1-6 0,2 4 0,9 0 0,-7-8 0,8 5-90,-5-10 90,-3-2 0,2-1 0,0-4-90,-5-1 90,3-1 0,-1-6 0,-5 2 0,2-5 90,-4-1-90,-3 2 0,0-4 0,-2-2 90,0 5-90,0-3 0,0 5 0,-1-1 90,2 4-90,-1-2 0,1 3 0,1 3 0,-1-1 0,1 2 0,1 1 0,1 2 0,2 2 0,1 0 0,2 2 0,2 0 0,-1-2 0,3 2 0,4-2 0,-3-2 0,4-2 0,-4-1 0,5-4 0,-5 1 0,4-3 0,-3-3 0,-4 3 0,2-5 90,-7 4-90,0 0 90,-2 0-90,-2-1 90,-2 1 90,-4-5-90,0 3-90,-5-4 0,-3 1 0,2 4 0,-4-4 0,0 3-180,5 4-90,-3-2 0,5 4-270,2 1-89,0 1-91,2 0-269,0 0-1800,0 2 1170,2 0 0,0 1 1619,2 0 0,0 0 0</inkml:trace>
  <inkml:trace contextRef="#ctx0" brushRef="#br0" timeOffset="79714">2660 6557 8882,'4'-3'2968,"0"0"-2698,-1 2 90,2 1-180,-1 2 0,3 0 179,3 5-179,-1-2 0,3 5 90,1 2-180,-4-1 0,3 3 90,-2 0 0,-2-3-90,1 2 0,-2-3 0,-2-3 90,0 0-1,-2-4 271,0 0-90,-1-2-90,1 0 449,-1-2-359,-1-2-180,2-3 270,0-6-270,-2 1-90,1-5 180,-2-5-270,-1 4 89,0-7 1,-2-2 0,1 6-90,-1-6 90,1 10 0,0 1-90,1 1 90,-1 3-90,2 1 0,-1 3 0,1 1 0,-1 2 0,1 1 0,2 0 0,0 4 0,3 2 0,5 6 0,0 0 0,4 5 0,3 4 0,-4-3 0,6 6 0,-6-6 0,1 1-90,1-1-90,0 1-359,-1 0 89,1-1-180,0 0-89,0 0-91,1-1-989,7 6 810,-6-5-271,4 4-1798,-8 0 1529,-6-4 1529,-2 5 0,-7-6 0,-1 1 0</inkml:trace>
  <inkml:trace contextRef="#ctx0" brushRef="#br0" timeOffset="80012">1848 7624 7443,'-31'21'2608,"10"-6"-2518,-2 3-90,10-4 0,7-5-450,8 3 271,5-9-91,8 0-360,2-3 360,-3-1-90,6-1-179,0-1 269,-6 0 90,6 0 90,-8 1-90,3-1 180,-5 0 0,2 0 270,-5 1-90,-3 0-90,0 0 90,-2 0 0,-1 0-180,0 0-90,-2-1-540,0-1 90,-1 1 540,-1-2 0,0 2 0,0 0 0</inkml:trace>
  <inkml:trace contextRef="#ctx0" brushRef="#br0" timeOffset="80396">1838 7627 8162,'6'-3'2699,"4"-2"-2519,-1 0 90,5-3-91,-1 0 1,3-2 90,3-1-90,4-3-90,2-1 180,19-13-503,-7 4 413,7-4 0,3-2-3143,5-3 3008,-10 7 0,1 0 45,6-5 0,-12 9 0,0 0-90,-8 4 0,0 1-174,8-5 1,2-1 173,1 0 0,-3 2 0,-7 4 0,-1 0 0,9-4 0,0 0 0,-3 1 0,-2 2 0,17-9 0,-20 10 0,0 1 0,5-3-90,-2 3-90,-4 2 90,-3 3-359,3 1 89,-10 4 0,2 1-123,-9 5 33,-5 2 3168,-1 3-3258,-5 1-491,-7 6-138,-1-2 0,-4 6 1169,-1-2 0,-2 2 0,0 1 0</inkml:trace>
  <inkml:trace contextRef="#ctx0" brushRef="#br0" timeOffset="80863">1999 9133 8702,'23'-23'3238,"-7"8"-2518,21-18-450,-15 14 179,10-8 271,9-4-3459,-7 5 3099,14-10 135,-8 7 0,0 0-361,-14 10 1,2-1 45,15-11 0,3-1 0,-6 4 0,-1 2-135,-8 5 0,1 0 45,9-6 0,2-1-45,2 0 0,-2 2-45,-8 5 0,-1 0 0,11-6 0,1 0 0,0 0 0,-1 1-1191,-10 6 0,0 0 1191,10-6 0,0 1 0,-15 8 0,-1 0 905,28-15-905,-4 1 0,-5 2-404,-4 2 314,-5 2-89,-5 3-1,-5 2-90,-4 3 880,-4 2-1059,-5 3-181,-1 1 3087,-4 2-3267,-1 0 1,-3 2-270,-1 1-1,-2 1-1798,-1 1 2091,-1 2 787,-2 1 0,0 1 0</inkml:trace>
  <inkml:trace contextRef="#ctx0" brushRef="#br0" timeOffset="127179">17430 7002 8252,'-7'-9'1799,"1"1"-1709,5 7 90,0-1 270,0 1-450,3 6 90,-2 0-90,2 7 90,-3 0 0,0 2 90,0 4-90,-1 3-1,1 3 91,-1 4-90,-1 3 90,1 4 0,-1 26 0,1-9-430,1-17 0,0 2 430,0 4 0,0 1-3153,1 24 3018,-1-21 0,1 0 45,0 21-397,1-32 0,-1 0 352,0 2 0,1 0 45,-1 1 0,1 0-482,0 2 1,-1 0 436,0 1 0,1 0-1,-1 0 1,0 1 0,0-1 0,0 2 45,-1 16 0,1 1-817,-1-15 0,0 1 772,0 13 0,0-2 0,0-17 0,0-2 613,-1 0 1,1-1-614,0-1 0,-1 0-28,0-1 0,0-1 73,-4 31-45,0-20 0,0 0 30,-4 20-75,3-24 0,-1-1 90,-5 26 1444,5-20-1534,-3 7 87,4-13-87,3-13-179,-2 2 468,1-11-558,1-8 1124,-2-1-2114,-1-14 359,1-3-269,-1-9 1017,2-2 152,-1-19 0,3 5 0,-2-13 0</inkml:trace>
  <inkml:trace contextRef="#ctx0" brushRef="#br0" timeOffset="130198">1040 6819 7982,'9'-20'2249,"-1"0"-2069,1 1 0,1-1 0,0 1-90,1-1 90,1-1-90,0 1-4072,10-10 4072,-5 8 90,8-7-1409,5 1 1319,-5 6-89,10-6 89,4 0 0,-7 7 0,9-6 0,2 1 0,-10 6 0,10-5 90,16-4-90,-19 9-90,-10 5 0,1 1 90,22-6 1299,-12 5-1299,15-4 0,2 4 0,-13 4-90,15-2 89,-18 6-1840,19 0 1841,-12 2-282,14-2 237,-28 5 0,-1-1 45,19 0-90,-18 1 0,1 0 90,2 2 0,-2 0-90,23 0 16,-20 1 1,0 1 73,17 2-90,2 2 90,1 2 0,1 2-1,0 1-89,1 2 90,-1 1-90,0 2 0,-1 1 45,-19-3 0,0 1-45,20 10 16,-23-9 1,0 2 28,-4 2 0,-2 0-45,16 14 45,-18-12 0,-1 2 0,-2 2 0,-3 1-45,12 15 0,-14-13 0,0 1 45,-2 3 0,-2 0 45,9 20-90,-10-18 0,0 1 90,-1 2 0,-3 0-68,8 22 68,-8-21 0,-1 2 45,-1 1 0,-2 0-91,-2-9 1,-1 0 45,2 11 0,-1 0 90,0 20 0,-4-17 0,0 1-90,-2-11 0,1 0 23,-1 12 1,-1 0 21,-3 3 0,0-2-284,0-10 1,-1 0 193,-1 12 0,-1 2 0,-2 2 0,-1-1-45,2-12 0,0 1 45,-3 13 0,-1 0 329,3-17 0,0-1-329,0 1 0,-1-1-45,0 1 0,1-1 0,-1 1 0,-1-1 0,1 0 0,0 0 45,0-1 0,-1 0-45,1-1 0,-1 1 0,0-2 0,0 0 0,0-1 0,0 0-42,-1-2 1,0 1 86,0-2 0,-1 0 279,0-1 1,-1 0-325,-15 27 90,-3-1-90,-3-3 1132,-3-2-1132,-4-2 90,10-17 0,-3 1-129,9-9 1,-2-1 38,-8 7 0,-2-1 45,-4-2 0,0-2 0,9-7 0,-1 0 0,-11 5 0,-1 0-1,-4-5 1,0-1-867,11-5 1,-1-1 821,-13 3 0,-1-2 0,16-5 0,-2-2-445,-19-1 1,-2-1 444,13-2 0,0-2 69,-15 0 1,-2-3-70,19-2 0,1-2 0,2 0 0,-10-2 0,1-1 30,8 0 0,-2 0 0,0-2-30,-1-3 0,0-1 0,2-1-45,-8-3 0,0-2 45,8 3 0,-1-2 0,0-1 0,1-3 0,1-1 0,2 0 0,-7-5 0,1-1 202,7 3 0,-1-1 0,4 1-202,-2-5 0,5 0 0,-1-1 0,3-2 0,1-1 0,3-1 0,1-1 0,3 0 0,2-2 0,1 0 0,3-1 0,2 0 45,3 0 0,1 0-45,3-1 0,2 0 0,2 0 0,3 0 0,2-1 0,2 1 0,2-2 0,3 1 0,2 0 0,2-1 0,3 0 0,1 1 0,3-1 0,2 0 0,3-1 0,0 1 0,4-2 0,1 1 0,2-1 0,2 1 0,2-2 0,2 1 0,2 0 0,2 1 0,1 0 0,1 1-65,2 1 0,0 1 65,2 1 0,1 1-133,0 2 1,1 1 132,0 1 0,1 2 0,0 1 0,1 1 0,-1 2 0,1 1 0,0 1 0,-1 2-45,-1 1 0,1 1 15,-6 4 0,3 0 0,-3 1-15,6-2 0,0 1 0,13-5 0,-2 2-135,-20 9 0,-1 2 45,-1 2 0,-1 0-90,-1 1 1,0 0-46,-2 2 0,1 1-405,11-2 1,0 1 359,-11 2 0,-1 2-90,8-2 0,0 2-404,11 1-497,-18 2 0,-1 1 46,15 1-89,10 2 1663,-12 2 1,-15 0 0,7 1 0</inkml:trace>
  <inkml:trace contextRef="#ctx0" brushRef="#br0" timeOffset="140567">17392 7151 9781,'3'2'360,"-1"-2"-270,-1 0 180,0 0-90,1-2-90,-1 1 0,1-1 90,-1 0-90,0 0 0,0 0 0,1-1 89,0-2-89,-1 1-90,2-2 90,-2 2 0,0 0 0,0-1-90,0 0 90,0 0 0,0-1-90,0 0 90,0-1 0,0 0 0,0-5 0,-1 3-90,0-4 270,0-1-270,0 3 90,-1-3 0,0-2 0,0 4 0,0-5 0,1 0-1,0 4 1,0-4 0,-2-2-90,2 5 90,-2-5-90,0 0 0,1 4 0,0-3 90,1 5-90,0 1 0,0-1 0,0 1 90,-1 0-90,1 0 90,-1 0 0,0 0-90,0 1 90,-1-5 0,1 4-90,-1-5 90,1 1-90,0 3 90,-1-3-90,1 4 0,-1 1 0,0-1 0,0 1 90,0-5 0,1 4-90,-1-3 90,1 3-90,1 3 0,-1-1 0,1 3 90,-1 1-90,1 1 0,-1 0 0,1 1 0,0-1 0,0 1 0,-1-1 0,1 0 0,0 2 0,0-1 0,0 1 0,0 2 0,0-2 90,1 2-90,-1 0 0,2 0 0,-1 0 0,1 1 0,0 0 0,-1 0 0,1 0 0,0 0 0,-1 0 0,1 0 0,0 0 0,-1 0 0,2 0 0,-1 0 90,2 0-90,5 0 0,-2 0 0,6 0 0,4 0 0,-3 0 0,5 0 0,3-1 0,-4 0 0,6 0 0,-8 0 0,2 0 0,-1-1 0,1 1 0,0-1 0,0 1 0,0 0 0,-1-1 0,0 0 0,7 0 0,-6 1 0,4-1 0,0 1 0,-5 0 0,5-1 0,1 1 90,-5 0-90,5 1 0,0 0 0,-4 0 0,6 0 0,2 1 0,-6-2 0,9-1 0,3-3 0,-6 2 0,8-1 0,-10 2 0,1 0 0,-1 0 0,-1-1-333,1 1 333,-1-1 0,-1 1 0,0 0 0,-1 0 0,9-1 0,-8 0 0,6 0 0,-1 0 0,-7 1 0,6-1 0,-1 0 0,-6 1 333,6 0-333,0 0 0,-4 1 0,6 0 0,-8-1 0,1 1 0,1-1 0,-1-1 0,11 1 0,-6 0-781,6 0 781,-9 0 0,9 1 0,-7 0 0,8-1 0,0 1 0,-9 0 0,8 0 0,-1 1 0,-7 0 0,7-1 0,-10 2 0,2 0 0,-1 1 0,1 0 781,11-3-781,-7 1 0,9-3-468,-10 1 468,1 0 0,0 0 0,1 1 0,0 0-3237,15 0 3237,-10 1 0,9 0-320,0 0 320,-9 0 0,8 0 0,0 1 0,-9 0 0,10 0 0,0 0 0,-9 0 0,11 0 0,1 0 0,-10 0-221,11 0 221,-14 0 0,0 0 0,1 0 0,0 0 0,0 0 0,14 0 0,-11 0 0,12 0-18,-2 0 18,-10-1 0,9 1 0,0-1 0,-11 0 0,11 0 0,0 0 0,-9 0 0,11 0 0,3 0 0,-11 0-393,13 0 393,-16 0 0,1 0 2049,-2 0-2049,0 1 11,14-1-11,-11 1 0,9 0 0,-2 0 0,-11 0 1062,10 0-1062,-15-1 818,1 0-818,-1 0 0,0 0 507,0 0-507,12-1-504,-8 0 504,9 0-68,2-1 68,-10 0 0,11-1-58,1 2 58,-10 0 0,11 0-740,-14-1 740,-1 0 0,0 0 0,0 0 0,0 0 401,0 0-401,-1 1 0,1 0-233,0-1 233,0 1 0,-1 0 0,1 0 0,0 0-2888,13 0 2888,-11 1 0,11-1-222,8 1 222,-19-1-328,30 0 328,-36 0 0,9 0 95,-2 0-95,-8-1 0,7 1 2717,-1-1-2717,-6 1 0,7 0 0,-10 0 1048,1 0-1048,-1 0 0,1 0 624,-1 0-624,12-1 0,-8 1 0,31-2 0,-28 1 366,16-2-277,-11 1-89,-9 1 0,8-1-89,-1 0-3303,-8 1 3392,7 0 0,-9 0 0,0 0 89,1 0-89,0 1 0,1 0 0,0 0 0,1 0 0,0 0 0,0 0 0,13-1 0,-9 1 3392,11-2-3392,0 0 0,-9 1 0,10-1 0,-1 0 0,-10 0 0,10 1 0,-3 0 0,-9 1-89,9-1 89,-1 1 0,-8 1 0,8-1-466,-12 1 466,1 1 0,0-1 0,1 1 0,1 0 0,13 0 0,-8-1 0,25 1-3238,-23-1 3238,11 1 0,-15-1 0,0 1 0,-1 0-171,0 1 171,-1-1 0,12 0 0,-11 0 0,9 1 0,0-1 0,-10 0 0,9 1 257,1-1-257,-9-1 0,8 1 0,-12-1 3236,-1-1-3236,0 1 0,-1-1 0,8-1 0,-8 1 0,5-1 406,-7-1-406,-6 0 0,2 0 65,-8 1 115,2 0-90,-4 0 0,1-1 360,-3 2-360,-2 0 90,-1 1 90,-1-1-90,-1 0-90,0 0 0,-1-1-1,0 2 1,-2 5-90,0-1 0,-1 5 0,1-2 0,1 0 0,0 2 0,-1 5 0,0-1 0,-1 4 90,-1-3 0,1 0-90,-1 2 180,0 0-180,0 1 90,0 1 0,-1 0 0,1 1 0,0 0 90,-1 10-90,2-7 0,-1 6 180,-1 1-180,2-7 0,-1 7-1,0 2 1,1-8-90,-1 9-168,0-9 168,1 2 0,-1 1 0,0 3 180,-5 15-180,2-8 90,-3 12-90,-3 3 0,3-12 0,-4 12 0,0-1 0,3-12 0,-4 11 0,4-16 0,-3 15 90,2-11 0,-3 10-90,0 0 0,4-12 0,-3 10 90,1-1 0,3-10-605,-2 10 515,3-14 0,1 1 0,-1 0 90,1 0-90,0 0 90,1 0-90,-1 0 90,0 1-90,0-1 90,-3 15-90,2-11 0,-3 10 90,2 0-556,1-10 556,0 8 89,1-2-89,2-11 0,-1 9 490,1-3-490,2-8-90,-1 8 0,3-12 0,0 0 0,0 0 0,2 0 0,-1 0 0,2 0 0,0 0 0,2 12 0,0-7 0,1 7 0,-1-10 0,1 0 0,2 13 0,-2-10 749,2 9-749,-1-3 0,-2-10 0,1 6 0,-1-5 0,-1-8 0,0 3 0,-2-5 0,0-6 90,-1 3-90,-1-6 0,-2 0 90,1-1-90,-2 0 0,-1-1 90,-4 1-90,-1-2 90,-3 2-90,-4-2 0,3-1 0,-6 1 0,-2 0 0,4 0 0,-7 1 0,-2 2 0,5-1 0,-7 2 0,9-1 0,-1 0 0,-1 0 0,1 0 0,-11 4 0,7-4 0,-7 4 0,10-5 0,-11 4 0,8-4 0,-9 3 0,0 0-831,8-2 831,-8 2 0,11-2 0,-1-1 0,1 0 0,-1 0 0,-11 2-448,6-1 448,-8 0-90,-5 1 90,10-3 0,-13 3 0,-6-3 0,11-2 0,-15 0 0,-6-1 0,13-2-90,-16 1 90,30-1 0,1 0 0,-20-1-45,20 1 1,-2-1 44,0 0 0,1 0 0,-20-1-316,19 1 0,1-1 226,-15-1 90,14 1 0,-1 0-907,-20-1 907,19 1 0,0-1-45,-2 1 0,0 0 45,-21-2 0,21 2 0,-2 0 0,-1 0 0,0-1 0,-23 0 0,22 1 0,-2 1 0,-1-1 0,0 1 0,10 0 0,0 0-556,-11 0 0,-1 0 556,-18 0 0,33 1 0,0 0 0,-1-1 0,1 1 0,-33 0 0,0 0-90,2 0 90,1 1 0,2-1 0,1 2-940,18-1 1,-1 0 939,-22 2 0,23-2 0,-1 1 8,-2-1 1,2 0-9,9-1 0,-1 1 0,-10-1 0,-2 0-45,-2 0 0,2-1 45,9 0 0,-1 0 0,-10-1 0,-2 0-45,-2-1 0,1-1 45,11 1 0,0 0-339,-14-2 0,1 1 339,14 0 0,2 0 0,-1 0 0,-1 0-403,0 0 1,-1-1 402,0 1 0,0 0 0,0-1 0,-1 0 492,-1 1 0,0-1-492,-1 1 0,0 0-142,0-1 1,-1 1 141,0 0 0,-1 0-45,-19-1 0,-1 0 9,16 2 1,0-1 35,-13 0 0,-2 0 45,2 2 0,2-1-45,14 2 0,0-1 0,-13 0 0,0 1 0,1 1 0,2-1 0,13 2 0,0-1 0,-11 1 0,-3 0 0,1 2 0,1 0-448,12-1 0,0 1 448,-14 1 0,1 0-96,15-1 1,2 1 95,0-1 0,-1 1-122,0 0 1,1 0 121,0 0 0,-1 1 0,2 0 0,0-1 498,0 1 1,0 1-499,1-1 0,0 1 417,0-1 1,1 1-418,1 0 0,-2 1 0,-12 3 0,0 0 0,12-2 0,0 0 0,-8 3 0,-2 0 434,4 1 0,3 0-434,-22 6 602,23-5 0,2-1-692,-10 6 0,4-1-714,3 1 444,3 0 358,-9 6-718,13-5-269,-6 5-293,9-3 23,10-5-270,-2 3 1194,11-8-1284,2-2 1124,2-1 495,1-2 0,3-3 0,1-2 0</inkml:trace>
  <inkml:trace contextRef="#ctx0" brushRef="#br0" timeOffset="142279">17806 6317 7173,'-5'-5'2429,"0"0"-1980,0 0-89,-1 0 0,1 1-90,-1 1 0,-1-1 269,-2 0-269,1 2 0,-2-1 0,2 1 0,0 1-90,-1 0 89,1-1-89,-1 2 90,0-1 0,-2 1 90,0 0-180,-1-1 449,-5-1-269,3 0-90,-4-2 270,-2-2-271,4 0-89,-5-4 270,0-5-360,4 0 90,-4-7 90,1-8-180,4 4 0,-4-10 90,2-9-90,4 9-357,-3-15 356,3-5-3295,4 10 3296,0-15-90,4 16-287,3 12 1,0 0 375,-1-19-89,2 19 0,0-2 45,0 0 0,1 2-45,-1-19 0,2 19 0,-1-1 0,2-30 0,0 14 0,2-13 0,2 4 0,-1 14 0,2-10 0,-1 4 0,-2 14 0,1-8-46,-1 7 46,-1 12 0,1-5 162,-2 15-251,0-1 178,-1 7 2892,0-1-2981,-1 5 0,0 3 783,-1 1-783,0 2 77,1 2-77,-1 2 0,-1 1 0,0 4 0,-1 1 0,0 4 0,-3 10 0,1-3 0,-3 8 0,2-6 0,0 0 0,-2 2 0,0-1 0,-1 2 0,-6 10 0,4-9 0,-6 8 0,2-3 0,3-10 0,-3 6 0,6-13 0,2-1 0,0-3 0,3-1 0,-1-2 0,3-3 90,-1-1-90,2-7 0,1-1 0,0-5-90,1-2 90,1-3 0,1-3 0,1-2 0,2-13 0,0 6 0,3-10 0,2-1-3392,-2 9 3392,3-9 0,-4 13 0,1 1 0,0 1 0,0 1 0,1 2 0,4-6 0,-3 7 0,11-11 3392,-10 16-3392,6-4 0,-3 11 0,-3 3 0,4 1 0,1 5 0,-3 2 0,5 4 0,1 5 0,-4-2 0,5 5-90,0 3-89,-5-5-1,5 5-90,-7-8-810,6 4 451,-5-5-91,4 2-1079,-4-5 810,-4-2-271,2-2-1528,-5-5 1349,-2-2 1439,0-2 0,-4-3 0,0 0 0</inkml:trace>
  <inkml:trace contextRef="#ctx0" brushRef="#br0" timeOffset="142697">17651 4283 8342,'0'-6'3148,"-1"1"-2878,1 3 90,-1 1-270,0 5 0,0 0 0,0 5 180,1 6-180,0-2 0,1 6 90,2 4-180,0-5 90,2 6-1,5-2-89,-1-5 90,3 3 0,5-4 0,-4-6 0,6 1 90,3-7 0,-6-2 0,6-4 0,-7-1 0,-1-3 90,0-1-91,-1-1 91,-2-2 270,2-7-360,-4 3 0,1-7 180,-5-4-180,-2 4-91,-1-8 91,-3-2-90,-1 8-90,-2-6 180,-2 3-90,1 7-90,-2-3 0,1 9-90,1 3-90,0 2-90,-1 1-539,-3 2 89,2 2 1,-2 2-1530,1 5 720,1 1 0,0 2-1529,2 2 3058,2-3 0,1 3 0,1-3 0</inkml:trace>
  <inkml:trace contextRef="#ctx0" brushRef="#br0" timeOffset="142945">18042 4084 10141,'0'-3'2249,"1"7"-2159,1 2 0,2 14 0,-1-6 0,3 7-90,2 5 0,-2-5 0,4 8-360,0 1 90,-2-7-180,2 7-1259,-5-3 540,-2-7-180,-2 4 1349,-7-6 0,0-5 0,-3 3 0</inkml:trace>
  <inkml:trace contextRef="#ctx0" brushRef="#br0" timeOffset="143329">18018 4300 7982,'1'-5'2339,"0"0"-1889,1 1-270,0-1 0,2 1 0,1 0-1,6-1-179,-3 1 90,12-2 0,-7 3-90,7-2 90,4 0-90,-5 0 0,6-1 90,0-2 0,-6 2-90,5-2 180,-4 0 0,-5 1-90,3-2 180,-8 3-90,-1 0 0,-2-1-1,0 1 91,-2 0 270,0-1-270,-2 2 0,0 0 269,-1 2-359,-2 2 270,1 0-450,-3 9 0,2-2 0,-2 8 0,3-1 0,1-1 0,1 4 0,0-5 0,1-1 0,1 1-90,1-1 90,1-1-270,0-1 90,-1 0-90,1-1-89,-1-1-721,2 1 541,-2-4-271,1 1-89,-3-4-91,-2 0-269,-1-2 0,-2-1 1259,-4-2 0,-1 0 0,-1-2 0</inkml:trace>
  <inkml:trace contextRef="#ctx0" brushRef="#br0" timeOffset="143515">18281 3992 7353,'-1'-6'2968,"-1"0"-2158,1-1-720,0 2 0,-1 0-1,2 3-178,-1 0-271,2 1-540,1 4 91,0 1-181,1 3-1348,-1 3 2338,0-2 0,2 5 0,-1-3 0</inkml:trace>
  <inkml:trace contextRef="#ctx0" brushRef="#br0" timeOffset="143883">18500 4324 8432,'1'-9'2429,"1"-2"-2069,0-1-91,1-2 1,-1-1 90,3-12-180,-2 6 0,2-10 270,-2-2-360,-1 5-453,0-8 453,-2 9-90,-1-1 90,-1-1-90,-1-1 90,-1-1 0,0 0-1,-1 1 1,-2 2 0,1 0 94,-6-5-4,3 8 89,-3-2-179,3 13 0,1 2 0,0 2 0,-5 5-90,4 4 449,-4 6-449,4 13 0,4 0 0,0 9 91,6 7-181,1-5 90,3 10-424,2-10 334,1 2 0,2-1-90,2 1-360,9 11 181,-4-11-91,7 8-720,1-5 451,-6-10-855,4 4 494,-9-13-1438,1 1 2518,-4-6 0,1 0 0,-4-6 0</inkml:trace>
  <inkml:trace contextRef="#ctx0" brushRef="#br0" timeOffset="144112">18719 4050 7892,'-1'-10'3868,"-1"-1"-3508,1 7 0,-1-2 0,2 4 359,-1 1-629,1 7-90,0-1 90,0 8-90,1 5 0,0-2 0,1 6 0,-1-5-90,1 1 0,0 0 0,1-1-90,0 0 1,0-1-181,3-2-180,0-2-989,6 2 450,-3-6-181,1-1 1260,-3-6 0,-2-3 0,2-2 0</inkml:trace>
  <inkml:trace contextRef="#ctx0" brushRef="#br0" timeOffset="144298">18728 3905 7353,'-6'-8'2968,"0"1"-2248,-1-1-630,3 2 0,0 0 0,2 2-180,2 2 90,1 0-360,4 2 90,1 1-90,3 1-989,4 2 359,-4-1-89,3 1 1079,-3 0 0,-1 0 0,0 0 0</inkml:trace>
  <inkml:trace contextRef="#ctx0" brushRef="#br0" timeOffset="144646">18871 3941 8612,'4'-2'1799,"1"0"-1439,-2 0-180,1 0 180,2 0-271,-1 1 91,1 0 0,3 1 0,-2 1-90,2 0 0,1 1 0,-3 0 0,2 2 0,-1 4 0,-2-1-90,1 4 270,-3 4-180,-2-4 0,0 6 0,-1-5 0,0 1-1,0 0 1,-1 0-90,0 1 180,0 4-180,0-4 0,1 4 90,0-3-90,1-3 0,0 2 90,1-3-90,0-3 0,1 2 0,2-4 0,-1-2 0,2 0-180,3-3 0,-1-1 1,3-2-181,-2-1-180,1-1-90,0-2-89,1 0-361,-1-3-1438,6-6 1259,-3 3 1259,5-5 0,-4 4 0,1-1 0</inkml:trace>
  <inkml:trace contextRef="#ctx0" brushRef="#br0" timeOffset="145012">19308 3865 7803,'-12'2'2608,"0"0"-1888,-7 5-451,5 0-89,-5 4-90,7-2 90,0 2-90,2 0 0,-2 7 0,5-4-90,0 5 0,4-6 0,3 0 0,2 0 0,2-2 0,1 0 0,6 1 0,-1-4 0,5 1 0,1-5 0,-2-2 90,5-2-90,0-4 0,-4-1 0,3-3 0,-2-4 0,-6 3 90,2-5-90,-3-1 0,-4 3 90,0-2 0,-2 1-90,-2 5 90,0-2 0,-1 5-90,0-1 0,0 4 0,0-1 0,2 8 0,0 2-180,2 3 90,0 1-270,3 2 90,0-3-269,2 3-181,-2-5-359,1-1-91,-1 0-179,0-2 1349,0-1 0,1-1 0,1-1 0</inkml:trace>
  <inkml:trace contextRef="#ctx0" brushRef="#br0" timeOffset="145245">19552 3657 8072,'-4'-10'3508,"1"3"-3058,0 0-360,2 7 0,2 12-90,1 0 0,3 10 0,3 4 0,0-5 0,2 8 0,4 4-90,-3-9 0,4 8-90,-4-11 0,-1-2-179,0-2-1,0-2-90,-2-1-1169,0 4 540,-4-6-91,-2 2 1170,-4-7 0,-3-2 0,0 0 0</inkml:trace>
  <inkml:trace contextRef="#ctx0" brushRef="#br0" timeOffset="145511">19580 3902 7982,'9'-8'1709,"1"1"-1439,0 0-90,1 0 180,6-4-180,-3 3 0,4-2 180,-2 0-270,-4 4 89,3-1 91,-4 2-90,-4 2-90,0 0 0,-3 2 0,-2 0 0,0 2 0,0 0-90,0 1 90,1 5 0,-2 0 0,2 4-90,-2 3 0,1-2 0,1 4 0,2 0 0,0-4-180,3 3-270,2-1 90,-2-5-179,3 2-271,-3-6-269,0-2-181,-1-1 1,-1-2 1259,1-3 0,-1 0 0,1-1 0</inkml:trace>
  <inkml:trace contextRef="#ctx0" brushRef="#br0" timeOffset="145661">19774 3707 7892,'-6'-4'1799,"2"3"-1978,0 2-1,5 1-270,2 2-899,5 2 449,-1-1 900,6 2 0,-2-1 0,2-1 0</inkml:trace>
  <inkml:trace contextRef="#ctx0" brushRef="#br0" timeOffset="146098">20079 3782 8972,'-6'5'1889,"-1"-1"-1439,0 0-181,-1 1 91,-2 1-90,0 1 0,-2 1 0,1 0 90,-6 7-181,5-3-89,-4 4 0,5 2-90,5-5 90,0 5-90,8-3 0,1-4 0,4 2 0,6-4 0,-1-3-90,4-1 90,-2-4 0,1-2-90,-1-2 90,1 0-90,6-6 90,-6 1-90,4-3 90,-6-5 0,-4 3 0,0-6 0,-3-2 90,-3 4-90,0-5 0,-1 8 0,-2 1 0,1 0 0,-1 2 0,-1 2 90,1-2-90,0 3 0,0 0 90,1 2-90,0 2 0,1 0 0,2-1 0,0 2 0,2-1 0,-2 2 0,0 1 0,0-1 0,1 1 0,-1 1 0,1 0 0,-1 1 0,2 1 0,0 0 90,1 2-90,0 1 0,1 1 0,0 1 0,4 6 0,-3-3 0,3 5 0,1 2-90,-4-3 0,4 5-90,-4-5 1,0 0-181,0-1-180,0 1-1259,3 7 450,-5-6 0,3 6-1,-6-6 1350,-1 0 0,0 0 0,-1-1 0</inkml:trace>
  <inkml:trace contextRef="#ctx0" brushRef="#br0" timeOffset="146945">24939 5872 7803,'4'-9'3148,"2"-1"-2609,1-2-179,3 0-90,2-2 0,3-1 360,13-11-271,-3 4-1152,10-9 1063,-6 7-2680,17-16 2679,-9 8-179,-13 10 0,2-1-195,3-3 1,0 0 284,17-15-90,-15 14 0,1-1 45,4-3 0,-1 2-90,-7 6 0,1-1-45,8-6 0,1-1 45,2 0 0,-1 2-908,-8 7 1,-1 0 862,9-6 0,0 0 0,13-7 138,-3 2-138,-3 2 0,-4 3 0,9-6 0,-16 11 0,4-4 0,-19 13 1572,0-1-1662,-8 6 567,0-2-1017,-8 5 3122,-1 2-3032,-3 1-119,-3 2-151,-2 1 309,-1 0-1747,-5 3 808,2 0 1,-4 0 1349,4 0 0,1-1 0,0 0 0</inkml:trace>
  <inkml:trace contextRef="#ctx0" brushRef="#br0" timeOffset="147230">26025 4783 7443,'-8'-3'3328,"0"1"-2699,2 1-269,0-1-90,3 2 0,0-1 180,1 1-360,6 0 90,7 1-90,3 0-1,7 1 1,-1 0 0,3 1 90,3 0-90,4 1 90,15 4-90,-9 0 90,11 2 90,-3 5-90,-13-3 0,7 5 179,-11 3-179,-9-3 90,1 6 0,-12-6 0,-5 8-180,-3-5 0,-5 6-3482,-9-1 3122,1-5-90,-7 5-1619,-5-3 360,4-6-180,-8 3-1799,-7-2 3598,8-5 0,-13 2 0,12-7 0</inkml:trace>
  <inkml:trace contextRef="#ctx0" brushRef="#br0" timeOffset="149545">26978 4446 8252,'0'-13'3328,"0"3"-2788,-2-4 0,0 6-1,-1 0 91,0 2-90,0-1-1,1 1 541,-1 0-630,1 2-91,0 0 271,2 2 0,1 2-450,2 1-90,-1 1-90,3 3 0,0 2 89,2 3-89,1 2 90,2 3-90,3 2 90,0 2-90,3 1 0,1 0 0,9 9-707,-5-6 617,7 6-784,1-1 335,-8-8-91,5 6-1200,-2-6 660,-7-7-269,4 3-1709,-7-7 2128,-6-2 1020,-1-2 0,-5-3 0,-1-2 0</inkml:trace>
  <inkml:trace contextRef="#ctx0" brushRef="#br0" timeOffset="149817">27159 4403 8252,'-8'-6'4498,"2"2"-4138,-1 0-1,1 4-89,0 2 0,-2 3 360,-4 7-450,1 1 89,-2 6 91,-1 6-270,4-3 0,-3 7-90,2 5 0,3-8 0,-1 10 0,3 1 0,1-8-90,1 8-270,1-2 1,1-10-1,1 7-180,1-14-899,3 2 449,-1-7-179,1 0-1529,0-7 1258,1-4 1440,1-2 0,1-5 0,2-1 0</inkml:trace>
  <inkml:trace contextRef="#ctx0" brushRef="#br0" timeOffset="150047">27369 4066 8522,'-3'-19'3688,"0"2"-3238,1 8-180,0 1-90,0 2 89,0 1-179,0 2 0,1 0-90,-1 4 0,1 2-90,0 2-180,0 6 1,1-1-1,1 5-810,1 3 271,1-3-271,0 4-179,0-6-90,0 0 1349,0 0 0,1-2 0,1 0 0</inkml:trace>
  <inkml:trace contextRef="#ctx0" brushRef="#br0" timeOffset="150394">27601 4218 8522,'-5'-2'2968,"-2"-1"-2068,-4-1-630,2 2 0,-4-1-90,3 2 89,1 0 1,0 1-90,1 1 90,0 2 0,1 0 0,1 2-90,1 2-1,0-1 91,1 7-90,2-3 0,0 4 0,6 3-90,1-3-90,4 5 90,8 2 0,-2-4-90,8 6 0,7-1 0,-7-5 0,8 3 0,-10-6 0,-2-2 0,-1 0 90,-3-2-90,-2 0 0,-3-2 0,-2 0 90,-3-1-90,-3 0 90,-3 1 0,-4 0-90,-3 0 0,-3-1-90,-4 0-90,-3-1-90,-1 0-180,-1-1-90,0-1-179,1 0-271,1 0-359,0-1-1799,-8 3 1529,6-1 1619,-4 2 0,9 0 0,1 1 0</inkml:trace>
  <inkml:trace contextRef="#ctx0" brushRef="#br0" timeOffset="151149">27081 5486 9602,'-4'6'2068,"1"1"-1798,-1 1 0,0 2-90,-1 2 90,1 3 90,-2 9-181,2-4-89,-1 7 0,2 4 0,3-8-90,0 9-90,2-11 0,2-1-89,2-1-1,1-2-810,6 1 91,-3-6-271,2 0-1618,0-7 2788,-5-5 0,3-3 0,-4-3 0</inkml:trace>
  <inkml:trace contextRef="#ctx0" brushRef="#br0" timeOffset="151399">26996 5284 8252,'-6'-12'3508,"2"4"-2878,0-5-360,5 6-90,1-2 0,3 3-90,1-1-1,2 0-89,2-1 90,13-3-90,-3 1 0,9-3 0,-7 3 0,0 1 0,0 1-90,-2 1 1,-1 1-91,-1 0 0,-2 3-180,-3 0 0,0 2-719,-1 3 269,-3 0-179,-2 4-1530,-9 5 2519,-2 0 0,-4 4 0,-1-3 0</inkml:trace>
  <inkml:trace contextRef="#ctx0" brushRef="#br0" timeOffset="151595">26941 5717 9422,'1'5'1619,"2"-1"-1439,1-3-1,3-2-89,8-5 0,-1 1-180,9-4 90,-4 1-90,3-1-89,1 0-1,2-1-90,1 1-899,10-5 179,-9 5-179,5-3 1169,-5 3 0,-8 1 0,5-1 0</inkml:trace>
  <inkml:trace contextRef="#ctx0" brushRef="#br0" timeOffset="152529">27487 5571 8522,'-4'-2'2249,"-1"-1"-1979,2 3-90,0-1 269,1 1-179,1 0 0,0 2-180,1-1 0,1 1 0,0-1 90,2-1-90,0 0-90,2 0 90,0 0-90,2-1 90,2 0-90,2-2 90,2 0-90,0 0 90,1-2-1,0 0 91,5-4-90,-6 2 90,3-2 270,-5 0-90,-5 2-90,0-2 269,-4-2-179,-4 4-180,0-2 90,-6 2-180,0 3 0,-4 0 0,1 4 0,-3 1-90,0 2 0,-2 2 0,0 2 90,-1 2-90,0 1 0,2 1 0,0 2 90,-4 7-90,7-5 0,-2 7 0,7 0 0,5-5 0,4 5-180,10-2 90,2-5-90,8 3-270,14-7 180,-5-4 0,15-2-179,9-7-2065,-12-2 2424,15-4 0,-19 0 90,-2-2 0,-3-1-1252,-3-1 1342,-2-2-2204,4-7 2204,-10 5 90,2-6 1493,-10 1-1313,-6 7-90,-1-4 180,-10 3 814,-1 4-1084,-4-2 3481,-6 3-3661,1 4 90,-5 0 90,-2 4-90,4 2-90,-4 2 0,7 1 0,1 1 0,1 1 0,1 1 0,1 1 0,0 3 0,3-2 0,1 2-90,5 1 90,2-3-90,3 2-90,3-2 180,-1-2-90,2 0 90,2-5 0,-2-1 0,2-2 0,-1-2 0,-4 1 90,2 0-90,-5 1 90,-1 0 0,0 0 0,-2 0 0,1 1-90,0 1 90,-1 1-90,2 2 0,1 4 0,1 0 0,2 3 0,0-2 0,0 1 0,2 0-90,1 0-450,8 3 91,-4-5-91,5 2-899,2-5 539,-5-3-269,5-2-1529,-2-4 1258,-5-1-89,3-3 1529,-6 0 0,-1-2 0,-1-1 0</inkml:trace>
  <inkml:trace contextRef="#ctx0" brushRef="#br0" timeOffset="152746">28231 5208 8612,'-5'-21'4048,"2"7"-3419,-1-2 901,-1 4-1171,3 6 1,-2-1 90,2 9-360,0 2 0,0 5 180,1 8-180,1-2-90,1 9 90,3 6-90,0-6-90,2 9-90,0-8-90,0 0-90,0-1-90,1 0-809,1 6 449,-2-8-179,0 2-90,-3-11-271,-2-1-89,-2-3 0,-1-1 1439,-2-3 0,-1-2 0,0-1 0</inkml:trace>
  <inkml:trace contextRef="#ctx0" brushRef="#br0" timeOffset="153697">28135 5404 8612,'0'-6'2429,"1"-1"-1890,5 0-359,1 1-90,5-1 180,6-1-180,-2 3 0,6-3 90,6 1 0,-5 1-90,8-2 90,0 1 0,-8 1-846,5-1 846,-11 2 0,-3 2 89,-2-1 1,-3 2 90,-1-1 360,-2 2-271,-2-1 757,0 1-217,-3 1-629,-5 4-270,1 0 90,-4 4 90,1 3-180,1-1 90,0 4-90,2 2-90,2-4 89,1 4 1,4-1-90,-1-4 0,3 3 0,2-2 0,-1-5 0,4 2-90,-3-5 90,1-1 0,0-2 0,0-3 0,0-1 0,1 0 0,-1-2 0,1-1 0,6-8 0,-6 4 0,3-7 0,-5 2 0,-4 4 0,1-4 90,-2 3-90,-2 4 90,0-2-90,-1 3 0,0 3 0,0 0 0,0 2 0,0 1 0,1 4 0,0 1 0,1 3 0,0-2 0,2 2 0,4 1 0,-1-2 0,5 2 0,3-3 0,-2-2 0,5-1 0,2-3 0,-5-1 0,5-2 0,-2-3 0,-4 0 0,2-1 0,-4-2 0,-4 2 90,2-3-90,-7 2 90,0 1-90,-3 0 0,0 0 0,-2 0 0,-5-3 0,1 2 0,-3-1 0,-3 1 0,3 3 0,-4-2 90,5 5-180,1-1 90,0 2 0,3 0 0,-1 0 0,3 0 0,0 1-90,2 0 0,4 1 90,0 0 0,4 0 0,-1 0 0,2 0 0,1 0 0,6 0 0,-3 0 0,5 0 0,-2 0 0,-4 0 0,4 0 0,-4 0 0,-2 1 0,1 0 0,0 2 0,-3 0 0,3 2 90,-2 1 0,-2 0-90,2 2 0,-3-1 0,-1 1 0,0 0 0,1 1 0,-1 1 90,2 7-90,-3-5 0,1 5 0,-2-1 0,-1-4 0,-1 2 0,-2-6 0,0 0 0,-1-2 0,0-1 0,-1 1 0,0-3 0,1 0 0,-1-4 0,2-2 0,-1-2 0,1-2 0,1-1 0,1-2 0,1-2 0,0-2 0,2-10 0,1 5 0,1-7 0,2-3 0,-2 6 0,1-7 0,1 2 0,-3 7 0,2-2 0,-4 9 0,0 3 0,-1 1 0,0 2 0,-1 2-90,-1 2-90,1 1-179,-1 0-91,0 1-3508,0 1 630,2 6 1529,-1-2 0,2 5 1799,-1-3 0,3 0 0,0 1 0</inkml:trace>
  <inkml:trace contextRef="#ctx0" brushRef="#br0" timeOffset="154245">29203 5190 9512,'4'-2'2788,"5"-3"-2608,-1 1 0,3-2 0,3-1-90,-2 0 0,4-1 0,-5 1 89,1 0-89,-1 0 180,0 0 270,1-3-180,-4 3-1,1-2 361,-5 2-450,-3 3 0,-1-2 0,-3 3-90,-1 1-91,-3-1 1,-1 2 0,-9 3 0,2 1-90,-7 3 270,-2 6-180,4-2 0,-6 5 90,4 2-90,6-3 0,-1 4 0,8-5 0,3 6-90,4-5 0,2 5 90,10-3-90,1-4 0,6 2 0,7-5 0,-4-4 0,8 1 0,1-7 0,-7 0 0,6-4 0,-2-3 90,-8-1 0,4-2-90,-9 1 0,-1 0 90,-2-2-90,-1 0 89,-2 0 91,3-5 0,-4 5-180,1-3 90,-4 2-90,0 4 0,-1-2 90,-1 5 0,0 2-90,1-1 0,0 4 0,0 0 0,2 2 0,1 5 0,1 0 0,1 4 0,3 5 0,-1-2 0,1 5 0,-1-3 0,2 8-90,-3-4 0,3 6 90,-2 1-270,-3-5-89,0 5-361,-4-9 0,-2 1-179,-2-1-91,-3 1-179,-3-1-270,-3-1-3482,-4 1 3212,-5 1 90,-4 0 1559,-4 1 0,-5 0 0,-2-1 1</inkml:trace>
  <inkml:trace contextRef="#ctx0" brushRef="#br0" timeOffset="154561">27317 6245 7533,'-1'-5'4497,"4"1"-3867,16-8-450,1 3 90,12-5 269,19-3-3327,-5 3 2878,-14 4 0,4 0 89,9-2 1,1 0-135,-9 3 0,1-1 0,13-3 0,4 0 0,5-1 0,-1 0-45,-12 2 0,1 1-757,16-4 0,-1 0 757,-16 3 0,-2 1 0,1 0 0,0 0 0,0 0 0,0-1-45,0 1 0,0-1 0,0 1 0,-1-1-45,-1 0 0,0 1-45,-1-1 0,0 0 0,-3 0 0,1 0 0,-4 1 0,1-1-249,9-4 0,-1 0 69,-13 4 0,-2 0 0,7-2 1,-3-1-1575,11-10 228,-20 7 311,-3-4 1597,-21 8 1,-8 0 0,-5 0 0</inkml:trace>
  <inkml:trace contextRef="#ctx0" brushRef="#br0" timeOffset="154901">27443 4944 7982,'-3'-6'3239,"2"-1"-2610,5-2-449,1 3 90,12-6-180,-1 4 0,9-2 90,1 2-90,5-1-3392,6 0 3392,6 0 0,7-1-9,6 0 9,5-1-2265,4 1 2175,-32 4 0,3 1 44,17-4 1,0 1-532,-10 2 0,-1 0 487,13-2 0,1-1 0,2 1 0,-3 0 0,-13 2 0,1 0 0,10-2 0,1 1-406,-6 1 0,-2 0 316,-13 1 0,0 1-45,7-1 1,-1-1-766,20-3 1305,-20 2-1305,3-2-432,-19 0-17,-11 1 1349,-2-1 0,-11 2 0,-1-1 0</inkml:trace>
  <inkml:trace contextRef="#ctx0" brushRef="#br0" timeOffset="160712">25233 12366 8702,'-7'-2'3238,"1"1"-3058,0 1-90,0 1 0,0 2 0,-1 1 0,0 3 180,-4 6-180,2 0 0,-3 6 0,5-2 0,0 1-1,2 2-89,2 2 90,0-1 0,2 0-90,-1 0 90,2 0-90,0-1 0,1-1 90,1-2-90,-1-1 90,1-3 0,0-2 90,1-3 0,-1-2 90,0-3 359,2 0-359,0-3 90,1-3 270,-1-7-360,-1-1-91,1-7 1,-2 1 90,0-3-180,1-2 0,-1-3 0,1-15 0,0 8 0,0-11 90,0-2-3572,-1 10 3482,0-8 0,-1 15 0,1 3 90,-1 2-90,1 3-90,0 2 179,0-2-89,-1 7-90,2-6 0,-1 13 3392,2-1-3392,3 9 0,0 3 0,3 4 0,5 7 0,-4-1 0,6 5 0,-5-4 0,1 0 0,0 0 0,0 0 0,0-2 0,0 0 0,-1-2 0,0-2 0,1-1 0,2-1 0,-2-4 0,2-1 0,0-8 0,-3 0 0,2-7 0,-1-5 0,-5 2 0,3-6 0,-5-2 0,-2 7 0,0-5 0,-2 9 90,-2 1-90,1 3 90,-1 1-90,0 1 0,0 3 0,0 0 0,0 12 0,1-1 0,1 8 0,1 5-90,0-4 0,2 6-269,4 1-91,-1-5-90,4 5-989,6-2 630,-2-6-271,7 3-1888,3-5 1439,-6-5 0,8 1 1619,-8-8 0,0-1 0,1-2 0</inkml:trace>
  <inkml:trace contextRef="#ctx0" brushRef="#br0" timeOffset="160996">25965 12178 10051,'-11'0'2609,"1"2"-2159,-1 9-181,3 1-89,-4 7 90,4-1 0,0 1 0,1 3-90,1 0 269,2 13-269,3-8 0,1 7 180,8-2-180,1-9 0,4 6-90,0-13 180,1-2-180,4-2 0,2-3-1,2-4-3301,15-4 3302,-6-2-90,11-5-133,4-5 43,-11 2-90,9-5-477,-14 4 117,-3 0-90,-2 0-269,-3 2-1979,2-1 4212,-9 3-3043,-1 1 1756,-13 5 0,-4 3 1,-4 3-1</inkml:trace>
  <inkml:trace contextRef="#ctx0" brushRef="#br0" timeOffset="161829">22463 16754 12300,'2'-4'720,"1"1"-541,2 2 181,9-2-180,0 2-90,9-3 180,12 0-180,-5 1-430,12-2 430,-8 2-90,2 0 0,2-1 90,2 1-90,22-2-90,-14 1 90,16 0-450,0 1 90,-16 2-811,12 0 542,-21 2-181,-4 0-3130,-3 1 2770,-4 0-179,-4 0 855,0 1 1,-9-2 0,2-1 0</inkml:trace>
  <inkml:trace contextRef="#ctx0" brushRef="#br0" timeOffset="162148">23218 16559 7533,'-9'-7'3957,"-3"-2"-3597,5 2 0,-1 0 0,5 4-90,1 0 0,1 0-91,1 1 91,7 0-180,1 1 0,15 3 0,-2 0-90,10 2 90,-4 0-807,3 2 717,3 0 0,0 3 0,1 0-3154,26 15 3154,-23-7 0,17 10 90,-25-2-90,-10-5-209,0 9 209,-12-8 90,-5 2-90,-4 0 90,-4 0 490,-10 12-580,1-8 89,-7 7 3161,-3-1-3250,7-8-286,-6 6 196,9-11-90,2 0-90,1-2 0,3-2-90,2-1-1169,3 4 360,5-6 52,4 1-1761,13-8 2878,0-5 0,12-3 0,-3-4 0</inkml:trace>
  <inkml:trace contextRef="#ctx0" brushRef="#br0" timeOffset="162645">24194 16833 8072,'-9'8'4408,"1"2"-3958,1 1-181,0 2 1,-1 3-90,1 0 0,1 2 90,1 0-180,1 1 180,0-1 0,2 8-180,2-7-90,0 3 89,3-4-89,0-5 90,0 0-90,-1-6 0,1-3 0,-1-1 90,0-3-90,0-6 0,-1-2 0,0-5 0,-4-12 0,0 3 0,-2-11 0,-1 4 0,-2-3 0,-2-3-1169,-1-4 1169,-1-4 0,2 10 0,0 0 90,-5-19 45,1-1 0,-1-1 45,2 2-90,4 13 0,0 0 450,1-7-360,4 15 89,-1-6-89,4 17 0,2 3-90,1 3 0,2 1 0,4 2-90,2 1 0,4 3 0,3 2 0,2 2 0,2 3 0,2 2 0,1 2 1169,1 2-1169,11 8 0,-9-1 0,7 5 0,-5 6 0,-10-5 0,1 8 0,-11 6 0,-7-7 0,-4 10 0,-11 3 0,1-9 0,-8 9 0,-5-1-90,6-8-514,-8 7 245,10-12-1,1-2-270,1-2-89,3-1-271,3-2-1528,2 4 989,5-7-91,3 3 1620,10-6 0,0-5 0,8 2 0</inkml:trace>
  <inkml:trace contextRef="#ctx0" brushRef="#br0" timeOffset="163018">24677 16811 8432,'-12'-1'3958,"-10"1"-3418,3 2-91,-7 3 271,-2 5-360,7-1-90,-7 5 179,7 3-359,7-2 0,-1 5-90,10 0 90,4-4-90,4 5 0,3-9 0,9 4-90,-1-6 90,6 1-90,4-5 90,-5-4-90,6-1 0,-1-7 90,-6 0 0,4-5 0,-5-3 0,-6 3 0,2-3 90,-7 5 0,-1 0 180,-1 1-90,-1 1 0,-1 2 270,-1-2-270,0 4-1,-1-1 1,0 3-90,0 0 0,2 8-90,0-1 0,2 7-90,4 2 90,-1-2-90,4 4-359,4 0-1,-1-6 0,5 4-1169,7-5 630,-6-3-451,9-1 1,-8-4-180,-1-2 90,-1-2 1529,0-3 0,0-1 0,-2-1 0</inkml:trace>
  <inkml:trace contextRef="#ctx0" brushRef="#br0" timeOffset="163245">25070 16495 7892,'-17'-6'4498,"-1"6"-4228,10 5-90,-2 5 90,5 8-91,3-2-89,1 8 0,7 6 0,0-5-90,4 10 0,5 2-90,-3-9-90,5 9-269,1-4 89,-5-8-90,4 4-90,-8-11-899,2 2 360,-5-7-90,-1 1 1169,-7-8 0,-1-3 0,-3-1 0</inkml:trace>
  <inkml:trace contextRef="#ctx0" brushRef="#br0" timeOffset="163579">24947 16806 8162,'-12'-9'2699,"1"0"-2160,1 1-179,3 0 0,1 1 0,2 0-90,2 1 269,4-3-269,2 2-90,4-2 450,7-1-360,0 3-1,6-4 361,6 0-450,-5 2 90,10-4 270,1-1-361,-7 2 1,7-4 180,-11 4-180,-1 0 90,-1 0-90,-2 0 180,-2 1-1,2-4-89,-5 4-270,1-1 360,-6 3-180,-2 4 0,0 0 0,-4 2 0,0 2-90,0 1 0,-1 5-1,0 1 1,-1 4-90,1 3 90,-1 2 0,1 3-90,0 3 0,1 2 0,1 1 90,0 2-90,1 1 0,1 1-90,2 1-90,4 11 1,0-10-271,4 8-630,4-4-179,-3-10-180,6 4-540,-6-14-180,1-2 1,0-4 89,0-1 2069,0-4 0,-1-2 0,1-2 0</inkml:trace>
  <inkml:trace contextRef="#ctx0" brushRef="#br0" timeOffset="164246">25588 16742 7982,'-3'-5'3418,"-1"0"-2518,2 0-540,2 2-180,2-1 0,3 2 89,4 0-89,2 0-90,3 0 90,4 0 90,13-2-562,-6 1 382,9-2 0,-1-1-90,-8 1 0,4-1 0,-14 1 0,-1 0 90,-4 0 292,-2-1-292,-4-3 0,-2 2 0,-4-2 179,-9 1-89,0 2 90,-7 1 90,1 4-90,-2 1 90,-1 1-1,-1 2 91,0 2 270,-7 5-450,8-1-90,-4 4 179,8 4-269,5-2 0,0 4-90,10 2 0,2-4 0,6 4 0,4-7 0,4-1 0,5-1 0,3-1 0,4-3 0,2-1 0,3-2-210,2-2 210,2-2 0,1-2 0,1-1 0,0-2 0,0-2 0,13-4-1036,-14 0 1036,8-4 75,-11-3-75,-12 3 0,2-4 0,-13-1 0,-6 3 0,-4-4 0,-12 0 0,-1 6 0,-8-5 1045,-11 4-1045,6 4 0,-9-3 0,8 7 126,1 0-126,1 1 0,1 1 0,2 1 0,-2 0 0,9 1 0,-2 1 0,9 1 0,4 1 0,2 0 0,9 3 0,0 0 0,6 0 0,7 2 0,-4-2 0,7 1 0,-6-1 0,-1-1 0,0 1 0,0 0 0,-1 0 0,-1 0 0,-2 0 0,1 0 0,-2 0 0,3 2 0,-4 0 0,2 3 0,-3 4 0,-4-1 0,1 6 0,-5-3 90,1 1 0,-1 2-90,1 1 0,1 9 0,1-6 0,2 6 0,5-1-180,-3-6 180,5 4-90,-3-8-449,1-2-271,0-2-179,1-2-451,1-2-2337,7-1 1708,-5-4 180,5-1 1889,-7-5 0,0-2 0,0-2 0</inkml:trace>
  <inkml:trace contextRef="#ctx0" brushRef="#br0" timeOffset="164680">26422 16560 9602,'-5'-2'3418,"1"3"-3149,4 3 1,2 3 0,2 2 90,0 1 0,1 2-1,1 2 1,2 1 0,1 0-90,2 2 0,1 0 0,0 1-1,6 7-89,-4-6-90,4 4 90,-3-5-90,-4-6 0,2 2 90,-3-6 0,-3-4 0,2 0 180,1-8-270,-3-2-1,3-5 181,-1-7-180,-3 2-90,2-8 90,-3-4-90,-1 4-654,0-8 654,-2 8 0,0 1 0,0 0 180,0 2-180,-1 3 270,1-2-90,-2 6-90,1 0 90,-1 5-180,0 5 0,-1 2 834,2 9-834,0 1 0,2 5 0,0 1 0,1 1 0,2 2 0,0 0 90,5 10-180,-1-5 90,3 6 0,-3-9-180,7 9 0,-4-7-90,5 5-360,-1-3-502,-5-7 142,3 5-1438,-4-5 809,-5-5-270,0 3 0,-7-6 90,-5-1 1799,-3 0 0,-4 0 0,-2-1 0</inkml:trace>
  <inkml:trace contextRef="#ctx0" brushRef="#br0" timeOffset="165111">23571 17851 7443,'-14'-4'4947,"6"-1"-4587,17 1-90,7-1-1,8 0 1,10-2-5570,7 0 5570,10-1 179,9-2-628,-8 3 0,4-1 359,-11 1 0,2 0-154,18-3 1,2 0 152,-14 2 1,0 0-303,4-1 1,1-1 257,4 1 0,1-1-28,-19 3 0,0 1 0,0-1-17,2 0 0,1 0 0,0 0-30,1 0 0,0 0 0,1 0 0,0 0 0,1-1 0,-1 1-30,2-1 0,-1 1 0,1-1 30,-1 1 0,0-1 0,3 0-15,1 0 0,5-1 0,-1 0 0,-2 1-54,3-2 0,-2 2 0,2-2 31,-4 2 1,2-1-1,1 0 1,0 0-133,-3 1 0,1-1 1,-1 0-1,-3 1 110,4-1 0,-4 1 0,3-1 63,-6 1 1,3 0-1,-1-1 1,0 1-34,9-2 0,-1 0 0,-3 0-30,7-1 0,0 1 30,-14 1 0,3 0 0,-3 0-30,11-3 0,-5 1 0,-15 3 0,-1 0 0,7-2 0,-3 0 0,4-1 1159,-8 0-1159,-8 2 1582,-5 1-1672,-5 0 0,-5 2 0,-3 0-180,-4 1 1481,-2 0-2381,-5 0 3655,-3 1-3564,-3-1-2250,-9 3 1530,0 0 295,-7 0 1504,-6 1 0,4-1 0,-7 0 0</inkml:trace>
  <inkml:trace contextRef="#ctx0" brushRef="#br0" timeOffset="177514">16652 7605 8072,'-10'-21'3688,"3"8"-3508,-4-6 90,5 12-90,0 1 540,-5-2-631,5 4 91,-2 0-180,6 4 90,0 0 0,1 1-90,0 0 90,0 2 0,0 2 0,0 1 0,1 3 90,0 1-90,0 1 90,0 3-180,1 1 180,2 10-180,1-5 0,1 8 90,4 0-90,0-5 0,4 5 90,3-3-90,-2-7 90,5 2-1,1-5 91,-5-6-90,4 1 360,0-8-270,-5-3 90,4-3 359,-2-8-449,-5 1 180,1-7-180,-5 3 270,-1-11-270,-3 5 0,-1-8-1,-2 7 1,-1 0 0,-1 0-90,0 0-90,-3-4 180,1 8-90,0-2 180,0 7-180,1 5-90,0-2 90,1 6-90,1 2 0,1 8 90,0 4-90,2 8 0,1 5 0,1 3 0,1 6 0,7 22 0,-2-9-445,6 19 445,-5-27 0,-1 0-1099,6 21 1144,-5-19 0,0 1-45,1 0 0,-1 0-2881,5 21 2881,-5-22 0,-1 0 0,2 11-279,-1-2 279,-2-4 0,-2-3 0,-2-3 252,-2-4-252,-1-4 0,-3-2 731,-1-4-731,-2-2 0,-1-4 0,-3-4 3230,-1-2-3230,-8-2 0,2-4 491,-7-3-491,-5-9 0,6-1 0,-8-5 0,0-8 0,7 3 0,-7-7 0,5-5-90,7 6-202,-2-8 292,9 9 0,3-1 0,2 0 0,4 0-90,2 1 90,3-1-90,2 0-90,2 0-90,2 2-359,8-8-91,-3 8-269,5-4-1620,2 4 810,-5 6-90,5-1-1799,-3 5 3688,-5 3 0,3 0 0,-5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0:13.638"/>
    </inkml:context>
    <inkml:brush xml:id="br0">
      <inkml:brushProperty name="width" value="0.09071" units="cm"/>
      <inkml:brushProperty name="height" value="0.09071" units="cm"/>
      <inkml:brushProperty name="color" value="#FF0000"/>
    </inkml:brush>
  </inkml:definitions>
  <inkml:trace contextRef="#ctx0" brushRef="#br0">10556 5716 7982,'-13'-3'2429,"3"0"-1979,-8-1-180,6 1-90,-4-1-1,3 2 91,-1-1-90,-1 0 0,0 0 0,-1 0 0,0 0 90,-1 0 0,-1-1-91,-1 1 91,-2-1-90,-1-1 90,-1 1 0,-1 0 0,-1 0 0,-1 0-1,1 1 1,-1 0 0,-1 1-90,1 1 0,-1 1 0,1 1-90,-1 1 270,-12 4-270,9-1-1,-10 3 91,-1 3-90,9-1-90,-9 3 180,-1 2-865,9-2 775,-10 5-90,14-5-207,-1 2 207,1 0 90,-1 1 0,0 0 0,1 2 0,1 0 0,0 1-414,2 1 414,1-1-2446,1 2 2356,2-1 180,2 1 27,2-1-207,2 0 90,2 0-90,3-1 0,1 1 0,2-1 90,1 1-90,2-1 332,0 9-332,3-5 90,2 7-90,1-9 0,2 1 0,0-1 0,2 0 3392,0 0-3392,2-1 0,0 1 0,2-2 0,1 1 0,2 0 0,1-1 0,1 1 90,3 0-90,10 7-429,-5-5 429,10 5 0,-9-9 0,2 0 0,2-1 0,1 0 0,15 6 0,-7-7-842,11 5 842,-11-9 0,0 0 0,3-1 0,1-2 0,1 1 0,2-2 0,2-1 0,0 0 0,1-1 0,0-1 0,2-1-2096,1-1 2096,1 0 0,2-2-877,1 0 877,2-1 560,1-1-560,-14 0 0,0-1-1511,23 0 1511,-22-1 0,0 1 0,17-2 1056,-1-1-1056,1-1 0,-2 1 135,1-2-135,-1 0 0,0 0 0,0-1 0,-1-1 0,0 1 0,0-1 0,-1 0 0,0 1 0,0-2 0,-1 1 0,0 0 0,0 0-1018,-16 1 1,0 1 1017,21-5 0,-22 4 0,1 0 382,-1-2 1,-2 1-383,20-6 0,-20 5 0,-1-1 0,12-4 0,-3 0 0,-1 0 0,-3-1 0,-2 0 0,-2 1 0,-3-1 0,-2 1 0,-2-1 386,-2 0-386,-2 0 90,-2-2-90,-2 0 963,-3-1-963,-2-1 0,-2 0 179,-2 0 181,1-11-180,-5 6-90,0-8 360,-8-1-360,-3 6 90,-4-8-84,-2 10-6,-3 0-151,-2-1 151,-3 0 90,-13-12-90,5 9-536,-11-8 536,7 11-90,-3 1 90,-3 1-90,-3 0 90,-4 0 64,-4 1-154,-4 0 90,-4 2-90,-6 0 0,12 8 0,-2 0-595,10 4 1,-1 1 594,-14-4 0,-3 1 0,-5 2 0,0 2-601,12 1 0,1 1 601,6 2 0,-2-1 0,3 2 0,-5 0 0,3 1 444,-1 1 0,0 0-444,1 2 0,0-1 0,1 2 0,2 1-45,0 0 0,1 1-45,2 1 0,0 0 0,2 2 0,1 0-135,1 0 0,1 2-135,2 0 1,-1 1-631,-27 12 91,1 2-900,3 3-270,3 2-270,2 1 91,2 2 89,2 2 2159,2 2 0,3 1 0,1 1 0</inkml:trace>
  <inkml:trace contextRef="#ctx0" brushRef="#br0" timeOffset="3465">7848 16573 8522,'-12'-12'3598,"6"5"-3328,0-3-180,9 5 180,2 0-90,5-1 89,2-2-89,4 0 90,3-1 90,3 0 0,4-1 0,2 2-503,3-1 503,2 1-90,2 2 89,1 2-89,1 3 0,2 2 0,0 2 0,3 2-90,1 3-1,-9-1 1,1 1 0,21 6-926,-17-4 1,-1 0 1015,20 7-180,4 0 90,2 1-135,-31-9 0,0 0 45,1 1 0,0 0-46,1 1 1,-1-1-1396,2 1 1,-1 0 1350,1 1 0,0-1 0,0 0 0,2 0-814,16 4 1,1 0 858,-13-4 0,0 0-137,13 2 0,1 0 182,2-2 0,-2-1-45,-11-2 0,0-1-45,13 2 0,3 0 45,2-2 0,-2-2-252,-13 0 0,0-1 207,15 1 0,0-1 44,-18-2 1,-3 0 439,2-1 1,1 0-485,-1-1 0,1-1 422,0 0 1,1-1-423,0 0 0,1-1 0,1-1 0,-1 1 0,2-2 0,-1 1 0,2-1 0,-1 0 0,2 0 0,-1 0 0,2-1 0,-1 1 0,2-1 0,-1 1-266,1-1 1,1 0 265,-3 0 0,4 0 0,-6 1 0,4-1 0,-3 0-125,9-1 0,-1-1 125,-8 2 0,2 0 0,-3-1 0,5 0 0,-3 0-285,1-1 1,1 1 284,-1-1 0,1 0 0,-1 0 0,2 0 0,-3 0 0,4-1 0,-3 0 0,10-1 0,0 1 0,-10 0 0,3 0 0,0 0 0,2 0 0,-1 0 0,-2 0 0,11-1 0,-1 0 30,-8 1 0,2 0 0,-4 1-30,5 0 0,-2 0 0,0 1 0,0 0 0,0 1 0,0 0-161,-1 0 1,0 1 160,-1 0 0,0 1 0,-1 0 0,0 1-224,-1 0 0,0 1 224,-2 0 0,1 0 0,-3 1 0,2 0-29,-5 1 0,2-1 0,-2 1 29,6 1 0,1-1 164,-10 0 0,3 1 0,-1 0-164,22 2 0,-3 0 97,-14 0 0,0 1-97,13 0 0,2 2 0,-1 1 0,-2 1 0,-14-2 0,0 1 0,12 2 0,3 1 0,-2 0 0,-2 1 0,-14-2 0,1 0 0,13 3 0,-1 0 0,-18-3 0,-2 0 523,1 0 1,0 0-524,-1 0 0,0 0 0,0 1 0,0-1-152,0 0 1,0 0 151,0 0 0,0 0 0,0 0 0,0 0 0,0 0 0,1-1 0,-2 0 0,3 1-292,16 1 0,1 0 292,-13-3 0,0-1 0,12 2 0,3-1 355,0-5 1,-1-1-356,-13 0 0,0-2 0,13 0 0,2-2 0,-1-4 0,-2-1 0,-13 2 0,0-1 0,11-2 0,2-1 0,-2-2 0,-2 1-502,-13 2 0,1 0 502,11-3 0,-1 0 0,-16 4 0,-2 0 141,1 0 0,-1 0-141,-1 0 0,1 0 0,31-8 775,-1-2-775,1 2-90,0-1 90,0 1 0,-31 9 0,0-1 0,0 1 0,0 0 0,0 1 0,0 0 0,33-6 0,-2 3-360,-20 4 1,1 2 359,21-1 0,-24 3 0,1 0 463,-2 3 0,-2 0-463,22 3 115,-22-1 0,0 0-115,1 3 0,-2-1 0,23 5 118,-22-3 1,1-1-119,16 5 0,1 0 0,1-1 0,2 1 0,1-1 0,3 0 0,1-1 0,-31-5 0,0 0 0,0-1 0,0 0 0,1 1 0,0-2 0,0 1 0,-1-1-45,1 0 0,0-1 45,-2 0 0,2-1 0,14-1 0,1-1 0,-12 0 0,-1-2 0,12 0 0,0-2 0,1-3 0,-2-2 0,-11 2 0,0 0 608,12-4 1,-1-1-609,-14 2 0,-1 1 0,0-2 0,1 1 0,0-1 0,-1 0 0,1-1 0,0 1 0,1-1 0,-1 1 0,0 0 0,1-1-45,-1 1 0,0 1 45,0-1 0,1 1 0,-2 0 0,1 1 0,-1 0 0,0 0 0,30-8 0,-2 0 0,-2 1-632,-20 6 1,0 0 631,19-5 0,-22 6 0,0 0-628,-2 1 1,-2 1 627,17-4 413,14-3-413,-3 1 0,-13 5 0,13-3 0,1 3 129,-14 3-129,15-1 0,-18 2 1843,2 2-1843,1 0 0,1 2 1691,2 0-1781,2 2 90,1 1 0,0 1 0,3 0 0,-16-1 0,1 1-1053,23 1 1053,-23-2 0,1 0 45,2 0 0,-1-1-90,-10 0 0,1 0 45,11 0 0,0 0 90,18 0 56,1 0-146,0 0 0,0 0-798,0 1 798,0 0 0,0 1 0,0 1 0,0-1-90,0 2-1390,1-2 1480,0 0 0,1-1 440,-1-1-440,0-1-391,1-2 391,0-1-45,-20-1 0,2-1 0,-12 1 0,-1 0-45,10-2 0,1-1-90,-3 0 0,-3 0 27,19-4-162,-22 4 0,-1 0 280,22-4-864,-17 4 10,7-1-550,-22 4-180,-4 0-90,-5 1 90,-4 3 1359,-5 0 260,-5 0 0,-5 1 0,-2 0 0</inkml:trace>
  <inkml:trace contextRef="#ctx0" brushRef="#br0" timeOffset="4455">15885 17642 7353,'-9'-3'4587,"3"1"-3687,-3 1-720,5 0 89,0 2 181,3-1 270,1 1-271,1 2 1,2 1 90,2 2 0,1 0-91,3 1 1,1 1-90,2 0-90,1 1 0,3 2-180,0 0-1,2 1 1,1 0 0,0 2-90,1 0 0,10 8 0,-7-5 0,8 6 0,-9-7 0,0 0 0,0 0 0,0-1 0,0-1 0,-2 0 0,-1-2 0,-2 0-180,-2-2-179,2 3 89,-6-5-90,1 2-629,-6-4 359,-3-2-90,0-2 91,-3-3-720,-3-4 719,1-2 0,-4-2-449,-3-6 629,1 2 90,-4-5-269,-1-3 359,3 4 180,-4-6 0,5 8 180,0-1 0,0 1 90,2 1 0,0 0 359,-1-5-269,2 5 0,0-3 719,-2 0-719,3 7 90,-3-5 360,2 8-361,3 2 91,-1 0-90,2 3 90,0 1-90,0 1-1,-1 0 721,1 1-720,0 2-1,-1 4 451,-1 8-540,-1 0 89,-1 8 91,-4 10-450,1-6-406,-4 11 496,3-8 0,0 2 0,-1 1-90,-1 2 0,-1 0 0,-4 17 0,3-12 0,-3 12 0,1-2 0,5-14-90,-2 9 0,6-18-90,1-4 180,1-2-450,1-4-89,1-3-991,0 0 631,3-5-90,0-1-181,2-6-89,0-2-180,0-1-90,0-3 496,1-2-406,0-2 591,2-3 0,1-1 0,1-2 0</inkml:trace>
  <inkml:trace contextRef="#ctx0" brushRef="#br0" timeOffset="4834">16440 17500 7892,'0'-6'2699,"0"1"-2249,0 0-91,0 0-89,0 2-90,-1-1 90,1 2-90,-1-1 0,1 1 450,0 1-630,3 4-360,0 2 90,2 2-180,0 0-90,-1-2-269,0 0-270,-1 0-181,0 0-89,-2 0 1349,1 0 0,1-2 0,0 1 0</inkml:trace>
  <inkml:trace contextRef="#ctx0" brushRef="#br0" timeOffset="5387">16974 17380 9422,'0'-6'1709,"1"0"-1440,-2 3-89,1 1 0,0-1 90,1 0-90,-1 1 0,-1 0 90,1 0 90,0 0-1,0 1-89,0 0-180,-3 3 0,2-1 0,-5 3-90,2-2 180,0 2-90,-1 0 90,-1 2-90,0 1-90,-1 1 180,-2 6-90,1-3-90,-1 5 90,1 0-1,2-4-89,-2 4 90,1-1-90,2-3 90,1 3-90,4-5 90,5 5-90,0-3 0,5 3 0,6 1 0,-1-4 0,8 3 0,-3-5 0,2-1 0,2 0 0,3-1 0,1 0 0,1-1 0,1 0 0,0 0 0,0 0 0,9 3 0,-10-2 0,6 3 90,-14-4-90,-5-1 180,-4 1 0,-3 0-90,-5 0 270,-5 6-180,-6-2 90,-6 5-91,-17 2-89,4-3-451,-14 4 361,8-6 0,-2-1 0,-1-1 0,0 0 0,0-2-3362,-8 1 3092,12-3-180,-2 1 1,16-6-361,6 0-179,4-3-361,4 0-27,4-2-332,2-1 3482,3-1-1773,3-2 0,2 0 0,3 0 0</inkml:trace>
  <inkml:trace contextRef="#ctx0" brushRef="#br0" timeOffset="8198">29554 9196 7263,'-16'-13'3148,"3"4"-2968,-8-3 0,2 5 90,-14-2-850,5 2 670,-12-2 90,7 4 0,-3 0-90,-3 1 90,-4 0-90,-2 2 0,-2 0-742,-2 1 742,-1 1 0,-2 2 0,1 0-1,-1 1 1,-1 1-2894,-1 2 2894,-2 0 0,-1 3-968,13-2 0,-1 2 923,10-3 0,0 1-207,-13 3 0,1 1 206,12-2 1,1 0 0,-1 0 0,-1 1 45,0 1 0,0 0-45,-1 1 0,0 0-133,-1 1 0,1 0 133,-1 1 0,0 1 0,1 0 0,-1 1 0,3 0 0,-3 1 45,-4 5 0,-5 3 0,4-2-90,2-1 0,-1 2 162,1 0 1,-4 1-1,6-1-162,6-3 0,3-1 0,-1 1 0,0 0 494,1 0 1,0 1-495,1 0 0,0 0 45,1 1 0,1 0-45,1 1 0,1 0 45,0 1 0,2 1 0,0-1 0,1 3-470,-7 12 1,1 2 469,8-9 0,0 0 0,-5 9 0,1 3-317,4 0 1,3 0 271,4-11 0,1 2 327,-2 10 0,1-1-327,0 20-769,4 0 859,4 1-90,4 1 45,4-20 0,3 0 0,-1-11 0,1 0 404,4 10 1,2 2-360,6-1 0,2-1-45,-3-9 0,1-1 0,6 11 0,4 2 45,5 2 0,3-2-366,-8-11 0,2-1 321,10 12 0,4 1 45,-10-18 0,1-1 0,1-2-90,7 6 0,1-1 30,-5-5 0,3 0 0,1-1 0,5-2 0,2-1 0,-2-2-30,11 5 0,1-2 40,-7-5 0,3 1 1,-3-2 4,7-1 0,-1-2-45,2-2 0,1 0 45,0-2 0,1-1-45,1-2 0,1 0 45,0-2 0,0-1-45,1-1 0,0 0-386,0-2 1,0-1 385,0-1 0,-1-1 169,-1-1 1,2-1-141,-7-3 1,4-1 0,-3 0-39,-13 0 0,-3 0 1,3-1 38,10-1 0,3-2 0,-2-1-30,0-3 0,-2-2 0,-2 0 0,9-2 0,0-2 0,-9 2 0,1-1 0,-4 0 121,4-3 0,-4 0-121,0-2 0,-2-1-338,0-1 1,-2 0 337,-2-2 0,-1-1 0,-2 0 0,-2-1 308,-1-1 1,-2-1-309,-1 0 0,-2-1 322,-2 0 1,-1 0-323,-3-1 0,-1 0 0,-2 0 0,-1 0 45,-3-1 0,-1 0-45,-2 0 0,-2-1 0,-2 2 0,-1-4-105,-2-14 0,-3-2 150,-4 12 0,-2 0-45,-1-13 0,-5-1 45,-10-3 0,-5 2-45,3 12 0,-3 0-167,-9-16 0,-2 2 167,2 15 0,-1 2-95,-3-1 0,-2 0 95,-3 0 0,-2 0 124,-1 0 1,-2 2-125,-3-1 0,-1 2 0,-1 0 0,-3 1 0,-1 1 0,-1 0 48,-2 2 1,-1 0-49,0 2 0,-4 0 0,2 4 0,-5 0 0,3 2-160,11 6 0,2 1 0,-3 1 160,3 0 0,-3 0 0,0 1 0,2 2 10,-1 1 1,3 2 0,-1 0-11,0 1 0,0 1 0,-1 0-68,1 1 0,-1 1 0,0 0 68,2 1 0,0 1 0,-2 0-90,-15 1 0,-3 0 0,4 1-57,13 1 1,4 2 0,-3 0-4,-9 0 0,-2 0 1,2 3-241,7 3 0,2 1 0,2 1 151,-5 2 1,1 1-302,-9 3 1,0 5-1755,3 13 0,5 3 1708,19-12 0,1 2 586,-14 13 0,5 2 0,9 8 0,2 1 0</inkml:trace>
  <inkml:trace contextRef="#ctx0" brushRef="#br0" timeOffset="9637">26826 16523 7623,'-11'-2'2878,"1"0"-2428,3 0-90,1 1-91,2-1 1,1 1 0,1 0 360,2 1-450,4-2 89,5 1-89,2-1-90,4-1 0,-1 0 90,3-1 90,11-1-90,-4 1 0,9 0 180,4 1-91,-7 1-89,9 0 360,3 2-360,-8 0-415,10 2 325,-12 0 89,0 2 1,-1 1-180,1 1-412,0 0 502,-1 2-3088,-1 0 3088,0 1 0,-1 0 263,0 1-263,1-1 0,0 0 0,1 0 90,15 1-126,-10-3 36,12 0 0,5-5 0,-12-3-90,14-1 90,3-6-90,-14 1 180,16-4-90,1-3-90,-14 2 89,14-4 91,-19 4-180,0-1 90,0 1 0,-1-1-90,-1 1 90,-1-1-90,-1 1 0,-1 0 0,-2 0 0,-2 1 0,-2 2 0,-1 0 0,-3 2 3156,-2 1-3156,-2 1 0,-2 1 0,-2 1 0,6 1 0,-6 2 0,5 1 180,2 3-180,-6 0 90,9 3 0,5 1-90,-6-1 0,11 2 0,-8-3 712,2-1-712,2-1 0,1 1-708,1-1 708,1-1 0,1-1 0,0-1 0,0-1 0,1-1-3128,-2-1 3128,1-1 0,-1 0-37,0 0 37,-1-1-218,0 0 218,-1 1 0,15-2 0,-13 2 602,10-1-602,-2 0 0,-12 1 0,11-1 0,-1-1 2643,-9 2-2553,11-2-90,2 1-3015,-11 0 3105,13 0-90,-15 1 223,0 0-223,0 0-220,1 0 220,1 1 0,16-1 0,-12 2 0,13-2 0,-2 2 0,-12 1 405,11 0-405,-5 1-90,-12 0 2869,8 1-3049,-16-1-90,-2 1 1,-1-1-451,-3 0-269,-2 0-271,-3 1 208,-3-1-837,-5 1 90,-5 1 0,-5 2 90,-7 1 1799,-6 1 0,-6 2 0,-4 1 0</inkml:trace>
  <inkml:trace contextRef="#ctx0" brushRef="#br0" timeOffset="10700">28250 17075 8162,'-13'-11'5217,"5"6"-4497,-5-5-450,9 8 0,0 0-90,2 1 89,0 1 271,0 0-270,2 2 0,1 2 180,1 5-91,0 2 1,0 5 360,1 12-361,-1-3-179,0 10-3302,1 6 3122,-1-9 0,1 11-235,0-13 415,0 0-180,2 0 90,1 1 0,2-1-90,1-2 90,2-1-90,1-1 0,1-3 0,9 6 0,-3-9-386,5 4 386,-5-12 0,-1-2 0,2-2 0,-1-3 2995,2-3-2995,9-3 0,-8-4 583,8-4-583,-2-8-3017,-8 1 3017,6-8 0,-11 5 423,1-3-423,-2-2 0,-1 0 0,-1-1-2329,2-10 2419,-4 8-90,0-7 99,-4 4-9,-4 10 2199,1-6-2109,-3 12-90,-1 1 90,-1 2 3333,0 2-3333,0-2 86,0 5-176,0-1-90,1 3 90,1 1-90,0 2 0,-1 8 0,0 2 90,0 9-90,-1 4 90,1 20-846,1-5 756,0 18-3052,1 10 3052,2-12 0,-2-17 0,1 0-1854,1 17 1854,2 2-1487,-1 1 1487,2 2-135,-1 0 135,1-1 0,0-1 0,0-2-90,0-1 11,-1-17 1,0 1 78,1 18 396,-1-20 1,-1 0-397,1 12 282,0 1-282,-1-1 0,-1-1 1292,-1 0-1292,-2-4 0,-2-2 2179,-3-4-2179,-4-3 0,-4-4 0,-5-3 1136,-4-4-1136,-21 4 0,7-9-340,-16 1 340,12-11 0,-2-3 0,0-2 0,1-2 736,-13-6-736,15 0 0,-7-4 0,12-5 0,13 2-90,-3-6 90,14 1-90,5-1 0,2-4 90,6-1-180,3-3 90,6-1 0,3-2-65,5-1-25,3-2-270,19-18 270,-7 10-548,-10 14 1,-1 0 367,13-13 180,1 0-539,-1 0-1,-1 1-89,-3 2-1440,10-13 990,-13 14-450,4-9-1375,-9 6 1555,-9 12 1529,1-8 0,-8 13 0,-2 1 0</inkml:trace>
  <inkml:trace contextRef="#ctx0" brushRef="#br0" timeOffset="13566">24764 5618 7263,'-15'-12'2428,"6"5"-2158,-8-5 90,1 3-180,3 3-90,-5-3 0,3 4 0,-1-1 0,-1 1 0,0 0 0,-1 0 0,0 0 0,-2 1-90,0 0 90,0 0-1,0 1-89,0 1 90,-2-1-90,-11 3 0,6 0 90,-9 2-90,-2 2 0,7-1 90,-8 3 0,-4 2-90,11-1-394,-11 2 484,13-1-90,1-1 90,-1 1 0,1-1-90,-2 2 90,1 0-90,0-1 90,-2 3 0,1-1-90,-1 2 90,1 1-90,-1 0 180,0 2-90,-13 8 0,11-5-90,-9 8 90,2 2-90,11-5 0,-8 9 0,4 3 0,10-7 0,-6 9 0,12-10 0,1 1 0,2 0 90,1 1-90,2 1 0,1-1 0,2 1-9,0 1 9,-1 11 0,3-11 0,0 8 0,3-14 0,2-1 0,0-1 0,1 0 0,1-2 0,1 0 0,2-1 0,0-1 484,1-1-484,5 7 0,0-7 0,5 4 9,-3-8-9,2 0 0,2-1 0,1-1 0,2 0 0,1-1 0,2 0 0,2-1 0,1-1 0,2 0 0,3-1-410,2 0 410,2 0 0,2-1 0,3-1 0,0 0 0,2-2 0,2 1 0,0-2 0,0-1 0,2 0 0,21-2-1279,-14 0 1279,-18 0 0,2-1 0,0 0 0,-1-1 0,20 0 0,-20 0 0,1 1-852,31-1 852,-17 0 0,15 1 0,-4-2 0,-15 2 0,14-2 0,-19 0 0,-1 1 0,0-1 0,1 0 0,-1 0 175,1 0-175,0 1 0,1 0 0,0 0 0,18-1-507,-12 0 507,12 0 0,-17 2 0,-1-1 0,1 1 0,-1 0 205,20-1-205,-14 1 0,14-1 0,-18 1 0,-1 0 0,0 0 0,1 0 0,-1-1 0,0 1 0,0-1 0,0 1 0,0-1 0,1 0 0,-1 0 0,1 0 0,1 0 0,0 0 90,0 0-90,0 0 0,2 0 0,20-1 0,-16 1 0,17-2 0,-2 0 0,-15 1 0,14-1-90,-2 1 90,-14 1 0,12-1 0,-18 1-2415,-1 0 2415,1 0 0,0 0-378,0 0 378,1 0 0,0-1 0,-1 1 0,2 0 0,0 0 0,1 0 0,1 1 0,0-1 0,1 1 0,2 0 0,0 1 0,3 0 0,0 0 0,2 0 402,1 0-402,1 0 0,0 1 0,-1 0-495,1 1 495,-1-1 0,-16 1 0,1-1 0,22 1 937,-23 0 0,1-1-937,0 1 0,0-1 0,20 2 0,-21-1 0,1 0 0,0 0 0,-2 1-1051,22 0 1051,-21 0 0,0 0 0,16 0 187,0 2-187,1-1 0,-1 0-71,1 0 71,0 0 0,0-1 0,0 1 0,-1 1-803,-17-2 0,1 0 803,19 1-45,-20-1 0,-1-1 1090,12 1-1045,0 0 0,-1 0 0,-1 1-968,19 0 968,-16-1 0,14 0 1381,-3-1-1381,-14-1 0,13-1 0,-1-3 90,-15 1-90,13-3 0,-19 1 0,-1-1-1742,-1 0 1742,-1-1 0,-1-1-997,13-4 997,-12 4 1344,11-3-1344,-3 1 0,-10 3 483,9-2-483,0 2 0,-11 1 2261,10-1-2261,-1 0 0,-11 2 3382,9-2-3382,-4 0 0,-9 1 0,7-2 0,-12 2 0,-1-1 0,0 0 0,-2 0 32,0-1-32,5-4 0,-6 2 0,4-4 0,-3-2 0,-4 3 0,3-5 0,-2-2 0,-4 4 0,2-6 0,-5 5 0,0 0 0,-1-1 90,0 0-90,0-10 89,-2 7-89,0-7 180,-4-1-180,-2 6 90,-3-7 0,-1 9 0,-3 0 0,-2-1 0,-3 1 0,-2 0-90,-2 0 90,-2 0 0,-3 0-593,-3 1 593,-2 0 90,-3 0-180,-3 1 90,-3-1 0,6 5 0,0 0 0,-20-6-456,16 7 1,-2-1 455,-4 1 0,0 1-854,8 2 0,0 0 809,-11-2 0,-2-1 0,-4 0 0,1 1-1,10 2 1,-1 1-45,-12-3 0,-3-1 90,-4 1 0,2 0-90,11 3 0,0 0-784,-15-2 1,0-1 783,16 5 0,2-1 0,-3 1 0,1 0 0,-2 0 0,0 1 0,-1-1 0,0 1 0,-1 1 0,0-1 0,-1 0 0,0 1 0,0 0 0,0 0-647,-1 0 0,0 0 647,1 0 0,-3 0 0,3 1 0,-3-1 0,2 1-524,-10-2 1,1 1 523,8 1 0,-3-1 0,0 1 0,-3 0 0,-1 0 0,3 0-207,10 1 1,2 1-1,-3-1 207,-12 0 0,-4-1 0,4 1 0,-8 0 0,3 0-108,-2 1 0,0 0 108,21 0 0,0 1 0,0 0-57,0 0 1,-1 0 0,0 0 26,-1 1 0,0 0 0,1-1 30,-2 1 0,0 1 0,0-1 0,-1 0 0,0 1 0,0 0-66,-1 0 1,1 0 0,-1 1 65,-1-1 0,1 1 0,-1 0 72,0 0 0,0 0 0,-1 0-72,1 0 0,-1 1 0,0-1-66,0 1 1,0 0-1,-1 0 66,0 0 0,1 0 0,-1 0 55,0 0 0,0 1 1,0-1-56,-1 1 0,1 0 0,0 0 0,0 0 0,0 0 0,0 0-30,1 1 0,0-1 0,0 1 51,1-1 1,1 1-1,-1 0-51,2 0 0,0 0 0,0 1 32,2-1 1,0 0-1,0 1-62,2-1 0,1 1 0,-3 0-120,-13 2 0,-3 1 1,4-1 16,13-1 0,3 0 0,-2 0 43,-10 1 0,-1 1 0,1 0-150,5 0 0,1 0 0,3 0 212,-7 1 1,1 0-213,-11 2 0,-1 2-351,11-1 0,4 0 81,12-3 1,2 0 440,-8 2 1,2 2 98,7-1 0,4 0 0,-14 6 0,-9 6 0</inkml:trace>
  <inkml:trace contextRef="#ctx0" brushRef="#br0" timeOffset="22187">30624 5522 8792,'-5'-11'4947,"4"5"-4317,-3-3-91,4 6 451,1 0-450,-1 1-271,2-3 181,4-1-360,1 1 0,5-3-90,1 1 0,3 0 0,3-1 0,3 1 0,2-1-90,4 0-291,1 0 291,1 2-180,1-1 0,0 1-180,0 0 1,-2 2-181,-2-1 0,-2 1-179,-3 0-1,-2 0-269,-2-1-91,-2 2-179,-2-1 0,-3 0-90,-1-1 1439,-3-1 0,-1 0 0,-1-1 0</inkml:trace>
  <inkml:trace contextRef="#ctx0" brushRef="#br0" timeOffset="22499">31007 5163 8252,'-3'-3'2609,"0"0"-2429,3 2 179,0 0-269,3 1-90,2 0 90,4 2-90,8 1 0,-2 1 90,7 2-90,5 1 0,-5-1 0,7 2 0,0 2 0,-8-2 0,4 2 0,-10-2 0,-3-1 90,-3 1-90,-1 0 0,-2 1 0,-2 0 90,-2 0-90,-1 1 0,-2-1 90,-1-1-90,-1 0 0,0 0 0,-1-1 0,-1 1 0,0-1 0,-3 3-90,2-3-90,-1 2-90,3-3-89,1-2-181,0 0-270,2-1-179,0 0-180,0-1 1169,5-1 0,1-4 0,4-1 0</inkml:trace>
  <inkml:trace contextRef="#ctx0" brushRef="#br0" timeOffset="23083">31856 4727 8162,'-4'-17'3958,"1"7"-3418,-1-5-270,2 11-1,0 1-89,-1 3 90,-1 2-90,-1 2 90,-2 4 0,0 2 0,-2 3-90,0 4 89,1 1-89,-1 3 90,0 2-90,1 3 0,0 0 0,1 2-3302,-1 13 3302,3-9-180,0 9-239,6-2 239,1-10 0,3 8 90,6-4-90,-2-8 0,6 4 0,4-7 0,-3-7 0,6 1 3185,-5-9-3095,1-3-90,1-2 0,2-3 625,-1-2-625,0-3 90,0-3-90,-1-3 0,1-2 0,4-13-502,-6 2 502,3-11 0,-5-10 0,-5 8 0,1-15 0,-6-3 0,-3 12 0,-1-12 0,-5 3 90,0 14 0,-1-8-90,-1 18 90,1 3 0,-1 2 0,1 5 0,-1 2 90,1 3-90,-1 3 0,1 1 0,-2 4-90,-4 2 0,2 4 0,-3 5 0,3 3 502,0 3-502,1 4 0,0 2 0,-1 14 0,3-5 0,0 11 0,3 6 0,2-8-311,2 11 311,1-13 0,1 0 0,1 1-356,2-2 266,0 1-90,1-2-179,2-1-249,1-2-21,2-1-1,0-2-3328,2-3 3058,1-3-377,1-2-73,0-2-89,1-3 0,1-2-90,0-2 1529,1-3 0,0-3 0,2-2 0</inkml:trace>
  <inkml:trace contextRef="#ctx0" brushRef="#br0" timeOffset="23482">32463 4924 7443,'-6'-14'3148,"0"0"-2608,-1 2-181,0 1 1,-1 1 0,0 2-90,-2 2 90,-1 2-1,-1 2-89,-2 3 0,1 2 0,-1 3 0,1 3 0,0 3-90,1 1-1,1 1-89,1 2 0,2 0 0,2 1 0,3-1-90,2 0 0,1 0 90,3-1-90,0 0 90,3-2-90,6 5 90,0-7-90,4 3 0,4-7 0,-4-3 0,5-2 0,-7-3 0,0-2-90,-2-1 90,0-1 0,-1-2 0,-2-1 0,-1-1 0,-2 0 90,-1 0-90,0-3 0,-1 3 90,-1-2-90,-2 5 0,0 1 90,-1 1-90,0 1 0,0 0 0,0 2 0,-1 5-90,0 0 90,-1 6 0,1 1 0,1-1 0,0 4 0,3 2-90,0-4-180,3 3 0,-1-5-629,4 1 359,-1-3-89,3 0-361,-2-5 1,1 0-271,-1-2-89,1-1 1349,6-4 0,-4 0 0,5-2 0</inkml:trace>
  <inkml:trace contextRef="#ctx0" brushRef="#br0" timeOffset="23838">32729 4777 8342,'-4'-5'2249,"-1"-1"-1889,1 1 0,0 1-181,0 0 361,-2 2-360,1 0 0,-2 2 0,2 2 0,0 1 0,1 2-90,0 0 0,1 3 89,0 6-179,2-1 90,1 4 0,4 4-90,0-5 90,4 7-90,1-5 0,1 0 0,2 0 0,2 1 0,1 0 90,0 1-90,1 1 0,0-1 0,0 0-90,-2 0 90,0-1 0,-2 0 0,-1-2 0,3 11 0,-7-12 0,1 8 90,-10-11-90,-1-4 0,-4 1 0,-2-4 0,-1-2 0,-2 0 0,-1-2-90,-1-1 90,0-1-90,0-1-90,-1-1-89,2-2-541,-3-3 90,4 0-89,-1-3-360,5 2-181,1-1 1,1 0 1349,2-2 0,2 0 0,1-1 0</inkml:trace>
  <inkml:trace contextRef="#ctx0" brushRef="#br0" timeOffset="24266">33027 4647 8252,'-5'-2'2519,"-2"0"-2069,0 1-181,-1 0 1,-1 2 180,-4 1-180,3 1 0,-4 2 0,5 0 179,-5 5-269,4-1 0,-2 3 0,3 2-90,4-3 0,0 5 90,4 1-90,2-3-90,3 6 180,9 7-90,-3-9 0,7 9-1,0-6-89,-3-5 90,4 5 0,0-1 0,-5-5-90,4 4 90,-7-7 180,2 5-180,-4-6 0,1 4 90,-4-6-90,-2-1 90,-1 0 0,-1-2 179,-3 2-179,0-2 90,-4 1-90,0-3-90,-2 0 0,-1 0 0,-1 0 0,-2-1 0,-1 0-90,0 0 0,-1 0-90,0 0-360,-5 2 0,5-2-89,-4 2-181,7-1-1529,-2 2 540,3-1-90,-3 3-1709,-1 3 3508,4-1 0,-4 4 0,4-4 0</inkml:trace>
  <inkml:trace contextRef="#ctx0" brushRef="#br0" timeOffset="24903">31804 5813 9781,'2'-4'2249,"4"0"-2069,0 1 0,5 0 180,10 0-270,-1 1 90,11-1-1,12-2-89,-7 2-297,16-2 387,11 0-3474,-11 0 3339,-17 2 0,0 0-45,16-2-381,-13 2 1,0 0 470,20-3-90,-20 2 0,-1 1 0,13-3 0,-1 0 0,-2-1 0,-2 1 0,-3-1-142,-3 0 52,-3 1 90,-4 0 171,-4 1-440,1-1 89,-9 1 2841,-1 0-3111,-11 0 1055,-3 1-1415,-4 1-112,-3-1-517,-5 2 0,-4 0 1439,-3 0 0,-4 0 0,-1 0 0</inkml:trace>
  <inkml:trace contextRef="#ctx0" brushRef="#br0" timeOffset="36717">16217 17168 8342,'-10'-4'3238,"-3"-1"-2968,5 4-90,-4 1 90,3-1-90,-2 2 180,-1 0-180,0-1 89,-1 0-89,0 0 270,-8 1-270,4 1-90,-5 1 360,-1 3-360,4-1 89,-5 3-89,5-1 90,1 2-90,-2 0 90,0 1 0,0 2-90,-1 0-3392,0 2 3392,-1 0 0,-1 2 0,0 1 90,0 0-348,0 1 258,-1 0 0,1 2 0,0-1 90,1 2-90,0-1 89,0 1-89,1 0 0,0 0-90,1 1 90,2-1-90,1 1 90,3 0 3130,1 1-3220,1 1 0,-1 12 0,4-7 0,-2 9 0,5 12 0,3-17-131,1 18 131,4-23 0,3 0 0,0-1 0,3 1-3176,5 11 3266,-1-9-90,6 8-330,-4-12 330,2 0 0,2 0 0,1-1 0,1-1 0,1 0-2015,1-2 2015,1 1 263,-1-2-263,2 0 0,-1-1 0,1-1 0,1 0 1955,0-1-1955,1 1-90,0-2 90,1-1 0,1 0 0,15 4 0,-10-7 0,12 4 0,3-5 90,-9-3-90,13 1 0,-14-5 341,1 1-341,0 0 398,1 1-398,1 2-2313,1 2 2403,0 1-90,1 0-382,0 0 472,0-2-90,1-2 0,1-1 0,0-1 0,0-2 0,-12-3 0,1 0 0,18 0 0,-18-2 0,-1 0 0,14-4 0,-1-1-1434,1-2 1434,-1-1 0,1-2 981,-1-2-981,1-2 0,0-1 1267,-1-2-1267,1-2 90,-1-2-90,0-1 0,0-2 0,-1-2 0,0-1 0,-2-2 0,-1-2 0,-1-1-644,-14 8 1,1 0 643,13-14 45,-16 14 0,0-1 1484,17-24-1349,-12 11-90,6-9 179,-10 2-89,-8 11-90,0-9 194,-9 14 76,-4-12-90,-5 9 618,-3-9-438,-10 0 1570,1 9-1840,-8-11-90,2 13 0,-3-2 0,-3 0 30,-4-2-120,-4-1 90,-3 0-90,-5-2 0,-3 0-1583,-5 1 1583,-3 0 0,-4 0 0,26 19 0,-1 1 0,0 0 0,-1 0-100,-1 1 0,0 0 100,-2 1 0,0 0-396,-1 1 0,-1 0 396,-1 1 0,0 0 0,-1 1 0,0 0 0,-1 1 0,0 1-45,0 0 0,-1 1 0,2 0 0,-3 1-90,-15-1 0,0 0-45,13 4 0,0-1-90,-12 0 0,0 1-45,18 2 1,1 1-94,0 1 0,0 0-87,1 1 1,0 1-765,-31 2-181,3 3-269,4 2-270,2 4 91,2 2 89,4 3 1799,3 0 0,4 2 0,2 1 0</inkml:trace>
  <inkml:trace contextRef="#ctx0" brushRef="#br0" timeOffset="39350">7524 6494 7713,'1'-29'2608,"0"13"-2338,6-23-90,-1 24 0,10-14-90,-6 14 0,5-4 0,-4 5 0,2 1-90,-1 0 89,1 0-89,0 0 90,1 1-90,1-1 0,2 1 0,0-1 90,3 1-90,0 0 0,3 0-3302,1 0 3302,1 0 90,1 1-90,1 0 0,1 1-426,0 0 516,0 2-90,1 1-2127,1 1 2127,1 1 90,1 2 2019,0 1-2019,2 1-90,0 2 90,-1 0-90,15 6 0,-13 1 246,9 5-246,-17 0 0,-3 3 89,-1 2-89,-3 3 0,-2 2 90,-2 1-90,-2 3 90,-1 0-90,-2 2 109,-1 1-19,-2 1-90,0 1 0,-2-1 0,3 17 89,-3-12-89,2 12 0,-1 0-512,0-11 512,0 10 0,0-14 2877,-2-1-2877,1 0 0,-1-1 0,0 0 0,0-2 0,-1 1-90,0-2-90,-2 1 90,-2-1-180,-1 0 1,-2-1-91,-2 1-270,-2-2-89,-1 0-361,-3-1-89,-1-1-90,-1-2 1259,-1-1 0,1-2 0,0-1 0</inkml:trace>
  <inkml:trace contextRef="#ctx0" brushRef="#br0" timeOffset="39782">8141 7155 10771,'1'7'270,"1"1"0,2 7-181,0-1 91,3 5-90,0-3 0,-1 1 0,2 2 0,1 1 90,5 10-180,-3-7 90,4 7-90,-4-10 90,0-2-90,1-2 90,0-1 0,7 2 90,-4-6-90,4 0 0,-5-8-90,1-3 90,0-3-90,1-3 90,0-2-90,0-2 0,0-3 0,0-1 0,-1-2 0,0 0 0,-1-1 90,-1 0-90,-1 0 0,0 0-90,-1 1 90,-1 0-90,0 2-360,0-3 180,-2 6-270,0 0-1259,-5 9 540,-3 3-90,-2 5 0,-4 3 1349,-1 3 0,-2 1 0,0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1:25.576"/>
    </inkml:context>
    <inkml:brush xml:id="br0">
      <inkml:brushProperty name="width" value="0.09071" units="cm"/>
      <inkml:brushProperty name="height" value="0.09071" units="cm"/>
      <inkml:brushProperty name="color" value="#FF0000"/>
    </inkml:brush>
  </inkml:definitions>
  <inkml:trace contextRef="#ctx0" brushRef="#br0">17838 1945 8162,'-6'-10'3958,"2"4"-3688,-2 1 180,2 11-360,1 4 179,-5 37-179,4-12-1023,-2 31 933,3-17 90,1 7-90,0 4-1260,1 6 1260,2-30 0,-1 0 0,1 3 0,0 0-45,1 3 0,-1-1-982,1 2 0,1 1 937,-1-1 1,0 2-226,3 17 0,-1 1 135,0-16 0,0 0 0,1 11 0,0 1-225,1-6 1,0-3-405,-2-13 1,0-1 493,2 8 0,-1 0-468,-1-9 1,0-2-478,1 12 1260,0 5 0,-4-26 0,0-4 0</inkml:trace>
  <inkml:trace contextRef="#ctx0" brushRef="#br0" timeOffset="743">17552 1632 7713,'-12'-35'3508,"1"-3"-3329,7 21-89,1-2 0,5 9-90,4 0 90,5 1 0,5 0-90,7 1 90,6 0 0,7-1 0,9 1-985,7 0 940,-4 1 0,4 1-1107,-10 0 0,2 1 1107,16-2 0,5-1-45,-13 1 0,2 1 0,-2-1-1196,13-1 0,1 0 1196,-9 0 0,4 0 0,1 0 22,-11 1 1,1 0-1,0-1 1,-2 1-23,5-1 0,-2 0 0,3 0-344,-3 0 1,2 0 0,1 0 0,1-1 343,1 1 0,1-1 0,0 1 0,-3-1-327,4 1 0,-2-1 0,2 0 327,-4 1 0,2-1 0,2 1 0,-2-1 0,-1 0 0,1 1 0,-2 0 0,-2 0-95,4-1 1,-3 1 0,2 0 94,-3 0 0,2-1 0,0 1 0,-4 0 166,-3 1 1,-2 0-1,2-1-166,15-1 0,4-2 0,-4 1 0,-16 2 0,-2 1 0,4-1 18,0 0 0,5-1 0,2 0 0,-2 0 0,-7 2 71,15-3 0,-3 0-59,-2 1 0,4-1 0,-6 1 60,-5 2 0,-7 1-90,20-2 45,-27 3 0,-2 2 45,0 0 1418,-7 0-1418,-5 0 2123,-5 1-2033,-1 1-90,-6 1 0,0 1 1397,-7 2-1307,-1 2-90,-2 4 0,-2 4 2516,-1 3-2246,-3 17-793,0-5 523,-1 12 9,1-6-9,1 2 0,0 2 90,1 25-2356,0-12 2221,2-16 0,1 2 45,0 18-1250,0-12 0,1 2 1160,0-11 0,1 1 45,-1 11 0,1 2-312,2 2 1,0-2 266,0-10 0,0 1 0,1 11 0,2 1 0,1 1 0,1-3 0,-2-11 0,0 0 0,2 10 0,1 0 0,-2-3 0,1-2-1410,3 21 1410,-5-24 0,-1-1 0,1 12 770,-3-3-770,-3-3 0,-4-1 1550,-3-2-1550,-5-3 0,-4-1 0,-3-1-427,-7-6 0,-2 0 517,-11 7-90,7-9 0,-3-1 694,-1-8 1,0-2-605,-23 10-45,17-10 0,-2-1-45,-11 1 0,-1-3 45,10-3 0,-1 0-359,4-2 0,-2 1 0,-1-1 314,-8 0 0,-1 0 0,1 0-415,9-3 1,1 1 0,-3 0 414,-12 1 0,-5 1 0,-1 0 0,10-2 0,-2 0 0,0 0 0,3-1 0,-8 2 0,3-1 0,-3 1-23,1-1 1,-4 1 0,0 0-1,4-1-215,-5 1 0,4 0 1,-1 0 237,-3 1 0,0-1 0,0 1 0,15-2 0,-1 0 0,0 0 0,1 0-96,-2 0 1,0 0 0,0 1 0,0 0 72,0-1 1,1 1-1,-2 1 1,-3 0 40,-3 1 0,-3 1 0,-3 1 0,2-1 0,3 0-18,0 0 0,2 0 0,1 0 0,-3 0 0,2 1 0,-2-1 0,-2 2 0,1-1 0,1 0 0,4 0 0,-1 1 0,1-1 0,2 0 0,2-1 0,0 1 0,3-1 0,0 0 0,-2 0 0,-9 3 0,-2 1 0,-1-1 0,4 1-68,7-3 1,2 1-1,2-1 1,2 0 7,0-1 0,2 0 0,0 1 185,-7 1 0,-2 1 0,4-1-575,-5 1 1,6-1 134,15-5 0,2-1 0,-3 2 0,2-2-330,5-5-704,16-4 1905,9-7-1996,15-4 1440,7-4 0,8-4 0,4-3 0</inkml:trace>
  <inkml:trace contextRef="#ctx0" brushRef="#br0" timeOffset="2676">18301 2123 11041,'0'7'359,"0"1"-269,1 1 90,0 3 0,0 3 180,2 15-270,0-5 90,2 13-4162,1 10 4072,-1-7 0,3 17-49,-5-24 1,1-1-42,1 21 0,-2-19 0,1 2 45,-2 1 0,1-1-45,1 21 0,-2-20 0,0 0 0,1-1 0,-1-1-1981,1 18 1981,0-19 0,-1-1-90,0 9-48,0-3 48,0-3-180,0-3-89,-1-4-901,-1 5 181,-3-11-180,0 2 1402,-6-13 0,1-8 0,-2-1 0</inkml:trace>
  <inkml:trace contextRef="#ctx0" brushRef="#br0" timeOffset="3478">18272 2209 7623,'5'-6'2518,"0"1"-2338,1 0 90,6 0-180,-2 2 0,5-2 0,0 1 0,2 0 0,2-1 0,3 1 0,3-2 0,2 1-1,3-1 1,3-1 0,3 0 0,24-5-1775,-12 1 1730,-14 4 0,0 0 0,4-1 0,-1 0-1301,23-4 1301,-22 4 0,2 0-45,1-1 0,-2 1 90,23-5-90,-23 6 0,1-2-36,-1 2 0,-2-1 126,20-4-1098,-21 5 1,0-1 1097,11-2-90,0 0-291,-3 0 291,-2 1 422,-3 0-332,-2-1 0,-4 1 0,-2 0 0,-4 1-139,3-3 229,-10 4 1905,3-1-1725,-10 3 1799,-4 1-1979,0 1 1192,-4 2-1102,-2-1 588,0 1 42,-3 1-900,0 4 90,-1 4 0,-1 4-90,1 5-3032,0 20 3032,2-10 90,0 19-189,3-2 189,-1-7 0,3 12 180,3 5-270,-1-11 0,4 13 90,4 0-90,-4-13-493,4 12 493,-4-18 0,-1-1 0,-1-1 0,0-1 0,-1-1 3010,-1-1-3010,0-2 0,-2-1 0,0-1-2753,2 10 2753,-4-9 0,1 6 501,-5-3-501,-1-8 0,-2 6 0,-4-3 0,-1-7 0,-2 5 0,0-9 0,0 0 0,-2-1 90,-1-1 3251,-2-1-3341,-1 0 0,-2 0 0,-2-1 154,-15 6-154,5-4-1051,-14 4 1051,9-7-3044,-26 6 3044,12-5 0,15-4 0,-1 1-354,-5-1 1,1 0 353,-25 5 0,22-5 0,-1 1 0,-5 0 0,2 0 0,10-2 0,0 1 0,-11 1 0,-2 1-90,2 0 0,2 0-543,10-3 0,1 1 453,-10 1 0,1 0-225,3-2 0,3 0 88,-19 3 2,23-4 0,0-1 1125,-20 2-1440,17-4-89,-4-1-443,11-4-97,11-1 1683,-4-4-424,11-2 0,4 0 0,2-2 0</inkml:trace>
  <inkml:trace contextRef="#ctx0" brushRef="#br0" timeOffset="4898">19795 3064 9332,'2'6'899,"0"0"-719,-1 0-90,0 2 180,0 0-180,1 2 90,-1 1 0,0 1-1,1 2-89,-1 1 90,1 2-90,-1 2 90,0 3-90,0 2 90,-1 1-90,0 3 180,0 15-947,0-7 767,-1 11 90,2 3-90,0-12 0,2 11-570,3-1 570,0-12 0,1 10-90,0-15-138,0-1 138,1-2 90,1 0 0,6 7-90,-2-9 0,7 6-41,4-6 131,-2-8-90,8 3 780,-4-10-780,15 1 0,-6-4 603,13-2-603,5-6-868,-12-3 868,14-3-90,0-5-90,-14 1 90,11-3-450,-6-3-458,-12 4 549,7-5-682,-6 1 411,-10 3-179,4-4-2520,-2-4 3419,-11 7 0,8-7 0,-13 10 0</inkml:trace>
  <inkml:trace contextRef="#ctx0" brushRef="#br0" timeOffset="5243">20714 3603 9961,'2'6'630,"1"-1"-540,4 1 90,6 1 0,-2-1-90,7 3 0,-4-3-90,2 2 90,0 0-1,2 1-89,-1 1 90,9 5 0,-6-3-90,4 5 90,-3 1 0,-7-4-90,2 5 180,-7 1-90,-3-5 0,-4 5 0,-6 1 0,-2-4 0,-4 6 0,-7 0-90,1-4 90,-5 5-90,3-8 0,1 1 0,-1 0-90,1-1-3662,-8 8 3482,11-9-269,-6 4-1081,14-12 361,3-4 944,2-1 0,9-8 1,3-1-1</inkml:trace>
  <inkml:trace contextRef="#ctx0" brushRef="#br0" timeOffset="5666">21793 3480 7892,'-15'-1'2789,"2"1"-2339,-13 3-181,8 1-89,-6 2 0,7 0 0,2 2 0,-1 0 90,2 1-180,0 1 180,1 1-180,2 0 0,1 1 90,1-1-91,0 6 1,4-4 0,0 5 0,5 0 0,2-5-90,3 5 90,1-5-90,4-1 0,1 1 0,1-1 90,10 5-90,-5-4 0,6 3 0,1-2 0,-7-3 90,5 2 0,-3 1-90,-6-4 90,1 3 180,-5 1-90,-4-5-90,-1 5 90,-5-3-1,-2 0 1,-3 1-90,-2 1 90,-2 0-90,-3 1 0,-1-1 0,-2 0-90,-1-1 0,-8 5 0,7-5-90,-5 3-270,5-4 1,6-4-91,0 1-989,8-6 359,4-3-179,2-2-180,2-4-90,3-1 89,3-2 1440,3-3 0,2-1 0,2-2 0</inkml:trace>
  <inkml:trace contextRef="#ctx0" brushRef="#br0" timeOffset="6677">22007 3696 7982,'5'-8'3329,"-2"2"-2970,0-1 91,-1 4-270,-1 2 360,0 0-270,-2 5-91,1 1 91,-1 3 0,0 1 270,0 5-360,1-2 0,1 4 89,1 1-179,0-4-90,2 3 90,2-2-90,-1-4 90,3 1-90,3-3 0,-2-3 0,4 0 0,4-5 0,-4-1 0,6-3 0,-1-4 0,-5 1 0,4-4 90,-7 1-90,3-6 0,-4 3 0,1-5 90,-4-2 0,-2 6 0,0-3 180,-3 5-90,0 6 0,0-2 90,-2 5-180,0 1 89,-1 1-89,0 3 0,-1 2-90,0 2 180,0 3-180,1 1 90,1 1-90,1 0 0,1 1 0,2 1 0,1-1 0,6 4 90,0-4-90,6 3 0,-1-7 0,3 0 0,3-2 0,2-1 0,15-2 0,-8-3 0,11-3 0,0-5 0,-11 0 0,8-5 0,-7-5-3392,-9 1 3392,3-6 90,-12 3-90,-2-2 0,-3-3 0,-1-2 0,-3-3 0,-3-16 0,-3 10 90,-1-11 0,-3 4 90,0 13-90,-1-7 270,-1 10-270,3 9-1,-2 0 3483,3 8-3572,1 4 90,0 1 0,-1 4-90,0 3 0,-1 4 0,0 4 0,-1 3 0,-1 13 0,3-3 90,0 9-3482,7 18 3392,0-18 0,6 18-394,3-14 394,0-9 0,4 4-88,6-4-2,-5-9 90,8 3 0,4-6 0,-5-6 0,9 1 3154,1-6-3154,-7-3 581,8-1-581,-12-2 0,-2-2 0,-2-2 0,-2-1 139,-2-1-229,1-5 0,-6 1 90,1-3 0,-6-1 0,-4 3 0,0-3 0,-5 1 0,0 4 0,-2-2 0,1 2 0,1 4 0,0-1 0,1 3 0,1 2 0,0 0 0,1 1 0,1 0 0,-1 0 0,1 0 0,0 1 90,1-1-90,0 0 0,0 0 0,1-1 0,1 0 0,0-1 0,2-3 0,-1 2 0,2-1 0,1-1 0,-1 3 0,2-1 0,-3 1 0,2 2 0,0-1 0,1 2 0,0-1 0,1 2 0,1 0 0,0 0 0,6 4 0,-3-1 0,5 4 0,-5 0 0,0 1 0,1 1 0,-1 0 0,-1 2 90,6 6-90,-5-2 0,3 3 0,-3 1 0,-4-5 0,1 3 0,-3 0 0,-2-5 0,-1 2-90,-3-3 0,-1-3 90,-1 1-539,-1-2 179,-1-3-270,0 0-89,0-3-91,1-2-179,0 0-181,1-3-2967,1-6 2608,1 2 89,3-6 1440,1 3 0,3-1 0,0-1 0</inkml:trace>
  <inkml:trace contextRef="#ctx0" brushRef="#br0" timeOffset="7076">23563 3398 9602,'-5'3'1888,"0"0"-1708,2 1 0,0 1-90,1 2 180,2 3-90,0-2-90,2 2 180,4 0-180,0-2 0,2 1 90,6-3-91,-4-2 1,6 0 90,0-5 0,-3 0-90,3-3 270,-1-2-90,-5 0-90,2-2 269,-4-3-179,-3 1-90,-1-3 180,-5-3-270,-2 3 90,-2-3 0,-5 1 0,1 4-90,-5-1-90,2 6 90,-1 2-1,-1 2 1,-2 2 0,0 2 0,-8 6 90,6 1-90,-5 5 0,4 6-90,5-4 90,-1 8-90,6 2 0,5-6 0,1 7 0,6-8 0,2-1-90,4-1 0,2-1 0,4-2-270,3-1 1,2-3-181,3-2 0,3-1-89,3-3-91,3-3 0,1-1-179,2-3-1260,15-5 900,-13 1-90,11-5 1349,-5-6 0,-11 3 0,9-7 0</inkml:trace>
  <inkml:trace contextRef="#ctx0" brushRef="#br0" timeOffset="7326">24038 2921 7803,'-12'-23'4227,"1"4"-3957,7 14 90,0 1-90,1 3 269,-2 7-269,2 0 90,0 7 0,2 1-90,1 2-91,1 2 181,5 13-180,0-5-90,5 9 0,-2-9 0,1 2-90,1 0 0,2 1-90,-1 0-180,5 12-894,-3-10 804,2 7-549,0-6 279,-4-11-89,2 3-1170,-4-8 629,-4-5-89,0 0 1349,-6-9 0,-3-2 0,-3-3 0</inkml:trace>
  <inkml:trace contextRef="#ctx0" brushRef="#br0" timeOffset="7527">23692 3114 7623,'-2'-3'3418,"7"1"-3328,3 2 90,6 0 89,12 0-179,-2 0-90,11 0 180,10 1-180,-7 1-90,13 0-90,6 1-2293,-14-1 2203,13 3-4161,4 7 3352,-26-3-181,12 7 1202,-32-5 0,-6 0 0,-3 0 1</inkml:trace>
  <inkml:trace contextRef="#ctx0" brushRef="#br0" timeOffset="7894">22375 4215 8342,'0'9'2429,"2"-1"-1260,15-1-809,-2-5 180,16-2-5211,15-10 5210,-4 0 1,20-6-539,-21 5 0,1 0 224,-8 2 0,2-1 54,13-3 1,2-1-100,-11 3 0,-1 0-45,2-1 0,2 0 0,1-1 0,1 0-90,0 0 0,3-1 14,-2 0 1,4 0 0,-3 0-60,8-3 0,0 1-340,-7 1 1,3 0-1,-4 1 385,3-1 0,-2 1-45,0 0 0,0 0 0,-1 0 0,0 2 0,-2-1 0,1 1 0,-3 2 0,1-1 0,15-3 0,0 1 0,-16 4 0,0 0 255,10-2 0,0 0-255,-8 3 0,-3 0 692,19-3-737,-25 5 0,0 0-404,17-3 1774,-17 2-1864,5 0 1814,-13 3-2175,-10 1-269,0-2 54,-11 2-505,-4-1 1144,-4 0-1233,-3 0 1853,-5-1 1,-3 1 0,-1-2 0</inkml:trace>
  <inkml:trace contextRef="#ctx0" brushRef="#br0" timeOffset="36594">24733 2853 8072,'-11'2'4768,"3"-1"-4139,-2 0 1,4-2 90,2 1 449,-3-2-539,4 0-181,-2-2-89,4 0-90,0-1 0,2-5-270,1 1 90,3-4-90,7-5 90,0 4 0,7-6-90,9-3 0,-3 5 0,10-7 0,10-2-2210,-8 6 2210,14-7 0,-12 7-165,1 0 165,1 0 0,0 0 0,0-1 0,17-9-924,-14 7 924,12-6-180,-4 0 90,-15 7 1,9-4-1185,-8 3 825,-12 6 1577,4-4-2657,-9 2 539,-8 5-269,1-4-1538,-9 1 1177,-4 4 1,-3-3 1619,-4 4 0,-2 0 0,-1 0 0</inkml:trace>
  <inkml:trace contextRef="#ctx0" brushRef="#br0" timeOffset="36929">25393 2030 9781,'-6'0'2429,"1"0"-2339,6 1-90,2 1 90,1 0-90,8 2 90,0-1-90,6 2 90,6 2-90,-2-1 90,7 2-90,5 1 0,-6-2-333,7 4 333,-9-3 0,9 5 0,-9-2 0,6 3 90,-6 1-90,-9-4 90,2 4 0,-7 1-90,-5-4 90,-1 5 0,-10 2-90,0-4 90,-5 6 242,-1-7-332,-1 0 0,-1-1 0,0 0-89,-5 4-91,5-5 0,-2 2-180,7-7 0,2-1-270,2-1-269,1-2-360,3-2-1530,4-2 2789,1-1 0,5-4 0,-1 0 0</inkml:trace>
  <inkml:trace contextRef="#ctx0" brushRef="#br0" timeOffset="38014">26320 1826 7533,'-2'-5'4497,"-1"-3"-3867,0 4-91,0-2 1,1 3-90,0 0 90,0 1-91,0 0 1,1 2 0,-1-1-360,1 2 90,-1 1 0,1 7-90,0 0-1,-1 5 91,1 8-180,0-3 90,1 6-90,1 3 90,0-7-90,1 7 0,2-2 0,-1-7 0,1 3 0,0-6 0,-1-5 0,0 0 0,0-6 0,-1-4 0,0-1 0,0-5 0,-2-7 0,-1 1 0,0-7 90,-4-5-90,1 3 0,-3-8 0,-2-7 0,1 7-238,-3-11 328,4 11-90,0-1 90,1 1-1647,0 2 1647,1 1 0,1 2-536,0 2 536,1 2 0,1 3 179,0-1-269,2 5 274,-1 0-274,1 6 1650,1 3-1650,1 1 767,4 5-767,0 1 0,2 4 0,6 3 0,-4-1 0,6 3 0,2 0-89,-3-4 89,6 3 0,-4-6 0,-1-1 0,1-1 0,0-2 0,11-3 0,-10-2 0,6-2 89,-12-4-89,-4 0 0,0-4 90,-4-6 0,-3 4-90,-2-6 180,-4-4-90,1 6-90,-1-7 180,-1 3 0,1 5-90,-1-2 180,2 9-180,0 2 0,2 1 90,-1 3-90,1 1 0,0 1-90,2 2 0,1 13 0,1 0 0,2 10 0,2 6 0,-1-3 0,3 8-90,2 5 90,-1-8-270,4 9-630,6-1 630,-3-10-1113,8 7 303,-3-13-269,2-3-180,2-3-360,1-2-90,1-4-4940,13-1 6919,-8-6 0,10-1 0,-11-4 0</inkml:trace>
  <inkml:trace contextRef="#ctx0" brushRef="#br0" timeOffset="38395">27056 1635 8522,'-23'-14'4138,"5"5"-3059,-13-3-629,12 7 0,-4 1 449,1 6-629,6 1 0,-4 3 90,3 6-270,7-1 0,-3 5 89,7 5-179,3-5 90,3 7-90,3-5 0,2-1 0,2 0 0,2-2 0,2 0-90,9 3 0,-3-7 1,6 2-1,3-6 0,-6-4 0,4-1 0,-4-4 90,-6-1 0,1-2 0,-5-4 0,-4 2 0,1-5 90,-5-1 0,-1 2-90,0-3 90,-1 5-90,0 1 90,0 1-1,0 1 1,0 2 0,-1 1 0,1 0-90,0 1 90,0 0-90,3 4 0,-1 1-180,6 7 90,-2-3-179,3 3-631,4 1 180,-2-3-2158,17 5 1529,-13-9-90,8 1-1709,-9-5 3148,-5-2 0,2-1 0,-4-1 0</inkml:trace>
  <inkml:trace contextRef="#ctx0" brushRef="#br0" timeOffset="38809">27219 1629 7533,'-2'-8'3508,"0"0"-2879,0 0 1,1 0-90,0 1-91,0 1-89,1 1 0,0 1 90,0 1-180,0 1 269,3 2-179,0 1-90,2 3 180,4 7-180,-1-2-91,3 5 91,2 3-180,-4-3 0,4 6-90,-4-6 0,0 0 90,-1 1-90,1 0 0,2 3 0,-3-5 0,2 3 0,-4-8 0,0 0 0,-1-3 90,1-1-90,-2-4 0,2-2 0,-1-2 0,4-6 0,-2 1 0,0-5 0,-2 2 90,0-8-90,-1 4 0,0-5 90,0 0 0,-2 6 0,1-4 0,-1 5 0,-1 5 0,0-2 0,-1 5 0,0 2-90,0 1 0,3 7 0,-1 0 0,2 6 0,1 4 0,0-2-180,2 4 90,-1-4-90,1-1-270,-1 1-90,2-1-719,5 3 360,-2-4-2429,16 4 1798,-12-8 1,8-1 1529,-4-8 0,-5-1 0,6-2 0</inkml:trace>
  <inkml:trace contextRef="#ctx0" brushRef="#br0" timeOffset="39692">27703 1503 8612,'-9'-21'4677,"1"1"-4317,5 13 90,-1 0 180,1 5-451,1 1 1,1 2 90,0 6-180,2 1 0,0 5 90,2 3-180,0-3 90,2 5-90,4 0 90,-2-3-90,4 3 0,1-1 90,-2-5-90,3 2 0,-1-3 0,-3-3 0,2 0 0,-4-3 0,-1-3 0,0 0 0,-1-2 0,1-1 0,-1-2 0,0-1 0,0-1 0,0-2 90,0-6-90,-1 2 90,-1-16 0,-2 12 90,-2-9 0,-1 6-1,-1 5 1,0-3 360,1 5-270,-1 4-180,1 0 270,-1 4-270,0 2-90,0 2 89,1 2-89,-1 3 0,0 1 0,1 2 90,1 0-90,3 5 90,1-3-90,3 4 0,7-2 0,-2-4 0,6 2-90,6-6 90,-4-2 0,8-1 0,3-5-90,-6 0 90,8-3 0,1-4 0,-9 2 0,6-4 0,-12 4 0,-2 0 0,-2-1 0,-3 1 0,-1 1 90,-1-4-90,-3 3 90,0-10 0,-5 10 0,-1-5-90,-3 5 90,-1 2-90,-1-1 0,-2 1 0,2 2 0,-3 0 0,-1 1 0,3 1 0,-3 0 0,1 1 0,1 1 0,0 2 0,2 0 0,1 2 0,1 1 0,1 1 0,3 2 0,0-1 0,3 3 0,2 2 0,0-3 0,3 4 0,2 0 0,-1-2 0,4 2 0,1-1 0,-3-4 0,5 2 0,0-4 0,-3-2 0,5-1 0,-4-3 0,7-4 0,-4-1 0,7-3 0,4-4 0,-6 1 0,7-5 0,2-3 0,-7 3 0,6-7-370,-12 4 370,0-2 0,-3-2 90,-1-2 0,-2-2-209,-3-2 299,-1-2 0,-3 0-90,-2 1 90,-2 0 90,-3 2-90,-1 1 0,-3 3 180,-6-5-271,2 9 91,-4-2 0,-3 10-180,3 6 634,-5 3-634,-2 14 90,5 2-90,-6 9 0,3 13 0,5-5-90,-2 14 0,5 8-1783,5-9 1603,1 14-540,5 5-2759,2-15 3029,1 16-449,1-20-1530,2 18 1080,-2-15-311,0 13-1758,-5-1 1799,-3-14 1483,-2 12 1,-4-18-1,-2 0 1</inkml:trace>
  <inkml:trace contextRef="#ctx0" brushRef="#br0" timeOffset="40244">25023 3583 9691,'3'5'3149,"9"-3"-2700,-2-2 1,7-1 90,-2 0 0,2 1 89,3 0-89,1 0 629,16 2-809,-7-1 179,4 2 1,2 0-270,3 0-270,23 4 0,-10-1-1830,-10-1 1830,13 1 0,4 0 0,-14-2 0,14 2 0,-18-1-90,-3 0 0,0 0-105,-3 0-165,-2 0-180,-2 0-179,-3 0-91,-2 0 1873,-3-2-3042,3 0 809,-9-2-2607,7-6 2337,-16 0 1501,0-4 0,-9 0 0,-1 1 0</inkml:trace>
  <inkml:trace contextRef="#ctx0" brushRef="#br0" timeOffset="40543">25843 3494 7892,'-24'-9'3598,"6"3"-2698,-9-2-450,14 5-91,-1-1 1,7 3-90,2 0 0,2 0 0,1 1 0,1 0-180,4 1 0,3 2 89,11 5 1,-1-1-90,11 2 180,11 0-180,-5-2 0,14 3-90,-11-3 180,18 6-1334,-13-3 1244,12 5 90,-7 1-917,-13-3 827,6 5 90,-12 0-91,-10-3 1,0 4 0,-11-6 0,-3 1 0,-5 1 0,-2 0 1049,-4 0-1139,-1 0 0,-2 0 90,-2-1 842,0 1-1022,-1-1-90,1 0 0,0 0-179,1-1-721,-1 4 361,5-6-271,1 3-1618,6-6 989,3-3 0,3 0 1619,9-7 0,0-2 0,7-4 0</inkml:trace>
  <inkml:trace contextRef="#ctx0" brushRef="#br0" timeOffset="41114">26760 3565 13919,'-4'12'1259,"1"0"-809,0 2 90,2 8-270,0-5-180,0 9 89,2 3-179,-1-7 0,1 8 0,2-3 0,-1-7 0,1 4 0,-1-10 0,1-3 0,-1 0 0,0-4 0,0 1 0,0-5 90,-1-2-90,-2-9 0,-1-1 90,0-5 0,-1-1 90,-4-12-90,0 3 0,-3-9 180,-3-11-90,2 7-356,-4-14 536,-2-5-1501,5 12 1411,-3-13 0,4 6-270,4 13 180,0-7 90,5 7-90,2 12-180,3-5 90,3 13-90,2 3 90,2 2-90,3 2 232,1 2-232,10 2 0,-6 4 1264,6 2-1264,0 9 0,-6-1 0,4 6 90,-5 6-90,-6-3 0,2 7 0,-6 4 180,-3-5-180,-1 7 0,-3-7 90,-2 0-90,-2 1 0,-1 0 90,-4 9-90,1-7 0,-4 8 89,3-11-89,-5 11 0,4-9 0,-2 5 0,2-3 0,4-8 0,1 6 0,4-3 0,2-5 0,2 4-89,5-3-91,0-4-90,5 2-90,0-6-90,1-1 180,2-2-539,2 0-271,2-3 1,3-1-360,1-2-180,2-1-270,0-2-1709,10-5 3239,-8 1 0,8-3 1,-10 2-1</inkml:trace>
  <inkml:trace contextRef="#ctx0" brushRef="#br0" timeOffset="41592">27355 3553 8882,'-11'-10'4497,"2"3"-3777,-1-2 809,-3 2-899,4 2-1,-4 0 451,-4 3-720,4 2-1,-6 3-179,-4 6 0,5-1 0,-5 6 90,3 4-270,6-3 90,-3 6-90,9-5 90,2 0-90,3 1 0,3 1 0,1-1 0,4-1 0,2-1 0,2-1 0,3-2-90,10 3 90,-4-5-90,9 0-90,3-6 90,-6-3 90,7-1-90,-4-6 90,-7 0 0,2-4 0,-5-4 0,-7 1 0,2-5 0,-7 3 0,-1-2 0,-1 0 90,-1 0-90,-1-4 180,0 5-90,-1-2 90,0 7-90,0 4-90,0 1 180,0 4-180,0 0 90,1 1-90,0 5 0,1 1 0,1 4 0,-1 0 0,2 5 0,-1-2-90,1 4-90,2 2 0,-1-5-180,2 4-539,3-3 89,0-5-179,5 2-1350,7-7 1080,-4-3-360,6-3-1620,-1-5 1620,-6-1 1619,3-4 0,-8 0 0,0-1 0</inkml:trace>
  <inkml:trace contextRef="#ctx0" brushRef="#br0" timeOffset="41966">27668 3483 7623,'-4'-6'3688,"1"1"-2249,-2-1-900,2 3-89,-1 0 450,1 1-541,1 2 91,0 2-90,0 3 0,1 2 0,1 3-91,-1 3 361,3 9-360,0-3-90,1 6 180,4 1-360,0-6 90,3 4 89,3-2-89,-1-8-90,3 3 180,2-7-90,-4-4-90,4 0 180,0-7-90,-4-1 0,4-3 360,-1-6-360,-4 1 180,1-7-91,-4 3 1,1-11 0,-3 5-90,2-8 90,-3-2-90,-1 9 0,1-6 90,-3 6-90,0 7-90,0-3 90,-1 8 0,0 3-90,-1 0 0,2 5 0,0 3 0,1 2 0,1 3 0,0 2 0,1 1-90,1 1 0,0 2-180,5 7 0,-2-4-90,4 5-989,1-3 899,-2-5-629,3 1-1350,4-4 990,-4-5-180,5 0-1889,3-7 1889,-6-2 1619,7-3 0,-6-2 0,1 0 0</inkml:trace>
  <inkml:trace contextRef="#ctx0" brushRef="#br0" timeOffset="42392">28355 3329 7533,'-11'-18'4857,"2"5"-4048,-3-2 1440,-11 3-1529,8 6-91,-9 0 541,4 10-721,5 1-89,-4 5-270,2 8 180,4-3-90,-1 9 90,4 3-180,5-5 0,1 7 180,8 0-270,2-7 0,6 6 0,0-11 90,3-2-90,1-2 0,2-4 0,9 0 0,-6-6 0,7-2 0,-9-5 89,0-3-89,-1-3 0,-1-4 0,5-14 90,-7 4-90,2-10 90,-8 7 0,-3-17-725,-2 7 635,-3-14 0,-3-9 90,-1 13-90,-1-15 180,-1 6-3242,1 16 3152,-1-7 0,2 21 0,0 4 0,0 5 0,1 4 0,-2 3 485,0 7-575,0 5 3392,0 7-3392,1 6 0,0 4 0,1 4 0,1 4-3392,3 17 3392,0-9-90,3 14-737,5 2 647,0-12-180,4 12-539,4-4 359,-2-14 90,4 9-1394,4-10 764,-6-10-179,7 2-1799,1-13 1349,-6-5-90,6-4 3273,-8-5-1474,1-3 0,0-2 0,1-2 0</inkml:trace>
  <inkml:trace contextRef="#ctx0" brushRef="#br0" timeOffset="43194">28872 3255 7533,'-11'-19'6206,"2"6"-4587,-10-8-809,8 12-1,-4-2 630,-1 4-989,3 3-90,-4 1 0,5 5-180,-1 2 180,1 2-181,0 2 91,-3 8-180,5-2-90,-2 7 90,5 5 0,4-5-90,1 8 0,9-1 0,0-6 0,7 3 0,7-2 0,-3-9-90,9 3 90,-7-10 0,1-2 0,0-3 0,0-2-90,-1-2 90,-2-3 0,-1-1 0,-2-2 0,-2-1 0,2-8 0,-6 2 90,0-6-90,-8-4 0,-1 6 0,-4-7 90,-6 2-90,1 6 0,-5-5 0,-6 4 90,3 5-90,-6-1 0,4 8 0,1 2 0,-1 3 0,1 2 90,1 2-90,-5 7 0,7-1 0,-3 5 0,7 5 90,5-4-90,1 5 0,10 1 0,1-6 0,5 5 0,8-4 0,-2-5 0,9 1 0,6-8 0,-6-3 0,9-2 90,2-7-90,-9 0 0,7-4 0,-11 1 90,7-8-90,-8 3 90,5-6 0,-2-5 0,-8 5-90,6-7 180,-5 0-1,-6 9-89,1-4 180,-5 8-180,-3 6 90,0 0 0,-3 4-90,-1 4 0,-1 2-90,-3 8 0,0 1 0,-2 6 90,1 15-90,1-10 0,3 13 0,4-7 0,1-6 90,3 4-90,4-4 0,-1-7 0,3 3 90,3-7-90,-3-4 0,5-1 0,3-8 0,-6 0 0,6-6 0,-7 2 90,-1-3-90,-2-2 0,0-1 0,-2-3 0,1-12 90,-3 6-90,1-9 90,-2 2-90,-3 8 90,0-4 0,-2 8-1,-1 7 1,0 0 0,0 6-90,-2 3 0,1 1 90,-1 10-90,0 2 0,0 6 0,1 0 0,-1 2 0,2 2 0,0 1 0,1 2 0,5 11 0,-1-6-90,4 7 0,6 0-89,-3-9 89,7 7-450,1-3 180,-6-8-90,4 5-989,-4-5 450,-6-7 89,1 3-2068,-11-3 989,-4-3-180,-6 2 1,-6-3 89,-5-1 1221,-4 0 0,-6 0 0,-2 1 0</inkml:trace>
  <inkml:trace contextRef="#ctx0" brushRef="#br0" timeOffset="43580">26935 4246 6989,'-27'10'5756,"4"-2"-4407,5-1-359,6-3 214,5 0-215,13-4-372,5-2-77,13-3-91,28-9 1,-2 2-1135,-13 2 1,1 0 819,-4 1 0,0 1-45,3-1 0,1 0-1283,4-1 1,0 0 1282,4 0 0,1-1 0,2 0 0,1 0-528,3-1 0,0 1 438,2-2 0,1 1 45,0 0 0,4-2-15,-4 2 0,5-2 0,-3 1-542,-12 2 0,-1 1 0,1 0 512,12-4 0,3 1 0,2-1 22,-4 1 1,3 0-1,-1 1 1,-4 0-212,-6 2 0,-3 0 0,4 0 189,3 0 0,5-2 0,-1 1 0,-3 1 30,-3 1 0,-2 1 0,-4 1-30,8-1 0,-2 0 435,13-2 0,-2 1-390,-12 2 0,-4 1-45,-14 1 0,-1 1 0,6-1 0,-2 0 0,14-2 0,-17 2 0,1 0 0,-18 3 601,-4 0-691,-3 0 1894,-4 1-2434,-4-1 2968,-4 1-3148,-4-1 1373,-4 1-3351,-11-2 899,2 1-180,-9 0-1978,-9 1 4047,7 0 0,-10 0 0,11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2:57.434"/>
    </inkml:context>
    <inkml:brush xml:id="br0">
      <inkml:brushProperty name="width" value="0.09071" units="cm"/>
      <inkml:brushProperty name="height" value="0.09071" units="cm"/>
      <inkml:brushProperty name="color" value="#FF0000"/>
    </inkml:brush>
  </inkml:definitions>
  <inkml:trace contextRef="#ctx0" brushRef="#br0">8534 1204 7892,'-2'-9'3239,"0"3"-2970,-1-1 1,-1 2 0,-1 0 0,0 1 180,0-2-90,-1 1-1,0 1 1,0-1 360,-3-1-360,1 1-91,-2-1 361,-3 0-450,2 1 90,-4-2 90,3 2-181,-1 1 1,-1-1 90,-2 1-90,-2-1 0,-1 0-90,-1-1 90,-3 1-90,-2 0 0,-3 0-90,-3 0 180,-1 1-90,-3 0 89,-19-1 1,11 3-430,-15-1 429,-7 4-1286,12 1 1107,18 0 0,-1 0 90,-19 2-90,-1 1 0,-4 1 0,-1 2 0,17-2 0,-1 0 0,10 0 0,1-1 0,-10 3 0,-1 0 0,1 2 0,1 0 0,11-2 0,-1 0 0,-8 3 0,-1 1 0,1 1 0,1 1 0,-21 7 0,21-7 0,2 1 0,-15 7 180,2 1-180,2 0-1360,0 2 1539,3 1-179,1 1-2401,2 0 2491,1 1 0,1 1-121,2 1 31,2 0 90,0 0-90,3 0 90,-12 15-90,13-11 0,-8 11 0,7 1 0,10-10 0,-4 11 0,13-15 0,2 2 0,2 0 0,2 0 0,1 1 0,3 0 0,1 0 0,2 0 90,2-1 0,1 0-1307,2-2 1217,1 1 0,2-1 31,6 13-31,-2-11 1890,4 11-1890,4-2 90,-3-9-90,5 9 90,6-1-278,-5-9 278,9 9-90,7-1 90,-6-10-90,12 9 90,-8-13-90,4-1 90,3-2 0,5-1 1665,3-3-1665,4-1 0,3-3 103,2-1-103,2-3-90,2 0-2264,2-2 2309,-32-6 0,1 1 0,0-2 0,0 1 53,1-1 0,0 0-53,0 0 0,2 0-203,-1-1 1,1 0 202,0 0 0,1 0-45,17 0 0,1 0 45,-13-1 0,0 0-45,12 1 0,2-1 0,1 1 0,-2-1 45,-11 1 0,-1-1-339,15 1 1,-1 0 293,-16-1 0,-1 1 45,1 0 0,0 0 242,1 1 1,0 0-288,1 0 0,0 1 0,1 0 0,0 0 45,1 0 0,0 0-45,0 0 0,0 0 0,0 0 0,1 0 0,-1 0 0,0 0-142,-1 0 1,1 0 141,0 0 0,0 0-81,0 1 1,-1-1 125,0 0 0,2 0 0,18 2 0,1-1-103,-15 0 1,-1-1 57,15 2 0,2-1 30,-22-1 0,0 0 0,-2 0-30,8 0 0,1 0 0,-9 0 0,3-1 0,0 1 0,0-1 0,0 0 0,-1 0 45,8 0 0,0 0-45,-9-1 0,3 1 0,-1-1 0,1 0 0,-1-1 0,-2 1-61,8-1 0,1 1 61,-9-1 0,2 0 0,0-1-106,0 0 1,0 0 0,-2-1 105,8 0 0,1 0-38,-8 0 1,2 0-1,-3-1 38,5 0 0,-2 0 0,1-2 0,0 1 0,1-1 0,-1 0-77,1 0 1,0-1 31,-1 0 0,3-1 45,-5 1 0,3-1 0,-1 0 33,7-1 0,0 0-63,-9 1 0,3-1 0,-1 1 30,1-1 0,-1 0 0,-1 0-45,8-1 0,0-1 45,-8 3 0,2-2 0,0 1-30,2-1 0,0 0 0,-2 0 30,9-1 0,0-1-188,-7 2 0,2-1 1,-3 0 187,4-1 0,-2 0-45,1 0 0,-1-1-157,0 1 0,0-1 157,-1-1 0,-1 1 45,-1-1 0,-1 0 220,-1 0 0,-1 0-220,-1 0 0,-1-1-45,-2 1 0,0-1 45,-2 0 0,-1-1 0,-1 1 0,-1-1-45,-1 0 0,-1-1 45,-1 0 0,-1 0 0,-2 0 0,1-1-172,9-7 1,0 0 126,-11 5 0,0-1 45,6-4 0,0-1 373,-5-1 1,-2 1-374,13-14 0,-17 14 0,0-3 0,10-26 1221,-12 11-1221,1-13 90,-13-2-90,-6 14 0,-5-14 0,-12 3-910,0 12 910,-9-11 0,3 17 1833,-2 1-1833,-2-1 391,-2 1-391,-3 0-773,6 10 0,-2 0 773,-14-14 45,11 14 0,-1 0 377,-7-2 1,0 2-423,5 5 0,-1 0-309,-11-7 0,-3 0 354,-9-1 0,-1 1-45,10 5 0,-1 0-135,5 4 1,-2-2-1,-2 1 135,-6 0 0,-2-1 0,3 1 0,-13-3 0,0-1 0,6 4 0,-3-2 0,3 3-226,12 3 1,2 1-1,-1 1 226,-2-1 0,0 1 0,0 0-275,-2-1 1,0 0 0,0 1 274,-2 0 0,0 0 0,0 0-188,-2 0 0,0 1 1,-1 0 187,-1 0 0,0 0 0,-1 1 0,0 0 0,-1 1 0,-1 0 0,0 0 0,-1 1 0,0 0 153,0 0 1,0 1-1,-4 0-153,-1 1 0,-6 0 0,1 1 0,2 0 0,13 2 0,1 0 0,1 0 0,-3 0 0,1 1 0,-2-1 0,-1 1 0,-1 1 0,0 0 0,-1 1 0,-1 1 0,-1 1 0,2 0 0,2 0 0,-3 1 0,4-1 0,-1 1 0,-3 1-18,1-1 0,-2 1 0,-1 0 0,-1 1 1,0 1-19,-1 1 0,-2 1 0,1 1 0,1 0 0,2 0-125,-2 0 1,3 0 0,0 0 0,-3 1 106,1 0 0,-2 0 0,-1 1 0,-1 1 0,1 0-108,1 0 0,-1 2 0,1 0 0,1-1 1,2 1-42,0 0 1,2-1 0,1 0-1,-3 2 77,1-1 0,-3 1 0,0 1 0,1-1 1,4 0-145,5-1 0,3 0 0,1 0 0,1 0-45,-17 5 1,1 1 0,1-1-166,1 1 1,1 0-1,1 0-60,2 1 1,0-1-1,1 1-90,3 0 1,-1 0-1,2 0 100,1 0 0,2 0 1,-1 0-101,3 0 0,0 0 1,2 0 583,1-1 0,0 0 1,2 1 45,-19 8 0,2 0 0,3 0 0,1 0 0,3-1 0,-1 0 0</inkml:trace>
  <inkml:trace contextRef="#ctx0" brushRef="#br0" timeOffset="2441">12094 3051 7263,'-28'-3'3868,"14"2"-3599,-10 0 1,18 1 270,-2 0-360,3 0 90,-1 0 90,2 0-181,2 0 271,0 1-270,6-1-90,1 0 0,6 0 90,-1 0 90,3-1 0,3 1-1,3-2 1,3 0 90,2-1-90,2-1 90,1 0 0,2-1-3483,2 0 3393,0 0 0,1-1-43,1 1 43,1-1 0,1 2-90,1 0 179,19 0-269,-12 2-242,12 0 332,-1 3 2253,-15 0-2344,10 3 91,-7 4-745,-12 0 655,6 3-225,-14-2 135,-2 2 90,-1 0-1,-1 1 185,-2 1-274,1-1 0,-2-1 90,0 1 871,1-1-961,-1 0 0,1-1 90,1-1 700,1-1-790,1-1 370,1-1-370,2-1 90,1-3-90,15-2 90,-8-2-90,11-4 90,4-6-3392,-9 2 3302,11-6 90,-15 4-343,1-2 343,-1 0-90,-1-1 90,-1 0-90,-1 0 90,-2-1-90,1 0-435,0 1 525,-1 0 2817,1 0-2817,8-5 0,-10 6 0,6-4-90,-13 8 90,-1 2 348,6-2-438,-7 4 90,4-1-90,-8 4 90,1 1 575,-2 2-575,1 2 70,0 1-71,0 2-89,2 2 90,-1 1-90,2 0 0,1 2 90,2 0-90,1 0 90,3 0-90,3-1 0,2-1 0,3-1 90,2-1-90,19-1 90,-10-3-324,13-1 234,3-6-841,-14-1 931,12-3-90,-3-3-3036,-13 2 3036,10-5 0,-19 4 0,-1-2 0,-2 0 0,-2-1 0,-2 1 0,-3-1 90,0 1-180,-3 0 234,-1 0-144,-2 1-90,0 1-270,2-2 666,-5 4-846,2-1-90,-7 5 3033,0 1-3303,0 1-539,-1-1-540,1 2-179,1 0-91,-1 1 0,1 1 180,0-1 2069,1 0 0,0 0 0,0 0 0</inkml:trace>
  <inkml:trace contextRef="#ctx0" brushRef="#br0" timeOffset="4184">23638 1146 7623,'-5'-15'2248,"2"4"-1888,-1-2-90,1 4 0,1 1 0,0 1 0,0 0-1,0 0 1,1 1 0,-1 1 0,2 1 90,-1 0-90,1 2-1,0-1 1,0 2 720,0-1-720,0 9-1,1 1 181,-1 10-180,0 1 90,0 4 179,0 4 181,0 20-1813,0-5 1273,0 16 90,0-10-90,-1 4 0,1 5-1,0 5-134,0-12 0,0 1-45,0-10 0,-1 1-921,1 14 1,-1 1 920,0-14 0,0-2 0,0 3 0,0 0-1151,-1 1 1,1 0 1150,-1 1 0,0 0 0,0 0 0,0 0-277,0 1 0,-1 0 277,0 0 0,-1-1-88,1 1 0,-1-1 88,1 0 0,-1-1 0,1-2 0,0 0 0,0-1 0,0-2 0,0-1 0,1-1 0,-1-3 0,1 2-301,-1 9 0,1-1 301,-1 20 0,1-26 0,1 0 1210,-1 24-1210,0-19-90,1 7-270,0-23 523,0-4-703,0-4-90,1-4 939,-1-3-1119,0-5 2918,1-4-3188,-1-5 621,-1-4-1070,0-3 0,-1-4 90,-1-2 1439,-1-2 0,-1-1 0,1-1 0</inkml:trace>
  <inkml:trace contextRef="#ctx0" brushRef="#br0" timeOffset="4655">22625 2888 7713,'15'-1'3508,"1"-1"-3239,-1 1-89,6-2 90,5-1 0,6-2-5481,6-2 5481,6-1 90,7-3 68,7-2-248,-26 7 0,2-1-45,2-1 0,1 0 45,3-1 0,2 0-31,2 0 1,5-2 0,-3 2-60,11-3 0,1-1-278,-6 3 0,3-1 0,-2 0 278,8-1 0,-1 1-1,4-1 1,0 1-60,-19 3 0,-1 0 0,1 1 0,1-1 0,0 1 0,0-1 0,2 1 0,0-1 0,0 1-30,1 0 0,0 0 0,1 0 30,0 1 0,0-1 0,0 1-471,1-1 0,0 1 0,0 0 441,-1 0 0,0 0 0,3 0 0,-1 0 0,4 0 0,0 0 0,-3 0 0,3 0 0,-3 1 0,3-1 0,-5 1 0,2-1 0,0 1 0,0-1-113,-2 1 0,0 0 0,-1 1 1,-2-1 112,2 1 0,-1-1 0,1 1 108,12-2 1,3 0 0,-2 0-109,-4 0 0,-1 1 0,-3 1 0,9-2 0,-1 0 74,-11 2 0,1-1 1,-4 1-75,0 1 0,-4-1 0,-1 1 0,-1-1 0,-4 2 0,-1-1 0,-2 1 0,-2-1-90,28-1 1145,-9 1-1235,-7 1 0,-7 1-180,-7 0 0,-5 1 1,-4 0-271,-5 0 1059,-3 1-1238,-3-1-91,-3 1-269,-3 1 1502,-4-1-1772,-3 2 3297,-2-1-1858,-2 1 0,-1 0 0,0 1 0</inkml:trace>
  <inkml:trace contextRef="#ctx0" brushRef="#br0" timeOffset="15040">24042 2204 8522,'-1'-3'540,"0"0"-450,0 2 1799,1 0-1260,0 0-449,-2 0-180,1 1 90,-2 2-90,0 1 0,0 0 90,-1 3-90,1-2 0,0 2 0,0 0 0,1-1 0,0 2 0,1-1 90,1-1-90,-1 0 0,1 1 0,0-1 0,1 1 90,-1 0-90,2-2 90,0 1-90,0-1 0,0-1 90,0 0-90,0 0 90,1 0-90,0-1 0,1-1 90,-1 1 0,4-2-90,-1-1 90,3 0-90,0-3 90,-2 1-90,2-2 180,-2-1-180,-1 1 90,0-1-1,-3 2 91,0-1-90,-2 1 90,1 0-90,-1 0 90,-1 0 0,0 0 180,-1-2-270,0 1 90,-1-1-1,0 3-89,-1 0 90,0-1-90,1 1 0,-2 0 0,1 1 0,-1 1-90,0-1 0,0 2 0,-4 0 0,2 1 0,-2 1 90,2 0-90,0 2 0,0-1 0,1 0 0,0 1 0,2 0 0,-1 1 0,1 0 90,1 1-90,0 0 90,0 1-90,0 1 90,1-1-90,1 1 90,-1-1-90,2 0 0,0 0 90,0-1-90,2 0 90,0-1-90,0 0 90,3 1-90,0-2 90,2 0 0,2-2-90,-3-1 0,4-1 0,-1-2 0,-2-1 0,2 0 0,-4 0 0,-1 0 90,0-1-90,-2 1 0,0-1 90,-1 1-90,0 0 89,0-2 1,-1 1 0,0-2 0,-1 1 90,0-3-90,0 2 0,-1-1-90,-1 2 90,1 0-90,-1 1 90,1 0-90,0 1 90,0 0 0,0 1 0,0 1-90,0 0 0,-2 1 0,0 0 90,-1 1-90,-1 0 0,-1 1 0,0 0 0,0 1 0,1 0 0,0 1 0,0-1 0,2 1-90,-1 1 90,1-1 90,1 0-90,1 3 0,1-1 0,0 1 0,3-2 0,-1-1 0,3 1 0,0-1 90,0-2-90,2 0 0,-3-1 0,2-1 0,-1-1 0,-1 0 0,0 0 0,0 0 0,-1 0 0,0 0 0,-1 0 0,0 0 0,-1 0 270,0 0-180,-1 0-90,2-1 0,-2 1 0,3 0 89,-1 0-89,0-1 0,0 1 0,1-1 0,0-1 0,1 0 90,0 0-90,1 0 0,1 0 0,1-1 0,0 1 0,3-2 0,-2 2 0,3-2 0,-4 2 0,0 0 0,0 0-90,0-1 90,1 0 0,-1 1 0,-1 0 90,1-1-90,2 0 0,-2 0 0,2 0 0,-2 0 0,-1 1 0,0 0 90,1-1-90,-1 1 0,0-1 0,0 1 90,0-1 0,-1 0-90,3 0 90,-2-1-90,1 1 0,1-2 0,-1 2 0,2-2 0,-3 2 0,0-1 0,1 1 0,-1 1 0,0-1 0,0 0 0,-1 1 0,1-1 90,0 0-90,1 1 0,0-1 90,0 1-90,-1 0 0,0 0 0,0 0 0,1 0 0,-2 0 0,3-2 0,-2 2 0,3-2 0,-3 1 0,0 0 0,1 0 0,-1 1 90,2-2-90,-2 2 0,2-2 0,2 0 0,-3 1 90,2-2-90,-3 2 0,-1 1 0,1-1 0,0 1 0,0-1 0,1 0 0,-1 1 0,0 0 0,1-1 0,3-1 0,-1 2 0,1-3 0,2 1 0,-4 1 0,3-1 0,-4 2 0,0 0 0,0 0 0,1 0 0,-1 0 0,0 0 0,1 1 0,-1-1 0,1 0 0,-1 0 0,0 0 0,0 0 0,-1 0 0,4-2 90,-1 2-90,2-1 0,2-2 0,-3 2 0,3-2 0,3 0 0,-3 1 0,3-1 0,1 0 0,-4 2 0,4-2 90,0 0-90,-4 1 0,5-1 0,-7 2 0,1-1 0,-1 1 0,0-1 0,0 0 0,-1 1 90,1 0-90,-1 0 0,0 0 0,3-1 0,-3 2 0,3-2 0,-5 2 0,1 0 0,-1-1 0,1 0 90,3-1-90,-2 1 0,3 0 0,-1 1 0,-2 0 90,4-2-90,-1 0 0,-2 0 0,3-1 0,-4 2 0,0 0 90,0 0-90,0 0 0,0 0 0,-1-1 0,0 1 0,0 0 0,-1 0 0,0 0 0,0 1 90,0-1 0,-1 1-90,0-1 0,0 1 0,-1 0 90,1 0-90,3-3 0,-2 2 0,2-1 0,-2 2 0,-1 0 0,0 0 0,0-1 0,3-1 0,-2 2 0,2-2 0,-2 1 0,0 0 0,1 0 0,-1 0 0,1 1 0,-1 0 0,1 0 0,-1 0 0,1 0 0,-1 1 0,0 0 0,1-1 0,-1 0 90,1-1-90,-1 0 0,1 1 0,0 0 0,4-2 0,-4 2 0,3-2 0,-1 1 0,-3 2 0,1-1 0,-4 1 0,0 0 0,1-1 0,-2 1 0,1 0 0,-1 0 0,1 0 0,-2 0 0,1 0 0,-1 0 0,0 0 0,1 0 0,-1 1 0,0 0 0,-1 0 0,0 1 0,0 0 89,0 0-89,-1 0 90,0 0-90,1-1 90,0 0-90,-1 1 0,1-1 90,-1 1 180,-1-2-180,-1 1-90,0-1 90,-1 1-90,1 1 90,0 0 0,-1 0 0,0 0 0,1 0 0,-1 0 90,1 0-90,0 0 0,-1 0 0,1-1-90,-1-1 0,1-1 89,-2 0-89,0 0 0,0 0 0,-1-2 90,0 1-90,-2-2 0,2 2 90,-1 0-90,1 0 0,-2 0 90,1 0-90,-1 1 90,0-1 0,0 1-90,0 0 90,-1 0-90,1 0 90,0 0-90,-1 0 90,1 1-90,0 0 0,-1-1 90,1 1-90,-3 0 0,2 0 0,-2 0 90,3 1-90,0 0 0,1 0 0,0 0 0,-2 0 0,2 0 0,-3 0 90,3 0-90,1 0 0,0 1 0,0 0 0,0 0 0,1 0 90,0-1-90,1 1 0,0-1 0,-1 1 90,1-1-90,0 1 0,0-1 0,-1 0 0,1 0 0,-1 0 0,1 1 0,0 0 0,1 0 0,0-1 90,0 1-90,-1-1 0,1 1 0,-1 0 0,0 0 0,1 0 0,-1 0 0,0 0 0,1 0 0,-1 0 0,1 0 0,0 0 0,4 1 0,-2 0 0,6 0 0,-4 1 0,1 1 0,1 0 0,0 0 90,1 1-90,-1 0 0,2 0 0,4 2 0,-1-1 0,3 1 0,1 0 0,-2-2 0,3 1 0,2-2 0,-4 0 0,5 0 0,-6-1 0,1 0 0,0 0 0,-1 1 0,0-1 0,-2 0 0,0 1 0,-2-1 0,0 1 0,-1 0 0,0 0 0,-1 0 90,0 1-90,0-1-90,0 1 90,-1 0 0,1 0 0,1 1 0,-1-1 0,2 0 0,-3-1 0,0 0 0,-1 0 0,1 0 0,0 0 0,-2-2 0,1 2 0,-2-2 0,0 0 0,0 0 0,0 0 0,-1 0 0,0 0 0,0 0 0,1-1 0,-1 0 0,1 1 0,-1 0 0,-3 0 0,1 1 0,-3-1 0,4 0 0,-1 0 0,0 1 0,-1 0 0,1 1 0,-4 4 0,2-1 0,-3 3 0,1-1 0,0 0 90,-1 1-90,1 0 0,-4 4 0,3-2 0,-3 3 0,2-4 0,2 0 0,0-1 0,0 0 0,1 0 0,0-1 0,1 0 0,0 0 0,-1-2 0,2 1 0,-1-2 0,1 0 0,0 0 90,0 0-90,2-2 0,-2 0-90,1-1 90,0-1 0,0 0-180,0 0-450,0-1 180,-1 0-179,1 0-271,-1 0-179,0 0-90,0-1-540,-1 0-360,0 0-270,-1 0 180,-1 0 0,0 0 271,0 1 1888,2 0 0,1 0 0,2 0 0</inkml:trace>
  <inkml:trace contextRef="#ctx0" brushRef="#br0" timeOffset="24534">26327 1379 8522,'4'9'2699,"-1"-1"-2609,-1-5-1,0 1 91,0 0-90,0 1 0,0 1 270,1 6-270,-1-3 90,2 5-90,-2-3 90,0 0 0,0 0-90,0 1 0,0-1 89,-1 0-89,0 0 0,0-1 0,0-1-90,0-1 90,-1 2 0,0-3-90,0 1 180,0-3-90,-1-1 90,1-1 270,-2-1 2338,1-2-2518,1-5 0,1 0-90,-1-7 0,-1 3-90,1-10-90,-1 4 0,1-7 0,0 4 0,0 0 0,0 0 0,0-1 0,0-9 0,0 7 0,1-6 0,-1 9 89,1 2-89,0 1 90,0 1 0,0 2-90,0 1 0,-1 3 90,0 1 0,0 1-90,0 2 0,0 1 0,0 0 0,0 2 0,1-1 0,2 10 0,0-2 0,2 8 0,1 0 0,-2-4 0,2 4 0,-1-5 0,1 0 0,0 1 0,2-1 0,0-1 0,0-1 0,1-1 0,-1 0 0,1-2 0,-1-1 0,0-1 0,-1-1 0,0-1 0,0-2 90,-1 0-90,0-3 0,1-1 0,-1-1 0,-1-1 0,0-2 0,0 0 0,-1-2 0,0-1 0,-1 0 0,2-13 0,-3 10 0,2-9 0,-2 12 0,0 4 0,-1 0 0,0 4 0,-1 1 0,0 1 0,0 2 0,1 6 0,0 1 0,1 5 0,-1-1 0,1 1 0,0 1 0,1 1 0,1 1 0,0 1 0,0 0-450,5 8 1,-2-6-181,4 6-899,1-1 540,-1-5-1,4 2-1528,3-5 1078,-6-6-89,4 2 0,-7-6 1529,0 0 0,1-3 0,0 0 0</inkml:trace>
  <inkml:trace contextRef="#ctx0" brushRef="#br0" timeOffset="24933">26922 1248 8432,'-5'-7'3148,"1"3"-2878,-1 0 0,1 3-90,-1 2-90,0 0 180,-1 2-180,-1 1 0,0 1 0,0 1 0,-1 1 0,2 2-90,-1 0 89,1 1-89,1 1 90,0 0-90,2 1 0,0-1 90,1 1-90,1-1 0,1 0 0,1 0 0,1-1 0,1-1 0,1 0 90,1-2-90,5 1 0,-3-3 0,4 1 0,-3-5 0,1 0 0,-1-2 90,0 0-90,0-2 90,-1-1 0,0 0 90,0-2 90,0-4 0,-2 2 0,0-4 89,-2-1-89,-1 3-90,0-2 0,-2 4 0,0 2-90,0 0 0,0 1 0,-1 1-90,1 0 90,-1 2-90,1 1-90,0 0 90,0 4-180,0 0 0,0 5-90,1-2-629,2 4 179,1-2 0,4 1-1438,7-1 808,-1-4-89,7 2 1439,5-5 0,-4-1 0,9-2 0</inkml:trace>
  <inkml:trace contextRef="#ctx0" brushRef="#br0" timeOffset="25451">27416 1235 7982,'-4'-8'3149,"-2"0"-2610,-3 2-89,-1 1-180,-2 0 90,0 1-90,-2 2-91,0 0 91,-2 1-90,1 2 90,-1 1-180,0 2 90,0 0 0,1 3-90,0 0 0,1 2 0,1 1-90,1 0 0,2 1 90,1 0-90,3 1 0,1-1 0,3 4 0,1-3 0,2 1 0,3-5 0,1-1 0,1-1 0,1-2 0,1-1 0,0-1 0,1-1 0,1-2 0,-1-1 0,1-1 90,-1-1-1,1-1 1,-1-1 0,-1-2 90,0 0 0,-1 0 360,0-5-270,-1 2 90,0-2 359,-1 2-359,-2 3-90,1-1 179,-2 4-269,-1 1 0,1 1-180,-2 1 0,3 13 0,-1-2 0,2 11 0,0-5 0,1 3 0,0 1 0,2 2 0,0 1 0,6 11-418,-3-6 418,4 9-3254,0-1 3254,-4-8 0,2 6-15,-4-12 15,-2-2 0,-1-2 0,-1-2 279,-1-2-279,-3-1 3384,-1-3-3384,-2 0 24,-6 0-24,-2-2 0,-5 0 0,0-4-90,-2-2 90,0 0-90,-2-2 90,-1-1 0,-8-4-180,6 1 1,-5-3-541,6-1 270,7 0-179,-2-2-901,9-1 631,5 3-90,2-3-1170,8-1 900,0 2-181,4-4 1,-2 4 1439,1-1 0,3-1 0,1 1 0</inkml:trace>
  <inkml:trace contextRef="#ctx0" brushRef="#br0" timeOffset="25889">27443 1292 7353,'1'-12'4317,"0"5"-3957,1-4 0,-1 7 90,0 1-180,0 1-1,0 0 181,0 1-360,1 2 180,1 3-90,1 2-90,1 2 90,4 6-90,-2-2 0,4 5-1,1 3-89,-4-5 0,7 10 0,-6-10 0,1 3 0,-3-7 0,-2 0 0,0-2 0,-1-1 0,0-1 0,-1-1 0,1-1 0,-2-1 0,1-1 90,1-4-90,0-1 0,2-2 0,-1-1 0,1-2 90,0-1-90,-1-2 180,3-6-90,-3 3 90,1-4-90,-2 4 90,-2 1-90,1 1 0,-1 0 0,-1 2 0,0 2 0,-1 0 90,0 2-90,0 1-90,1 1 0,-1 0 0,0 2 0,1-1-90,0 11 90,0-4 0,2 9-360,2 0 90,-1-3-90,3 4-629,2-1 359,0-4 0,2 4-179,-1-4-1,-1-2-179,1 0 0,-1-2-271,-1 0 1,0-2 1259,-1-2 0,2-1 0,-1 0 0</inkml:trace>
  <inkml:trace contextRef="#ctx0" brushRef="#br0" timeOffset="26101">27924 1343 8882,'0'-7'2339,"0"1"-1890,0 2-179,1 2 0,-1 0 0,1 0 90,0 2-270,1 0 0,0 1 0,1 2-90,-1 1 0,1 1 0,2 5 0,-2-1 0,2 3 0,0 2-90,-1-4 0,3 4-90,-4-6-90,1 0-90,0-2-90,0 0-269,0-2-1350,-2-2 810,0-1-1,-2-3 1260,1-2 0,-1-1 0,0-2 0</inkml:trace>
  <inkml:trace contextRef="#ctx0" brushRef="#br0" timeOffset="26276">27886 1085 7982,'-7'-11'2879,"1"1"-2699,4 5 0,0 0-90,0 0-90,1 2 0,1-1-180,1 2 0,2 1-180,0 1-90,1 0-269,1 0-181,0 1-269,-1 0-1,1 0 1170,0 0 0,2 0 0,0-1 0</inkml:trace>
  <inkml:trace contextRef="#ctx0" brushRef="#br0" timeOffset="26555">28071 997 12300,'4'10'810,"-1"1"-451,0 7-179,-1-2-90,2 8 90,0-4-90,0 1-90,1 2 90,1 0-90,0 0 0,1 1 90,1 0-90,0-1 0,1 0 0,0-1-90,1-1 0,-1-2 0,1-1-90,0-2 0,-1-3-180,-1 0 91,0-3-271,-2-2 90,-1-2-90,0-1 1,-2-3-181,-1-1 91,-1-1-91,-2-3-90,-3 0 91,0-3-1,-3-1 720,0-1 0,-2-2 0,0 1 0</inkml:trace>
  <inkml:trace contextRef="#ctx0" brushRef="#br0" timeOffset="27027">28109 1310 6903,'-7'-7'2699,"1"2"-1980,0-2-449,3 4-90,1 0 180,2 1-270,2 0 0,0 1-1,1 0-89,2 0 0,1-1 90,2 0-90,2 0 0,2 0 90,1 1-90,1-1 90,0 1 0,2-1 0,0 0 0,-1 0 0,0 0 180,5-1-90,-6 1 90,3-1 0,-8 2-1,-1 0 1,-1-1 0,-2 1 360,-1 1-360,-2-1-91,0 1 181,-1 1-360,-1 1 90,0 0-90,-1 2 90,0 0-90,0 1 0,0 1 90,0 2-90,1-1 0,1 2 0,3 0 0,-1-2 0,2 2 0,0-4 0,1 0 0,1-1 0,1-1 0,0-1 0,0-1 0,2-1 0,-1-1 0,3-3 90,-3 1-90,1-3 0,-3 1 0,-1-1 0,-1 0 0,0-1 90,-1 0-90,-1 0 90,0 0 0,-2-1 0,1 1 0,-1 0 90,0 1 0,-1 0 0,1 1 89,0 0-179,0 2 0,0 0 0,-1 2-90,1 0-90,2 5 90,0 0-90,2 4 90,-1-2 0,1 0-90,1 0-90,0 0-89,1 0-91,0 0-90,2 0-180,1-1-719,8 0 540,-4-2-91,6-1-179,-7-2-91,1 0-269,-1-1 90,1-1 1349,-2-2 0,1 0 0,1-1 0</inkml:trace>
  <inkml:trace contextRef="#ctx0" brushRef="#br0" timeOffset="27406">28761 1155 7713,'-15'-8'3867,"-5"-1"-3507,8 5-90,-4 0 0,5 3 90,1 2-180,-1 1 89,-2 3-179,4 1 0,-1 2-90,4 0 0,3 0 90,0 1-90,2 0 0,3 1 0,1 0 0,3-1 0,3 0 0,1-1 0,3-1-90,9 0 0,-5-3 0,13-1 0,-13-5 1,3-1 89,-7-4 0,-2-1 0,-2-2 0,-1-2 0,-3-1 0,1-8 0,-3 4 89,-1-7 1,-2-2 0,-2 6 0,0-7 90,-1 9 0,0 0 0,0 3 0,0 1 90,-1 2-90,1 2 0,-1 1-1,0 3-89,1 1-90,-1 2 90,0 2-90,-3 5 0,2 1 0,-1 5 0,2 1 0,1 1 0,1 10-90,3-5 0,1 8-359,4 0 89,0-6 0,3 6-719,4-3 269,-2-6-179,4 3-181,-4-8-179,-2-2-90,-1-3 1439,0-1 0,-2-3 0,1-1 0</inkml:trace>
  <inkml:trace contextRef="#ctx0" brushRef="#br0" timeOffset="27716">28907 1155 8162,'3'7'2249,"-1"-1"-1979,2 2-90,1-2 0,1 0 0,1 0-1,2 0-89,1-1 0,2-1 0,0-1 0,1-2-90,1 0 90,-1-2 0,1 0 0,-1-2 0,1-1 0,-2-1 90,-1 0 90,-1-1 0,-2-1-1,0-1 1,-2-1 0,-2 0 0,0-1 0,-3 0 0,0 0 0,-1 0-1,-3-2-179,1 3 0,-3-1 0,1 5 0,-4 1-90,1 3-90,-3 2 90,1 3-90,0 2-90,0 1-89,1 2-631,-2 8 360,4-4-359,-1 6-270,5-4-181,1 0-89,0 1-90,1 1 1529,2 1 0,1 2 0,2-1 0</inkml:trace>
  <inkml:trace contextRef="#ctx0" brushRef="#br0" timeOffset="28437">29552 1843 8972,'2'-6'2518,"0"0"-2068,1 0 0,-1-1 90,2-2-91,0 0 1,0-1 90,0-2-90,-1 0 359,2-7-449,-1 4 90,0-6-1,-2-2-179,-1 5-90,0-6 180,-3 0-180,-1 7-90,-2-6 0,0 9 0,-2 0 0,-2 1-90,-1 1 0,-1 1 90,-1 1-90,0 1 0,-6-1 0,5 5 0,-3-2 0,6 5 0,2 0 0,0 2 0,2 0 0,1 2 0,4 4 0,1-1 0,4 3 0,1-1 0,2 2 0,2 1 0,2 1 0,2 2 0,0 1 0,2 2 0,1 0 0,0 1 0,1 0 0,-1 1 0,-1 0 0,-2 0 89,3 7-89,-5-6 0,2 4 0,-6 0 0,-3-7-89,-1 5 89,-5-2 0,0-5 0,-5 4 0,0-8 0,-3 1 0,-1-2 0,-3-1 0,-2 0 0,-1-2 0,-2-2 0,-2 0 0,1-2 0,-1 0 0,0-1 0,2-1-90,1-1 90,-3-2-180,7-2 90,-1-1-90,6-4 0,4 2 0,1-4-90,5 0 180,2 2-90,3-1 180,0 4-90,1 0 90,2 1-90,0 1 90,0 0 0,1 2 0,-1 1 0,1 1-89,-2 1 89,0 1 0,0 1-180,-1 1-90,0 2 0,-1 0-270,1 1 1,-1 1-181,1 1-1259,2 3 630,-2-2-180,2 4 0,-4-5-1,-1 1 1530,1 0 0,-2 1 0,1-1 0</inkml:trace>
  <inkml:trace contextRef="#ctx0" brushRef="#br0" timeOffset="28783">29323 2510 8972,'4'5'2428,"0"2"-2248,-2-2-90,2 4-90,-2-2 90,0 2 0,0 1-90,0 0 90,1 1-90,-1 1 0,0 1 0,0 0 0,0 1 0,1 0 0,-1 0-90,2-1 0,-1 0-90,1-1-89,0-1-91,0-2-270,-1-2-179,-1-1-271,-1-2-89,-2-1 0,0-2 1169,-2-2 0,0-1 0,-1-2 0</inkml:trace>
  <inkml:trace contextRef="#ctx0" brushRef="#br0" timeOffset="29124">29105 2480 7623,'-13'-16'3238,"3"3"-2878,0-2-1,5 6-89,1 0 90,1 2-90,2 1 90,0 0-180,1 1 89,2 1-179,0 0 90,3 1-180,1 0 90,3 0-90,1 2 90,3 0-90,2 1 0,1 1 0,3 1 0,0 1 0,3 2 0,0 0 0,1 3 0,1 0 0,0 2 0,0 2 90,7 7-90,-7-4 0,4 6-90,-11-5 180,-2 1-90,-2 0 0,-3 1 0,-2 0 0,-2 0 0,-4 1 0,-2-1 90,-3 0-90,-4 0 90,-3-1 0,-3 0-90,-3-1 90,-2 0-90,-3-2-184,-1-1 274,-1-1-90,0-2 0,0 0 0,2-2-180,2-1 180,3-1-180,2-2 1,4-1-91,4-1 94,3-2-454,2-1-90,4-1-269,2-2-270,3-2-91,2 0-89,3-1 1439,3-1 0,2 0 0,2-2 0</inkml:trace>
  <inkml:trace contextRef="#ctx0" brushRef="#br0" timeOffset="29354">29604 2571 8612,'1'-7'3688,"0"4"-3328,0-2 449,-1 5-629,1 5-90,0-1 0,0 4 0,-1-1 0,0 0-90,1 2 90,-1 0-90,1 1 0,-1 0 90,1 1-90,1 0 0,-1 0 0,2-1 0,-1 0-90,1 0 0,0-1-90,0-1-90,0-1 0,1-2-269,-1-2-271,1-2-179,0-1-360,-1-2-1,-1-1-89,0-1 1439,-1-2 0,-1-2 0,1 0 0</inkml:trace>
  <inkml:trace contextRef="#ctx0" brushRef="#br0" timeOffset="29517">29501 2403 8612,'-5'-4'2519,"1"0"-2250,3 2-179,1 1-180,3 0-89,1 0-271,3 1-1079,6 1 359,-1-1-89,4 2 1259,-2-1 0,0 0 0,1 0 0</inkml:trace>
  <inkml:trace contextRef="#ctx0" brushRef="#br0" timeOffset="29886">29708 2438 9871,'3'4'1709,"-1"0"-1349,0-2-90,1 2 180,2-1-180,0 2 89,1 0 1,1 1 0,0 2 270,5 4-361,-3-3 91,4 5 180,-3 1-360,-2-3 90,1 3 90,-4 0-181,-2-4-89,0 3 0,-3-5 90,0 0-90,-1-2-90,-1 0 90,1-1-90,-1-1 90,1 0 0,-1-3 0,1 0 270,0-2-180,1-3 0,-1-2-180,1-3 179,0-1-179,1-2 90,0-1-90,1-3 0,0-2 0,0-1 0,2-1 0,0-2 0,1-1 0,0 1 0,1-1 0,-1 2 0,0 1 0,0 3 0,-1 1-180,1-2 1,-2 5-271,1 0-90,-2 6-89,-1 2-181,0 1-90,1 1-179,1 1-90,1 1-180,0 2-181,0 1 1,-2 2 90,1 0 1439,1 1 0,0 0 0,1 0 0</inkml:trace>
  <inkml:trace contextRef="#ctx0" brushRef="#br0" timeOffset="30222">29968 2463 8162,'0'4'3238,"1"1"-2968,0-3 0,0 0 0,2 0-90,0-1 180,1 0-180,2 0 0,1-1-91,2-1 1,0 0 0,2-1 0,0-1 90,6-3-90,-4 1 0,4-2 0,-7 1 90,0-1 0,-2 1 0,-1-2 90,-1 1-1,-2-1 1,-2 1 0,-1 1 0,-1 0 0,-2 1-90,-2 1 0,0 1 0,-3 0-91,-1 2-89,-2 1 0,0 2 0,-2 2 0,0 0 0,0 3 0,-5 5 0,6-1 0,-4 4 0,7-3 0,0 0 0,0 6-179,3-4-1,0 4-90,3-6-180,3 0-90,1-2-89,2-1-1440,8 1 630,-1-3-90,6-1-90,-3-4 89,0 0 682,3-2 0,1-1 0,2 0 0</inkml:trace>
  <inkml:trace contextRef="#ctx0" brushRef="#br0" timeOffset="31004">30431 2386 7443,'-13'-12'4497,"2"3"-3777,-4 0-270,5 3 89,-1 3 361,-6 1-451,4 1-179,-4 2 360,1 5-450,3 0-90,-3 4 0,7 0 90,1 1-90,1 1-90,2 1 90,2 0-90,2 1 89,2-1-89,2 1 0,3-1 0,1 0 0,2 0 0,3-2-89,2-2 89,2-1-90,1-1 0,2-2 0,1-2-90,2-1 0,-1-2 0,2-1 0,-2-2-90,8-6 180,-8 0 0,4-4 90,-10 1-90,-3-1 90,0-2 0,-3-3 90,-2 0-90,0-2 90,-2-2 0,-2-1 90,-1-2 270,-3-13-270,-1 9-415,-2-10 505,-1 13-90,-2 1 180,0 0-180,0 2 269,-4-5-269,4 9 0,-3-3 0,3 8-90,3 6 0,-2 1 414,2 6-504,0 3 0,-2 3 90,0 4-90,0 4 0,0 3 90,1 3-90,1 3 0,2 2 0,1 2 0,2 2 0,1 1-90,2 0 90,1 0-90,2-1 90,0-1-180,1-1 1,2-3-91,-1-1 0,1-2-180,-1-2-90,0-3 1,-1-3-1,-2-2-90,1-3-539,-1-1 719,-2-4 1,-1-2 179,-3-3-90,-2-1 90,-1-3 90,-2 0 90,-2-2 0,-2-1 90,-2 0 0,-1-2 90,0 0-90,-1-1 90,1 1 0,-1 0 90,0 0-90,1 2 90,1 1 0,1 0 0,2 2 180,-1-1-181,4 3 1,0-1 0,4 4 0,1 0-90,2 1 0,2 0 0,1 1 0,4 0-90,3 1 0,1 0 0,3-1 0,2 1 0,1-1 0,0 1 0,1-1 90,0 0-90,-1-1 0,-1 1 90,-1-2-90,-1 1 0,-3-1 90,-1-1 0,-1 0 90,-2 0-1,-2 1 91,0-1 90,-3 1 360,0 0-271,-2 0 721,-1 1-1080,-4 4-90,1 0 0,-2 3 0,2-1 0,0 2 0,0 2 0,0 0 0,2 5-90,0-2 0,2 3-180,0-5-90,0 0-179,1 0-91,1-2-270,1-1-179,0-2-270,-1-2-360,1-1 0,-1-2 90,1-1 0,-1-1 1619,1-1 0,0-2 0,1-1 0</inkml:trace>
  <inkml:trace contextRef="#ctx0" brushRef="#br0" timeOffset="31167">30746 2157 7533,'-6'-6'3418,"3"2"-3418,-1-1-180,4 4-630,0 1-89,3 2-91,0 1-179,2 0 1169,0 1 0,2-1 0,1 2 0</inkml:trace>
  <inkml:trace contextRef="#ctx0" brushRef="#br0" timeOffset="31836">31046 2233 8432,'-11'1'3418,"-6"1"-3058,3 1 90,-5 2-180,5 0 89,0 0-89,0 2 0,0 0 0,1 2 0,1 1-90,1 1 0,1 1-1,-1 7-89,4-5 0,0 5-90,5-6 0,3 0 0,2-1 90,2 0-90,3 0 0,1-2-90,3-1 90,3-1-90,1-3 90,2 0-90,1-2 1,1-1-1,0-2 0,0-1 90,1-2-90,-2-2 90,-1 0 0,0-3 0,-3 0 0,-1-2 0,-1-1 0,-2-1 0,-1-2 0,-1 0 0,-2-2 0,-2 0 90,-1-2 0,-1 0 0,-1-1-1,-2 1 91,-2 1 90,0 1 0,-2 1 0,0 2-90,-1 1 90,0 2-90,-1 2-1,0 0 1,-1 1-180,0 3 90,-1 1 0,1 3 0,0 2-90,-1 2 90,-1 2 0,1 1-90,-1 2 90,1 1-90,1 2 0,-1 6 0,3-3 90,-1 4-90,4-5 0,1-1 0,1 0 0,2-1 0,0-1 0,1 0 0,2-1 0,0-1 0,1-1 0,2-1 0,0-1 0,0-2 0,2-1 0,0-1 0,1-1 0,4-2 0,-3 0 90,3-3-90,-6 0 0,0-1 0,-1-1 90,-1-1-90,0 0 90,-1-1 0,2-4 0,-3 2 0,1-2 90,-4 5-90,1 1 89,-1 1-89,-1 1 90,1 1-180,-1 1 0,0 1 0,0 0 0,1 3 0,0 1 0,1 3 0,0 0 0,1 2 0,-1 1 0,2 2 0,0 0 0,0 1 0,0 0 0,0 0-180,-1 1-359,2 5-1,-2-5-90,1 4-1079,-2-4 630,0-3-90,-1 0-361,-3-5 1,-1-1 0,-3 0 0,-2-1 1529,-2-2 0,-3 0 0,-1-1 0</inkml:trace>
  <inkml:trace contextRef="#ctx0" brushRef="#br0" timeOffset="38017">19323 1649 8162,'0'25'3238,"-1"-7"-3148,-1 14 0,1-8 0,-1 1 0,1 4-713,0 3 713,1 3 0,1 5 89,0 4-89,1 6-1855,0 5 1855,1 5-90,-1 4 45,0-31 0,-1 2-45,1 0 0,0 1 0,-1 1 0,1 0 0,0 2 0,-1 0 0,1 1 0,0 0 0,0 0 0,1 2 0,0 17 0,1 1 0,-1-15 0,0 0 0,1 12 0,0 1-90,-1-3 0,0-3 0,0-12 0,-1 0 0,1 9 0,-1 2-180,-1-5 0,-1-2-180,-1 21 135,0-24 1,-2-2-496,-2 9 69,-4-6-428,-2-5 0,-3-5 1169,-1-6 0,-2-5 0,-1-3 0</inkml:trace>
  <inkml:trace contextRef="#ctx0" brushRef="#br0" timeOffset="38366">18612 3133 7623,'1'-11'3598,"1"4"-3329,5-4-89,9 1 0,1 1-90,10-3 0,1 3 0,6-2-2070,6-1 2070,8-2 90,7-1-804,7-2 669,-28 8 0,2-1-635,3 0 0,1-1 635,2 0 0,4 0-15,1-1 0,5-1 0,-1 0-964,10-2 0,1 0 934,-8 1 0,4 0 0,0 0 30,5-1 0,1-1 0,-3 1-308,-11 3 1,-3 1 0,3-2 277,-2 2 0,2-1 0,0 0 0,-3 0-171,0 1 1,-2 0 0,-1 1 170,0-1 0,1 1 0,-1-1 0,21-4 0,0-1 0,-4 2 0,1-1 0,-9 2 0,1 0 0,-3 1-268,6-2 0,-2 0 238,-11 4 0,2-2 0,-4 2 30,-4 1 0,-2 0 645,28-6-735,-10 1-90,-9 3-90,-9 1 0,-8 3 0,-5 1 0,-5 1 1438,-4 2-1528,-4 0 1736,-4 0-1916,-2 2 2964,-4-1-4403,-5 1 1560,-1 1 419,-5-1 0,2 0 0,0 0 0</inkml:trace>
  <inkml:trace contextRef="#ctx0" brushRef="#br0" timeOffset="39052">21486 2267 9062,'-7'-5'2518,"2"2"-2248,4 3-180,8 4 0,-1 0 0,6 4-90,-4-2 90,3 2 0,0 0 0,9 6 0,-3-2 0,6 4 0,-5-5-90,1 0 0,0 1 90,0-1-90,0 0 0,-1-1 0,-1-1 0,-1-1 0,-1-3 0,-1-2 0,-3-1 0,-1-1 0,-1-1 0,-2-1 0,-2-1 0,0 0 0,-2-2 0,-1-2 0,-1 0 90,-1-1-90,-1-1 0,-1-6 0,0 3 0,-3-4 90,-1 0 0,0 4 0,-1-3 179,-1 3-179,3 4 90,-2-1-90,2 5 90,2 2-90,-1 2 0,0 2 0,-1 3 90,0 5-90,-2 4 0,0 5 0,-1 3-90,0 4-3302,-1 2 3302,1 3 90,-1 1-2359,-2 16 2179,4-11-114,-2 10 25,5-15-1451,2-2 1270,1-3 1,1-2 1268,1-3-1628,0-4 1807,1-3-2437,-2-3-1225,-4-2 2574,0-7 0,-4-2 0,0-4 0</inkml:trace>
  <inkml:trace contextRef="#ctx0" brushRef="#br0" timeOffset="39950">18935 1608 8072,'-6'-5'2159,"0"0"-1799,1 1-90,1 0 0,1 1-1,0 0-89,2 0 90,-1 0-90,2 0-90,0 2 180,1-1-270,1 2 90,1 1 90,1 0-180,1 3 90,4 3 0,0-1 0,3 3 0,-2-2 0,1 0-90,1 0 89,-1-1 1,2 0 0,-1-1 0,1-1-90,0 0 90,-1-1 0,0-1 0,-1-2 0,-1 0-90,0-2 90,3-5 0,-3 1-90,2-4 90,-3-5 0,-2 3 90,1-6-90,0-1 90,-3 4-90,1-5 0,-4 6 89,-1 1-89,0 1 90,-1 0 0,-1 1 0,0 2 0,0 1-90,0 2 90,0 1 0,-1-1-90,1 3 0,-1-1-90,1 4 0,0 1 0,0 3 0,-1 4 0,1 2 0,0 3 0,0 3 0,1 1 0,-1 2 90,1 1-90,0 2 0,1-1 0,0 10 0,0-8 0,0 5 0,1-3 0,-1-8 0,-1 3 0,1-6 0,-1-5 0,0 1 0,0-6 0,0 0 90,0-1-90,0-1 0,0-1 0,-1-7 0,1 1 0,-1-6 0,-1 0 0,1-1 0,0-10 0,1 4 0,0-8 0,1-4-494,1 7 494,1-9 0,0 9-90,0 1-90,2-1 0,0 1-1,0 2 1,1 1-269,1 2 179,-1 1-180,0 2 0,0 1-89,-1 2-1,0 3 314,1 0-493,0 2-90,0 1-1710,1 2 1170,-2 1 1349,0 0 0,-2 1 0,0 1 0</inkml:trace>
  <inkml:trace contextRef="#ctx0" brushRef="#br0" timeOffset="51517">19834 2328 7623,'-3'-1'1799,"0"1"-1530,3-1 181,-2 0-180,1 1-90,0 0-90,-1 0 0,0 2 0,1-1 0,0 1-90,0 0 90,0 0-90,0 1 90,0 1-90,0-1 0,0 2 90,-1 0-90,1 0 0,0 0 0,0 0 0,1 0 90,0 1-90,0-1 0,2 1 0,-1-1 0,3 1 89,0-1-89,-1-2 0,1 1 0,-1-3 90,0 1-90,0-2 0,0 1 90,1-2-90,0 0 90,0 0 0,0-2-90,1 0 0,-1-1 90,0 0-90,0-1 0,-1 0 0,0-1 90,0 1-90,-1-2 0,-1 0 90,1-3-90,-1 1 90,-1-1-90,0 4 90,-1 0-90,0 0 90,0 2 0,-1-1 0,1 2-90,-1 0 0,-1 1 180,1 0-180,0 0 0,-1 1 0,0 1 0,0 0 0,-1 1 0,0 1 0,0 1 0,-1 1 0,-3 4 0,3-2 0,-2 2 0,3-2 0,1-1 0,0-1 0,1 0 0,0 1 0,1-1 0,0 0 90,1 0-90,0-1 0,1 0 0,0 0 0,0-1 0,2 1 0,0-1 0,0 1 0,3-2 0,-1-1 0,1 0 0,0-2 0,0 1 0,0-2 0,0 0 0,-1 0 0,-1 0 0,-1 0 0,1 0 0,-2 0 0,1 0 0,-2 0 0,1-1 90,-1 1-90,-1 0 0,0 0 0,-1 1 0,0-1 0,-1 0 90,1 2-90,0-1 0,-2 2 0,1 0 0,-1 1 0,-1 1 0,1 0 0,-1 1 0,1 0 0,0 0 0,0 0 0,0 2 0,0-1 0,0-1 0,1 1 0,-1-1 0,2 0 0,-1 0 0,1-1 0,0 0 0,0 0 0,1-1 90,3-1-90,1 0 0,2-2 0,0 1 90,0 0-90,0-1 0,1 0 0,0 0 89,0-1-89,1 0 0,0-1 90,1 0-90,1-1 90,1 0 0,0-1-90,1 0 90,0-1 90,8-4-90,-4 1 0,6-4 0,-5 4 0,-1-1 90,2-1-90,-1 1 0,2-1 0,-1 0 0,1 1-90,1-1 90,0 1-90,0-1 90,0 0-90,1 0 89,0 0-89,0 0-3302,1 0 3302,0 0 90,1-1 0,1 1-90,0-1 90,0 1 0,1-1 0,1 1 0,-1 0 0,1 1-90,-1 0 180,11-5-90,-8 4 0,9-4 180,0 1 2387,-7 3-2567,8-3 0,-10 4 0,-1 1 0,1 0 0,-1 0 0,1 1-90,-1-1 90,-1 1 0,0 0-90,-1 1 90,-1 0 0,-3 2-90,0 0 1004,-3 1-1004,-1 0 0,-1 2 90,-3-1-90,-1 1 0,1-1 0,-3 2 0,0-1 0,-3 2 0,-3 0 0,0 1 0,-3 0-90,0 0 0,-5 0-180,2 1-90,-4 1-89,2-1-1,0 0-899,-2 1 449,0-1 1,-1 2-1530,-2-2 990,1 0-90,-2-1 1529,1-1 0,1-2 0,-1 1 0</inkml:trace>
  <inkml:trace contextRef="#ctx0" brushRef="#br0" timeOffset="51916">20976 1705 8432,'-11'-1'2429,"4"0"-1979,-5 1-271,7 0 1,-1 0-90,4 0 270,1 0-270,5 1 0,-1 0 90,10 2-90,-2-2 90,4 0 0,7 0 0,-3-1-91,7 0 1,-4-1 90,0 0-90,1 1 0,0-1 0,0 0 0,0 0 0,0 0-90,-2 1 0,0-1 90,-3 1-90,0 1 90,-3-1 0,-1 1 0,-3 0 90,-1 1 0,-2 0 0,-1 1 269,-3 5-89,-2-1-90,-1 4 270,-6 4-450,0-3 89,-4 5-89,2-5 0,-3 1-90,0-1 90,0 0-90,-1 0 0,1-2 0,1 0-90,0-1 0,2 0-179,0-2-181,2 1 0,1-1-180,1-1-899,1 2 360,2-4-90,0 2-1890,3-4 1620,-1-2 1529,2-1 0,0-1 0,0-1 0</inkml:trace>
  <inkml:trace contextRef="#ctx0" brushRef="#br0" timeOffset="56074">19795 2293 8162,'0'-17'1979,"0"2"-1619,-2 5-270,0 2 90,0-2-90,0 3 0,-1-1 90,1 0-180,0 0 90,0 0 0,0-1-90,-1 1 89,1 0-89,0 0 90,-1 0-90,1 2 90,1-1-90,-1 2 90,1 1-90,0 1 90,0 0-90,1 1 90,0 1 0,0-1-90,2 2 90,1-1-90,2 0 0,1-1 0,0-1 0,1-1 0,2 1 0,0-2 0,2 0 0,1 0 90,1-1-90,1 1 0,1-2 0,8-4 0,-4 2 0,7-3 0,5-3 0,-5 3 0,9-5 0,7-2 0,-9 3 0,13-5 0,4-1-3345,-10 4 3345,13-5 0,-16 6-274,0 2 274,0-1 0,0 0 0,0 0 0,0 0 0,0 1 0,-1 0 0,15-4 0,-12 4-411,10-3 411,-16 6 0,0 2 0,-1-1 0,-1 1 0,0 0 0,-2 1 0,0 1 2809,-1 0-2809,-2 1 0,-2 0 0,-1 0 0,-2 2 373,-1-1-373,4 0 622,-8 2-622,3-1 0,-7 2 0,-4 2 226,0-2-136,-4 2-90,-1 0 0,0 0 90,-2 1 809,0 0-719,-5-2-90,2 0-90,-4-1 0,2 1 90,1-1-90,-2 0 0,0 0 0,-1-1 0,-1 0 0,0 0 0,-1-1 0,0 1 0,-1-2 0,0 1 0,-1-1 0,0-1 0,0 0 0,-2-1 0,2 0 0,-1 0 0,0 0 0,1 2 0,-1-1 0,1 1 90,-2-2 0,3 2 0,-1-1 0,4 4 0,2 0 0,-1 1 0,2 0 0,0 0 0,1 1-90,0 0 0,1 0 0,4 6 0,-1-1 0,4 3 0,-1 1 90,-1-2-90,2 3 0,-1-2 0,0 1 0,1 0 0,-1 0 0,4 4 0,-1-2 0,1 3 90,-1-4-90,-1 1 0,-1-1 90,1 0-90,-1 0 0,1-1 0,-2-1 0,1 0 0,-2 0 0,1-1 0,-2-1 90,1 0-90,-1 0 0,-1-2 0,0 0 0,0 0 0,0-1 90,-2 0 89,1 0 1441,-1-1-1441,-5-7-179,3 1 0,-4-5 0,3 4 0,0-1 0,-1 1 0,1 0 0,0 0 0,0 2 0,0-1-90,0 1 1,-1 1-91,1 0-180,0 1-90,-1 0-90,0 2-899,-4 3 540,0 1-361,-5 3-1708,-6 5 1349,3-2 1619,-8 4 0,4-2 0,-2 0 0</inkml:trace>
  <inkml:trace contextRef="#ctx0" brushRef="#br0" timeOffset="56800">19576 1969 8522,'-3'-3'1709,"1"0"-899,1 2-630,5 4-90,-1 0-1,3 3 1,-1 1 0,0 1 90,1 2-90,1 2 0,0 1 0,3 7 0,-2-4-90,3 6 90,-1 0-90,-3-5 90,3 5-90,-3-2 90,-1-6-90,0 3 0,-2-7 0,0-2 0,-2-1 90,1-1-90,-1 0 90,0-2 0,-1-1 0,0-1 90,0 0 629,0-2-719,-1-5 0,-1-2 0,-1-4-90,0 1 0,0 2 0,0-2 0,-1-3 0,0 2 0,0-9 0,2 10 0,-1-4 0,3 5 0,-1 2 0,1-1 0,1 2 0,-1 1 0,1-1 0,-1 3 0,0-1 0,0 2 0,1-1-90,-1 2 90,-1-1-360,1 1-89,0 1 89,1 0-270,0 1-899,1 2 270,-2-1-91,1 3 1350,-3-1 0,1-1 0,1 2 0</inkml:trace>
  <inkml:trace contextRef="#ctx0" brushRef="#br0" timeOffset="60688">19807 2477 7443,'8'-39'4047,"-3"19"-3867,3-26 180,-4 17-180,-2 4-90,1-10 270,-2-8-180,0 8-90,0-14-1009,-1 11 1009,0-1 90,0-2-3028,-1-2 2937,0-1 91,0-1-421,0-19 331,0 15 90,-1-14 0,2 22-90,-1 0 0,1 2 90,-1 1-283,1 2 283,0 2-90,0 1 180,1 3-91,-1 2 1,1 3 0,0 1-90,0 3 830,0 1-830,2-6 0,-1 8 2912,1-5-2912,0 6-1,-1 5 738,0-2-827,-1 7 442,0 1-442,0 0 0,-1 2 90,0 0-90,0 0 0,0 2 90,0 1-90,-2 1 0,0 1 0,-2 1 90,2 2-90,0 1 0,-1 1 0,0 3 0,0 1 0,-1 2 0,0 1 0,-1 1 90,0 2-90,-4 9 0,1-4 0,-3 7 0,-1 3 0,3-7 0,-3 7 0,3-9 0,1-1 0,0 0 0,2-1 0,-1-2 0,1-1 0,0-2 0,2-2 0,0-1 0,1-3 0,1-1 0,0-3 90,2 0-90,1-3 90,0-1-90,1-2 0,1-2 90,0-3-90,0-3 90,0-4 0,0-2-90,0-2 0,1-3 0,-1-2 0,0-1 0,1-2 0,0-1 0,1-1 0,2-12 0,-1 10 0,2-9 0,1 3 0,-2 11 0,1-7 0,0 8 0,-2 6 0,1-2 0,-2 8 0,-1 2 0,0 2 0,-1 1-90,1 1 90,0 2 0,0 2 0,2 2 0,0 2 90,4 10-90,-3-1 0,4 9 90,-3-3-90,-1 2 0,1 2 0,1 1-90,4 11 90,-3-8-90,3 8-270,0 0-3482,-3-9 3483,2 7-271,-4-10 0,-1 0 1,0 0-181,-1-1 91,0 2-181,-2-1 1,1 1-91,-1 0-179,0 0-180,-2 1-1,1-1 1350,-2 0 0,1 0 0,-1 1 0</inkml:trace>
  <inkml:trace contextRef="#ctx0" brushRef="#br0" timeOffset="61300">19758 2524 8522,'2'-4'2249,"-1"0"-1889,0 2-91,0 0-89,1 0 0,0 0-90,1 0 90,1-1-90,1-1 0,5-3 0,-1 2 0,5-3 180,6-1-180,-2 2 0,8-3 0,-4 3 0,2 0 0,1-1-1,3 1-301,2-1 302,2 0-90,3-1-695,3-2 695,5-1 90,3-2-90,5-2 0,4-1-1601,4-2 1601,-27 8 0,0 0 0,1 0 0,1 0-783,1 0 0,1-1 783,0 1 0,2-1 0,16-5 0,1-1-721,-13 5 1,0 0 720,13-4 0,-1 0 0,-16 5 0,-3 1-50,0 0 1,-1 0 49,-1 1 0,0-1 0,28-8 0,-5 0 0,-5 3 0,-6 1 0,-6 3 0,-6 1 897,-5 3-987,-6 1-89,-4 1 1418,-3 2-1509,-5 1 0,-2 1-90,-4 1 2370,-2 0-3269,-8 2 1288,-2 0-1289,-8 1 1260,-9 0 0,3-1 0,-8 1 0</inkml:trace>
  <inkml:trace contextRef="#ctx0" brushRef="#br0" timeOffset="61700">20804 1955 8252,'-4'2'2339,"1"0"-2159,3-1 0,0 0 0,3 1-90,0-1 0,3 1 179,4-2-179,0 2 0,6-1 0,10 1 0,-5-1 0,11 0 0,7 0 0,-7-1-600,13-1 600,-12 1 0,2-1-3313,0 0 3313,1 0-90,0 0 3,-1 0 87,0 1-90,-3 0 0,-2 0 0,-2 0 0,-4 0 90,-3 1-90,-3 0 0,-3 0 90,-4 0 246,-3 1-246,-2 0 3437,-4 4-3527,-2 0 226,-5 4-136,-2-1-90,-3 2 0,-3 2 90,-3 1-90,-2 1 0,-2 0 0,-1 2 0,-1-1-90,-1 1-89,0 0-3483,0 0 3302,0 0-180,0 0-2114,-9 6 1394,6-5-179,-7 5 1439,1-2 0,7-5 0,-7 4 0</inkml:trace>
  <inkml:trace contextRef="#ctx0" brushRef="#br0" timeOffset="62300">19736 2671 8702,'11'-4'2519,"-1"0"-1980,1 2-359,-3 0 0,5 1 0,-3 0 0,1 1 90,0 1-90,0 1 179,5 2-179,-3 2 0,5 2 180,0 8-90,-2-3 0,4 8-90,-4-3 269,8 12-269,-5-5-814,8 11 724,-7-8 0,1 1-537,1 3 447,2 1 90,13 17-90,-8-11-993,12 10 993,-12-16 0,1-2 0,0 1 0,2-2-253,13 11 253,-12-11 23,9 8-23,-16-14-90,-2-1-2113,-1-2 2113,-2-3 745,-2-1-1015,2 3 91,-7-5 293,2 1-564,-7-5 180,-3-3 526,0 0-975,-3-3 3751,-2-1-3482,0-1-89,-2-2-181,-1-1-269,-2 0-91,-3 0-179,-2 0 1349,-3 0 0,-2 0 0,-1 0 0</inkml:trace>
  <inkml:trace contextRef="#ctx0" brushRef="#br0" timeOffset="62735">20146 3483 8882,'15'5'2698,"0"0"-2428,-5-1 0,2 2 0,1 1 90,2 2-90,1 1-1,1 2 361,7 9-450,-5-4 180,7 7-180,-8-5 0,2 1-1,1 1 1,0-1-394,3-1 394,0-1-90,1-1 0,2-1 0,0-1 90,15 2-90,-10-7 90,10 0 180,0-8-180,-10-4-431,9-3 431,-13-3 89,-2-2-89,-1-2 0,-1-2 90,-2-1-90,-2-2 0,-2-1 0,-3-2 0,-2-2 0,-2-2-90,-3-2-90,-1-2 293,-3-1-293,-1-14-366,-2 11 366,-1-10 90,-3 16 0,1 1 248,-1 2-338,-1 2 0,-2-5 0,2 8 0,-3-3-179,2 10 557,0 1-468,1 2-449,-1 1-901,0 1 451,1 1-180,0 1-271,1 1-359,0 2 1,0-1-1,-1 1 90,1 1 1709,-2 0 0,1-1 0,-1 0 0</inkml:trace>
  <inkml:trace contextRef="#ctx0" brushRef="#br0" timeOffset="77204">7359 3736 9062,'-6'4'2069,"2"0"-1440,5-3-539,3-2 0,0 0-90,4-1 90,-2 1-90,0 0 90,0 0-90,0 0 90,1 1-90,1 1 90,0 1 0,2 0-90,1 1 90,2 1 90,2 1-90,1-1 0,0 1-90,1 0 90,1 0 0,10 2 0,-6-2-90,6 1 89,1 0-89,-6-2 90,6 2 0,0 0-90,-7-2 90,7 0-90,-8-1 0,0-2 90,1 0-90,0-1 90,1-1 0,-1-1 0,2-1 0,0 0 0,0-2 0,1 0 0,0 1 0,0-1 90,14 0-90,-7 0 0,10-2 0,4-2-3482,-9 0 3392,11-2-259,-14 2 259,0 0 0,1-1 0,1 1 0,1 0 90,1-1-2243,1 1 2153,1 0 0,0-1-196,1 1 196,-2 1 90,0 1 0,-2 1 1821,11-1-1731,-13 3-180,7 0 368,-5 1-368,-10 2 0,6 0 90,-12 0-90,0 2 90,0-1-90,-1 1 3051,0 0-3051,0 0 0,0 0 90,0 0-90,0-1 90,10 1 0,-7-1-90,7 1 180,2-1-90,-7 1 631,9 0-631,2 0 0,-7 0-600,7 1 600,-10-1-90,0 1 317,-1 0-317,2 1 90,11 2-90,-8-2-110,11 2 110,-13-3 1145,1 1-1145,1-2 0,1 1 140,-1-1-140,14-1-755,-10 1 755,8-2 90,-13 1 61,-1-1-61,-1-1-90,0 1 90,11-3-90,-8 1 0,8-1 0,0-2 90,-9 1-90,9-3 0,-13 2 90,-1 0-90,-1 0 180,-1 0 679,-1 1-859,-1 0 90,-3 1-90,-1 1 149,-1 1-59,5 0 0,-6 1-90,5 1 0,1 2 0,-4 1 0,8 0 0,-5 0 0,1 1 0,2-1 0,1-1 0,3 1 90,2-2-90,2 1-456,2-2 456,1 0 0,1 0 0,1 0 0,-1 0 0,1 1 0,0 0-3211,0 0 3211,0 0 0,0 0-2147,16 0 2147,-11 0-471,12-1 471,-15 0 46,0 0-46,0-1 0,0 0 0,15-2 0,-13-1 1514,11 0-1514,-17-1 0,0 0 0,-1-1 0,-1-1 0,-1-1 2687,0 0-2777,-2 0 0,0-1-179,-2 0 987,0 0-1257,-2 1-91,-1 0 221,-2 0-581,0 1-359,-3 0-360,0 1 559,-3 1-2448,1 1 3598,-6 0 0,-2 2 0,-6 1 0</inkml:trace>
  <inkml:trace contextRef="#ctx0" brushRef="#br0" timeOffset="79585">6969 10782 11221,'4'0'269,"-2"0"-269,0 3 90,0 1 0,0 3 0,1 3 0,0 3 90,1 4-90,-1 3 0,1 4 0,-2 4 90,1 4-90,-2 5 90,-1 4-135,0-6 0,-1 1-1341,0 24 1296,0-19 0,-1 1 0,-1 23 45,1-31 0,0 0-45,0 0 0,-1 1 0,1-1 0,-1 1 0,-1 31 0,1-3 0,1-4 90,1-4-90,0-3 0,2-3-90,0-3 90,1-4 0,1-3-2933,2 7 2843,-1-14-90,1 4-360,0-16 0,0-10-179,1-4-1710,1-17 2007,-2-3 422,1-11 0,-2 0 0,0-3 0</inkml:trace>
  <inkml:trace contextRef="#ctx0" brushRef="#br0" timeOffset="80467">6908 10536 7892,'-2'-13'2339,"1"3"-2159,0 0 90,-1 3-180,1 3 0,0-1 0,2 4 0,-1 0 0,3 1-90,0 0 90,2 1-90,4 2 90,-2-1-90,4 1 0,-2 1 89,2-1-89,1 0 0,1-1 0,3 1 90,0-1-90,2 0 0,2-1 90,1 0-90,3 0 0,2-1 0,2 0 90,3-1-90,3 0 0,1 0-366,2-1 366,1 1 0,2 0 90,-1 0-90,0 0 0,1 0 0,16-2 90,-12 2-365,12-2 275,2 0-2623,-13 0 2623,15 0 0,-19 0-53,2 0 143,0 0-90,1 0-536,-1 0 536,0 0 0,1-1 0,-1 1 0,1 0 0,-2 1-1964,1-1 1964,0 0 0,0 0 1376,1-1-1376,0 1 0,2-2-327,0 0 327,1 0 0,1-1 0,0 1 0,0-2-739,-13 3 1,0-1 738,18-1 0,-19 1 0,0 1 1492,11-3-1492,-1 1 0,0 0 0,-1 0 0,18-3 0,-14 2 0,13-2 0,-19 3 0,1 0 0,0 1 0,0-1 0,1 0 0,0 0 0,0 1 0,1-1 0,0 0 0,1 0 0,1-1 0,0 1 0,2-1-807,-12 2 0,1-1 807,20-3-239,-20 4 1,1-1 238,15-3 1118,-1 0-1118,1 0-90,-1-1 90,-15 4 0,-1-1-1222,19-2 1222,-19 2 0,-1 1 0,11-2 1293,0 0-1293,-1 0 0,0 1 90,-1 0-90,0 0 0,-1-1 0,0 1 1261,-1 0-1261,19-4 0,-14 3 424,15-2-424,1 0 1892,-15 3-1892,17-3 0,0 0 0,-15 2 504,16-2-504,-2 1-1026,-15 2 936,13-2-2206,-2 1 2296,-16 3 0,14-2 255,-20 3-255,0 0-269,-1 1 269,-1 0 0,16-2 0,-11 2 182,12-2-182,-14 2 0,-1 0 0,2-1-90,0 1 2420,20-2-2420,-14 1 90,15 0-250,-18 0 160,0 1 90,0 0-90,1 0 90,0 1-180,20-2 180,-14 1-90,16-1 0,-21 2 0,1 0 0,-1-1 0,1 0-90,-1 1 54,0 0-143,-1 0-181,-1 0-90,-1-1-179,-2 2-271,-2-1-89,-2 0 1079,-1 0 0,-3 1 0,1-1 0</inkml:trace>
  <inkml:trace contextRef="#ctx0" brushRef="#br0" timeOffset="81866">8657 15771 7533,'3'-18'2698,"1"2"-2248,0-1-90,0 0-90,0 0-1,0 1-89,1 0 0,-1 0 270,1-5-180,-1 7-90,0-5 0,-3 9-1,1 1 1,-1 1 0,-1 2 0,0 2 0,0 1-90,-2 1 0,0 1 0,-1 2 0,-3 1 0,-1 3-90,-3 2 0,-10 9 90,2-2-90,-7 9 0,-6 4 0,6-6-350,-8 8 350,10-8 0,0 0 0,0-1 0,2 0 0,2-1 0,0-1 0,3-1 0,1 0 0,2-1 90,3 0-90,1-2 0,3 0 90,2-1 0,2 5-90,3-5 440,1 3-351,6-1-89,-2-4 0,5 3 90,0-1-90,-1-2 90,2 4-90,-1 4 90,-2-4 0,0 7 90,-1 4-90,-2-5 90,0 8-90,-3-5 0,0 0 90,-1 2-90,-1 2-90,-1 0-3122,-3 17 3122,1-10 90,-3 12-516,1-13 516,-2 2-90,-1 1 90,-1 1 0,-5 16-90,2-14 90,-1 9 0,2-9-90,3-12-66,0 4 66,4-14 0,1-3 90,1-3 3148,0-2-3238,1-2 630,1-2-540,1-2 105,2-3-195,1 0 90,3-3 0,2-1-90,2-2 90,3-2 90,11-9-180,-4 2 0,10-6 0,7-7 0,-6 6-317,12-9 317,8-1-1536,-11 8 1536,14-8 0,-16 11-237,0 2 147,-1 1-90,0 2-665,-1 2 485,-1 1-2319,-2 2 2139,-2 1 1,-3 2 765,-1 1-1035,-2 0 89,-2 2-179,-2 1-1350,9 0 900,-8 0-91,7 0 1440,-10 0 0,2-2 0,0 0 0</inkml:trace>
  <inkml:trace contextRef="#ctx0" brushRef="#br0" timeOffset="82699">12494 14912 7982,'-34'5'2609,"9"-1"-2339,-6 2-90,13-2 0,1-1 89,3 0-89,3-1 0,2 0 0,2 0 0,3-2 270,3 0-360,7-2 90,10-1-180,3 0 90,7-1 0,13-2-90,-5 0-946,15-3 946,-7 2 89,3-3-89,4 0 0,3-1 0,2 0 0,1-1 0,0 0 0,-1 0 0,-2 0 0,-16 4 0,0 0 0,18-3 45,-21 4 0,1 0-45,25-4 0,-16 3 0,9-1-194,-11 3 194,-12 2 0,3-1 90,-15 3 0,-3 1 0,-2 0 90,-2 0 917,-3 0-737,-1 0 223,-2 1-314,-2 1 541,-1 0-540,-3 1-90,0 0 180,-4 6-270,2-3 89,-2 6 1,0 2-90,2 0 0,0 5 90,3 4-180,1-3 90,0 8-90,1-6 90,1 3-90,2 1 0,0 1 90,3 14-90,-1-8-234,3 10 234,-4-10 0,1 0 0,-1 0 0,-1 1 90,-1 1-90,-1 15-748,-2-12 748,-3 12-2746,-6-4 2746,1-11 0,-7 10-378,-9-4 378,4-10 0,-10 8 0,-8-4 0,8-10 0,-12 7-89,11-12-91,-3-1-90,0-1-180,-3-2 0,-1 0-269,-1-1-1,0-2-269,2-1-91,0-3-2068,-13 4 1529,13-4 0,-11 1 1619,17-2 0,2-1 0,0 1 0</inkml:trace>
  <inkml:trace contextRef="#ctx0" brushRef="#br0" timeOffset="84289">15978 18270 9062,'-2'4'1529,"2"-1"-1259,0-2-180,1 0 90,0 0 0,1-1-91,0 0 91,1-1 0,1 0 0,0 0-90,2 1 0,2-1 90,0 1-90,2-1-90,1 0 90,1 1 90,2-1-90,1 1-90,0-1 90,2 0 0,1-1-90,1 0 90,2 0-90,0-1 90,12-1-1,-7 1-89,10-2 0,3 0 90,-8 0-90,11 0 0,3-1 0,-9 2 90,12-1-45,-14 2 0,0 1-45,10-1-113,-9 0 0,0 1 203,18 0-1025,-12 1 1025,13 0-90,-17 1 0,0 0 0,0 0 0,0 0 90,1 0-3097,18-1 3007,-13 1-497,15-1 497,-16 1 0,0-1 0,1 0 0,1 0 0,19 0 0,-13 0 0,14 0 0,-19 0-1762,17 1 1762,-14 0 0,14 0 392,-21 0-392,0 0 1494,0 0-1494,-1 0 0,0 0 0,0 0 85,0 0-85,0 0 0,0-1 0,18 0 0,-14 0-90,13-1 90,-2-1 0,-13 1 0,12-1 0,-17 0 0,-1 1 0,-1-1 0,0-1 0,-1 0 0,1 0 0,-1 0 283,0-1-283,-1 1 0,16-4 0,-11 1 0,11-1 0,-15 2 444,0-1-354,1 0-90,-1 0 2774,0 1-2774,0-1 0,0 1 0,0 0 0,0 1 0,0 0 0,1 0 0,-1 0 0,1 1 0,0 0 0,1 0 0,0 1 0,0-1 0,2 1 0,-1-1 0,2 0 0,16-2-1177,-12 2 1177,13-2 0,-17 1 0,0 1 0,1 1 420,-1-1-420,0 1-494,0 0 494,0 0 0,18 0 0,-14 0 0,13 0 0,-2 1 0,-13 0 0,12 0 0,-16 1 0,-1 0 0,-1 0 0,1 0 390,-1 1-390,14 0 0,-11 0 948,11 0-948,-15 0 0,0 0 0,1 0 0,1 0 224,0 0-224,18 0 0,-12 0-595,13-1 595,-17 1 0,0 0 0,1 0 0,-1 1 0,-1 1 0,1 0 0,-2-1 0,1 0 0,-1 0-90,16 2 90,-12-2 0,12 3 0,0 0 0,-12-1 0,12 2 0,-16-1 0,0-1-2805,0 1 2805,0 1-166,0 0 166,0-1 0,0 1 0,1 0 0,0-1 0,17 3-675,-12-2 675,14 1 0,-15-2-224,20-2 224,-12 0 0,15-1 0,-19 0 0,1-1 0,0 1 0,1 0 0,-12 0 0,0-1 0,18 2 0,-17-2 0,-1 1 0,13 0 0,-14-1 0,1 1-90,17 0 90,-19 0 0,1-1 2047,32 0-2137,-17-1 0,15-1-649,-20-1 649,0-1 0,1-1 0,-1-1-89,1-1-181,19-3 180,-15 2-90,14-2-450,-4 1 91,-15 3 837,10-2-3806,1-2 3403,-22 4 1,12-5-1,-25 5 1</inkml:trace>
  <inkml:trace contextRef="#ctx0" brushRef="#br0" timeOffset="85391">27185 15875 7623,'-1'-9'2968,"-1"1"-2518,0 1-91,-1 0-179,-1 1 90,0 1-180,-1 1 90,-2 0-90,-1 0 90,-2 2-90,-2 0 0,-1 2 90,-3 1-90,-1 1 0,-1 1 0,-1 1 0,-1 1-1,-1 1 1,0 2 0,0 0 90,0 0-90,1 1 90,-6 4-90,8-2 90,-4 4-90,11-5 90,2 0 0,3 1-90,2-1 90,4 1-1,2 0 1,3 1-90,2 1 180,3 0-90,2 1-90,2-1 90,1 1 0,1-1-90,1 1 90,0-1 0,-1 1-91,0 0 1,-1 1 90,-2 0 0,-1 1-90,-2 0 0,-2 2 0,-2-1 0,-2 2 270,-2 10-270,-2-6-90,-3 8 90,-1-8 90,-1 0-180,-1 1 90,0 0-90,0 0 0,0 0 0,0-1 0,1 0 0,1-1 0,1-2 0,1 0 89,1-1-89,2-1 0,1 7 0,1-8 90,2 5-90,0-10 0,0 0 90,1-2-90,2-1 0,0 0 0,2-2 0,1 0 0,2-1-180,11-1 91,-3-2-181,10 0-630,7-5 181,-7-1-91,14-3-1619,11-7-462,-11 2 1182,17-7-90,-16 2 180,3-2 1619,2-4 0,1-2 0,1-2 0</inkml:trace>
  <inkml:trace contextRef="#ctx0" brushRef="#br0" timeOffset="85885">28444 15775 7533,'-4'-15'3867,"0"0"-3327,1 2-90,0 1-180,2 2 0,1 0-90,0 2-91,3 0 1,2 1 90,2-2-90,4 1-90,4-2 90,4 1 0,4 0 0,19-5-90,-6 4-1016,15-3 1016,-12 5 0,1 1-159,1 0 249,15 0-90,-14 2-436,10 0 436,-20 3 89,-2 1-89,-4 1 90,-3 0-20,-3 0-70,-3 1 1110,-4 0-1020,-2 0 257,-4 1 13,-3 3-90,-4 0 599,-3 3-599,-4 0 25,-2 2-25,-3 1-90,-2 2 89,-10 9-179,6-5 90,-5 5 0,9-6 0,1 0 0,2 0-90,3 2 90,1 1-90,2 1 90,2 2-90,2 1-1,1 1 91,2 1-3572,1 1 3482,1 1 0,2 1-750,4 15 660,-1-9-1,3 12 1,-2 0 0,-2-11 0,-1 10 0,-6-2-428,-2-10 428,-4 9 0,-2-14 2717,-3-1-2897,-3 1-90,-3-2 506,-1 0-866,-3-1-89,0 0-181,-3-1-89,-1-1-180,-1-1-3214,-1-1 2943,-1 1-179,-1-1 1189,-13 9 0,10-8 0,-11 6 0</inkml:trace>
  <inkml:trace contextRef="#ctx0" brushRef="#br0" timeOffset="86318">28037 17143 9332,'-1'5'2608,"0"0"-2338,1 0 90,2 0 90,-1 3-1,2 0 1,-1 1 629,2 8-449,-1-3-180,0 6 359,-1 4-449,0-4-180,-2 7 0,-1-6 0,-1 1-3482,0 2 3392,-1 1-46,-2 1 135,0-1-179,-1 0 0,-1 0 90,0 0-90,0-1 0,0-1 0,-1-1 0,1-1 0,-3 6 0,4-8 0,-1 4 90,5-10-90,1-2 3369,1-1-3369,2-2 69,2-1 21,4 1 0,1-2-90,4-1 0,0-2 0,2-1 0,1-1 0,3-1 0,0-1 0,14-3-90,-6 1-164,10-3 165,4-2-1,-9 2 0,12-3-180,-14 3 0,1 0-180,-1 0-89,0-1-91,-2 1-90,-1 0 1,-2-1-181,-2 0 91,-2 0-91,-2 0 1,-2 0-181,-2-1-179,-3 1 164,-3-2-165,-2-1 412,-3 0 0,-1-2 0,-1 0 0</inkml:trace>
  <inkml:trace contextRef="#ctx0" brushRef="#br0" timeOffset="86584">28507 17496 7713,'-13'1'3238,"5"1"-3058,-4 2-90,8-2 0,2 3 179,5 1-179,2 0 0,3 3 0,3-2 0,2 0 0,3 1 0,2 1-90,2 0 0,0 1 90,2-1-90,-1 2 0,0 0 0,-1 1 0,-1-1 90,-3 0-90,-1 1 0,-2 0 90,1 5-90,-5-4 0,0 3 90,-5-1-90,-4-3 0,-1 4 0,-2-7 0,-4 5 0,2-4-90,-2 2-90,2-5 0,2 0-180,0-2-89,0 0-271,2-2-179,0-2-271,1 1-89,3-3 1259,2 0 0,4-2 0,2-2 0</inkml:trace>
  <inkml:trace contextRef="#ctx0" brushRef="#br0" timeOffset="87057">29247 17520 11490,'-3'8'900,"1"1"-630,1 0-180,0 2 90,0 0 0,0 2-1,1 0-89,0 0 0,1 1 0,1-1 0,1 0 0,1 0-90,-1-1 90,3 4-90,-1-6 0,0 2 90,-2-5-90,0-2 0,0-1 90,-2 0 0,1-1 0,-1-2 270,-1-1-270,0-4 90,-1-1-91,-1-5 1,-4-7 0,0 1-90,-3-7 0,-6-9 0,2 6 0,-6-13-835,4 8 835,-2-2-3115,0-2 3205,0-2-90,1-1-37,1 0 37,2 1 90,1 1-90,3 1 90,0-10-104,4 12 104,2-7-90,5 17 3180,4 1-3180,3 3 55,4 2-55,14-2 0,-3 7-90,10 0 90,6 10 0,-9 2 638,9 6-638,-15 1-90,-1 4 90,-3 1 0,-3 2 90,-3 2-180,-3 1 90,-2 2 0,-4 1 90,-3 1-90,-2 0 0,-4 2 0,-1 0 0,-3-1 0,-1 1 0,-1 0-90,-1-1 0,0 1-360,-3 7 90,4-8-90,-1 5-500,4-4 50,2-7 1,2 3-181,2-8-1618,4 2 1349,1-5 1349,4 0 0,1-4 0,2-2 0</inkml:trace>
  <inkml:trace contextRef="#ctx0" brushRef="#br0" timeOffset="87518">29595 17499 8702,'4'-1'2159,"-1"1"-1889,-1-1 629,-2 1-719,0 3 0,0-1 180,0 4-270,0-2 90,2 2-90,1-2-1,2 0 1,4 2-90,-1-2 90,5 0-90,-2-1 90,2-2-90,0 0 0,2-2 90,1-1 0,7-4 0,-6 1 0,5-4 270,-4-3-90,-5 1 0,2-4-1,-6 2 91,-2-2 0,-1 1 90,0-1 0,-2 1-1,0 3 1,-1 0-90,-1 1 90,0 2-181,-2 1 1,0 2-270,0 0 0,-1 2 0,0 1 0,1 2 180,0 4-180,0 3 0,0 6 0,1 3 0,2 4 0,0 3 0,1 3 0,2 3 0,1 1-612,2 3 612,1 1-3189,2 1 3189,1 1 0,2 1-537,2 0 537,1-1-1955,1 1 1955,1-1 0,-1 0 251,0-2-251,-1-1 1847,-1-2-1847,-1-2 0,2 5 458,-7-11-458,2 3 3220,-8-10-3220,-3-6 0,-3 0-89,-5-6 372,-2-3-283,-4-2 0,-3-3 143,-2-3-143,-2-2-270,0-4-89,-2-2-181,1-2-989,-10-16 629,8 6-883,-4-14 524,11 7-270,2-4-91,2-1-1708,1-20 2877,5 13 0,4-13 1,4 17-1</inkml:trace>
  <inkml:trace contextRef="#ctx0" brushRef="#br0" timeOffset="88206">30158 17084 11311,'-2'10'989,"0"1"-809,3 0 90,0 3-90,1 2 0,1 3-1,2 2 1,0 2-90,3 1 0,1 3-90,2 1-286,1 1 286,5 13 0,-2-11 0,3 10 0,-6-14 0,0-2-90,-2-3 0,0-2 93,-2-2-363,-1 3 180,-3-6-90,-2 2-539,-8-5 449,-1-4-90,-5 1 374,0-6-374,-3-2 0,-1-2 1,-1-2 89,-1-1 0,0-3 90,-2 0 90,1-2-416,-1-1 596,0 2 180,1-1 90,1 0-1,2 1 91,2 0 0,2 0-90,2 0 0,3 1 596,0 1-596,4-3-180,1 2 0,4-2 0,1 2 0,3 0 0,2 0 0,2 0 0,3 0 89,2-1 1,1 0-90,2 0 90,2-1 180,13-3-180,-8 3 180,10-4 179,-1 0-179,-9 2-257,6-2 347,-12 5-180,-2 1 90,-1 1-90,-3 0 179,1 1-359,-4 2 0,1 0 0,-6 2 0,0 2 167,-1 1-77,0 3-180,0 1 0,0 2 90,-1 1-90,0 1 0,0 1 90,2 7-90,-1-5 0,1 4 0,1-1 0,-1-4 0,2 3 0,1-2 0,-3-5 0,3 2 0,-4-4-90,2-1 90,-1-2 0,0 0 0,0-3 0,-2 0 0,2-1 0,1-3 0,-2 1 90,1-1-90,-2 1 0,1-1 0,-2 1 89,1 0-89,0 1 0,-1 1 0,0 0 0,0 0 0,2 2 0,0-1 0,1 2 0,1 0 90,6 3-90,-2 0-90,4 3 90,-3-3 0,0 2-89,1-1-91,1 0-450,8 3 180,-4-2-89,6 1-91,-6-2-90,0-2-89,1 0-1080,10-1 809,-6 0-89,6-2-180,-10-1 1349,-1-1 0,-2-2 0,1-1 0</inkml:trace>
  <inkml:trace contextRef="#ctx0" brushRef="#br0" timeOffset="88884">30972 17368 8162,'-12'-16'3149,"2"4"-2340,-8-5-539,6 9 90,-4 1 0,4 5-91,-1 1 1,1 2 90,0 2 180,-2 5-360,5 0-90,-2 4 89,5 5-89,3-2 0,1 4-90,5-4 0,1-1 0,3 1 0,1-1 0,3 0 0,1 0 0,2-2 0,1 0 0,1-2 0,0-1 0,1-1 0,0-3-90,-1 0 90,0-2 0,-1-1 0,-1-1 0,-2-1 0,-1-1-90,1-4 90,-4 0 0,0-4 0,-5-5 90,-1 1-90,-1-5 0,-4-4 0,0 5 0,-3-5 90,0 7-90,-1 3 0,-2 1 0,-1 1 0,-2 3 90,1 1-90,-1 3 0,1 1 0,0 3 0,1 1 0,1 1 0,1 3 0,2 0-90,1 4 90,3-1 0,2 2 0,5 1 0,1-4 0,5 2 0,5-4 0,-2-1 0,6-1 0,-7-4 0,1 0 0,-1-2 0,1-2 0,-2 0 0,0-1 0,1-1 0,-2-1 90,-1-2-90,0 0 0,-1 0 90,-1-1 90,0 1 90,1-5-90,-3 5 0,2-2 0,-5 5 0,-1 2-1,-1 1-89,0 1 90,-1 1-90,-1 5 0,0 0-90,-1 5 0,2-1 0,-1 1 0,1 1 0,1 1 0,0 0 0,1 0 0,1 0 0,1-1 0,1 0 0,1-1 0,0 0 0,5 0 0,-2-2 0,3 0 0,-4-4 0,1-1 90,0-1-90,-1-1 0,1-1 0,0-1 0,0-1 0,0-1 0,1 0 0,3-2 0,-3 1 0,2 0 90,-2 1-90,-1 1 0,2 1-90,2 4 90,-4 0-90,3 3-360,3 8 181,-6-3-181,4 6-540,-4-2 361,-3-2-91,2 5-1079,-5 1 720,-2-4-270,-3 6-1530,-7 0 2031,-2-5 0,-6 5 0,2-7 0</inkml:trace>
  <inkml:trace contextRef="#ctx0" brushRef="#br0" timeOffset="89153">29390 18062 8072,'-16'0'3328,"4"-1"-2878,6 0-270,6 0 0,8-2-90,6 0 0,8-2 0,7-1-520,7 0 610,8 0-1237,6-1 1326,7-2-89,5-1 90,-12 3 0,3-1-135,-12 2 0,2 0-1027,14-2 1,2-1 981,-16 4 0,2-1 30,-1 1 0,3 0 0,-2-1-75,8 0 0,0 0-45,-8 1 0,2 0 0,0-1-60,-1 1 0,0 0 0,-3 0-1007,8-1 0,0 0 932,13-2 0,-1 0-135,-21 3 1,-3-1 65,-1 0 0,-1 0-246,-2 1 1,0-1-1152,27-5 162,-5 0-91,-6-1 1,-7 1 1529,-4 0 0,-5 0 0,-3-1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4:31.417"/>
    </inkml:context>
    <inkml:brush xml:id="br0">
      <inkml:brushProperty name="width" value="0.09071" units="cm"/>
      <inkml:brushProperty name="height" value="0.09071" units="cm"/>
      <inkml:brushProperty name="color" value="#FF0000"/>
    </inkml:brush>
  </inkml:definitions>
  <inkml:trace contextRef="#ctx0" brushRef="#br0">9385 1187 7443,'-28'-36'1979,"11"14"-4230,-15-15 2341,15 20 0,-1 0 738,0-1-738,0-1 0,-2-1 0,-1-1 0,-1 0 0,-2-2-807,-2-1 807,0-1 0,-2 0-780,-2-1 780,-1 0 0,-4 1 0,-2 1-90,-3 2 90,-3 2-90,-4 2 0,-3 2 0,-3 4-46,-3 3 46,-4 4 0,-3 2 0,29 4 0,1-1 0,-2 2 0,0 1 0,-1 0 0,-1 1 0,0 1 0,-1 0 0,0 1 0,-1 1 45,0 0 0,-1 1-809,0 1 0,-1 0 764,0 2 0,-1-1 0,0 1 0,-1 1 0,-1 0 0,1 1 0,-1 0 0,-1 1-409,4 0 1,-3 1 0,2-1 453,-7 3 0,1 1-45,-15 5 0,2 1-342,19-7 1,2 0 386,1 1 0,-1 0-145,2 0 1,1 0 99,1 0 0,-1 1 45,-12 9 0,1 1-45,12-7 0,1 0 0,-10 7 0,1 1 0,3 2 0,3 0 45,9-6 0,1 0-45,-9 8 0,3 0 0,11-8 0,2-2 715,-20 28-625,6 1 1108,4 0-1198,4 2 0,5 0 0,3 3 601,3 1-601,3 2 0,2 2 0,1 1 0,3 0 0,1 0 45,5-19 0,0 0-45,1-11 0,0 0 0,1 8 0,2 2 0,3-3 0,2-2 0,5 21 0,-3-23 0,2 1 464,4-3 0,1-2-464,13 17-297,-9-18 1,2-2 296,15 9 0,5-3-1414,6-1 1414,6-3 45,-24-17 0,0 0 105,2-1 1,2-1-151,1 1 0,2-2-343,1 0 1,2-1 342,2-1 0,1 0 0,2 0 0,0-1 0,3-1 0,0 0-269,2-1 1,1 0 268,0-1 0,3 0 0,-3-2 0,4 0 0,-3-1 76,11 1 0,0-1-76,-9 0 0,2-1 0,1-1 0,3 0 0,0-2 0,-2 1-335,-10-1 1,-3 1 0,3-1 334,12 0 0,4-1 0,0 1 0,-15-1 0,1 1 0,0 0 0,-3-1-165,4 1 0,-1-1 1,1 0 164,-2 0 0,3 1 0,-1-1 0,-3 0-62,1 0 0,-3 0 0,0 0 62,1 0 0,0 0 0,1 0-12,0 0 0,0 0 1,0 0 11,1 0 0,0 0 0,0 1 27,1-1 0,0 0 0,0 0-27,0 1 0,1-1 0,-1 0 0,1 1 0,-1-1 0,1 0 0,0 0 0,-1 0 0,1 0 117,-1 0 0,0 0 0,4 0-117,0 0 0,5-1 0,0 0 0,-2 0 0,3 0 0,-1 0 0,2 0 22,-4 0 1,4 0 0,0-1-1,1 1-46,2-1 1,2 0-1,-1 0 1,-3 0 23,-10 1 0,-3 0 0,0 0 0,3-1 0,-1 1 0,3-1 0,0 1 0,1-1 0,0 0 0,2 0 0,1 0 0,0 0 0,-1 0 0,-2 0-108,2 0 1,-2 1 0,-1-1 0,4 0 125,-1 0 0,3-1 0,1 1 0,-1-1 0,-4 1-18,-2 0 0,-3 0 0,0 1 0,-1-1 0,2 0 0,-1-1 0,1 1 0,0 0 0,-1 0 0,1 0 0,0-1 0,-1 1 0,1 0 0,0-1 0,-1 1 0,1-1 0,0 1 0,-1-1 0,1 1 0,0 0 0,-1-1 0,0 1 0,0-1 0,0 1 0,-1 0 0,0-1 0,1 1 0,-1-1 0,-1 1 0,0 0 0,0-1 0,-1 1 0,16-2 0,0 1 0,-1-1 0,-1 1 0,0-1 0,0 1 0,-2-1 0,0 1 0,-1-1 0,0 1 0,-1 0 0,0-1 0,-2 1 0,0 0 0,-1-1 0,-1 1 0,-1 0 0,1-1 0,-3 1 0,0-1 0,0 0 0,-3 0 0,1 0 0,-2 0 126,-1 0 0,-1 0 0,2-2-126,13-2 0,3-1 0,-3 0 0,-15 2 0,-2 0 0,1 0 0,11-3 0,2 0 0,-4-1 45,0-1 0,-4 0 206,0-1 0,-2 0-251,-2 0 0,-1-1 0,-3 0 0,0-2 0,11-7 0,-1-2 0,-14 6 0,-2-1 0,8-6 0,-3-1 323,6-13-413,-9-2 90,-9 0 0,-9-3 0,-14 13 0,-3-1 0,-5-20 0,-3 20 0,-3-2 0,-10-2 0,-3 2 0,3 7 0,-1 1 387,-9-10 1,-2 1-388,5 10 0,-1 2 0,-3-2 0,0 2 0,-3-1 0,-1 0 0,-2 0 0,-2 1-171,-2-1 0,-1 1 171,-3-1 0,-2 1 0,-2 0 0,-1 0 0,-3 0 0,-2 0 0,-2 0 0,-3 0 0,-1 2 0,-5-2 0,2 2 0,11 5 0,3 0 0,-4 1 0,3 0 0,-2-1 0,-2 1 0,0 0 0,-6 1 0,-1 0 0,0 2 0,2 0-325,-6-2 1,2 2 0,-4 0 324,16 3 0,-4 1 0,0-1 0,0 1 0,2 1-113,0 1 1,2 1 0,1 1 0,-1 0 89,-3 0 1,-1 0-1,1 1 1,-1 0-32,-2 1 1,0 0 0,-1 0-1,0 1 54,-2 0 0,0 0 0,-1 1 0,0 0 0,-2 1 0,0 0 0,0 1 0,-1 0 0,-2 0 0,1 1 0,-1 1 0,-1 0-18,12 0 0,0 0 0,0 1 0,-1 0 0,0 0 18,-1 1 0,0 0 0,-1 0 0,1 1 0,-1 0-18,-2 0 0,1 1 0,-1 0 0,0 0 1,0 0 17,-1 1 0,0 0 0,0 1 0,0 0 0,0-1-18,-1 2 0,0-1 0,1 1 0,-1 0 0,1 0 18,-1 1 0,1 0 0,-1 0 0,1 0 0,0 1-18,0 0 0,0 0 0,0 0 0,0 1 0,1 0 18,0-1 0,0 1 0,1 1 0,-1-1 0,1 1-18,1 0 0,-1 0 0,1 1 0,0-1 0,0 1 18,1 0 0,1-1 0,0 1 0,0 1 0,0-1 0,1 1 0,0 0 0,0 0 0,1 1 0,-1-1-18,2 1 0,0-1 0,0 1 0,1 1 0,-1-1 18,-11 4 0,1 1 0,-1 0 0,1 0-23,1 1 1,1 0-1,0 0 1,0 0 62,3 0 0,1-1 0,-1 2 0,-2 2-130,0 0 0,-4 3 0,0 1 0,1-1 0,4 0 0,0-1 0,4 0 0,0-1 0,-3 3-36,4-2 0,-2 1 0,-1 2 1,0 0-1,3 0-242,4-1 0,0 2 0,2-1 0,1 1 0,2-2 368,-1 0 0,3-1 0,1 0 0,-2 2 0,-9 7 0,-3 1 0,2 0 0,4-1 0,4-2 0,4-2 0,0 0 0,0 1 0,1 0 0,-1 0 0</inkml:trace>
  <inkml:trace contextRef="#ctx0" brushRef="#br0" timeOffset="5900">11025 5760 8612,'23'-10'1439,"0"2"-1349,-8 5 0,13-3 0,-5 2 0,11-2 0,-7 1-90,3 1 90,3 0 0,3 0-700,3 0 610,3 0 90,4 1 0,-10 0 0,1 2-1723,22-2 1678,-19 1 0,0 0 45,20 1 0,2-1-1,3 2-610,-32-1 1,1 1 564,0 0 1,2 0-45,-1 0 0,3 0 45,17 0 0,2 0-1107,-12 0 0,1 0 1062,15 0 0,0 0 0,-15 0 0,-1 0-89,3-1 0,0 1 89,2 0 0,0-1-185,2 0 0,0 1 230,0-1 0,1 1 0,1-1 0,0 1 0,1-1 0,0 1-45,0-1 0,1 1 45,-2-1 0,3 1-294,-4 0 1,3 0-1,-2 0 294,9 0 0,0 0 283,-10 0 1,2 1-1,0-1-328,0 0 0,1 0 0,-4 0-366,10 0 0,0 0 366,-10 0 0,3 0 0,-4 0 0,4 0 0,-4-1 0,1 1 0,0 0 0,-1-1 0,-1 0 0,-1 1 0,2-1-114,-5 0 0,3 0 0,-3 0 114,8-1 0,-1 1 0,-8 0 0,1 0 0,0-1 0,22 0 0,-3-2 0,-15 2 0,-1-1-34,14 0 0,2-2 34,-6 0 0,-1 0 0,-15 1 0,0 0 0,9-1 0,2-1-45,-7 1 0,-3-1-228,21-3 183,-25 3 0,-1 0-90,9-2 1176,-5 0-1265,-4 0-181,-4-1 1598,-5 1-1957,-5 1-181,-5 0-179,-3 0 946,-5 0 223,-3 0 0,-3-1 0,-1 1 0</inkml:trace>
  <inkml:trace contextRef="#ctx0" brushRef="#br0" timeOffset="7117">22079 5810 8792,'4'-1'1079,"1"0"-899,-1 0-90,0 0 0,3-1 90,0 0-90,2 0 180,5-2-180,-1 1 0,4-1 0,-5 0 0,1 1 0,0 0 0,0 0-1,8-2 1,-5 2-90,5-1 90,2 0 0,-5 2-90,7-1 90,2 0 0,-5 0-90,8 0 90,6 0 0,-7 1-90,11-1-444,-10 1 444,1 0 90,0 0-90,1-1 0,-1 1 0,1 0-3215,-2 0 3215,0 0 0,-1 0 0,-1 1 0,0 0 0,-1 0 0,1 0 0,12-2 0,-8 1 357,9-1-357,3 0 0,-10 0 0,12-1 0,-1 1 2638,-11 0-2638,9 0 0,-14 1 0,-2 0 0,0 0 0,-2 1 0,-2-1 0,-2 1 0,-2 0 0,-2 1 0,-2 0 0,3 0 0,-6 0 0,1 0 754,-4 0-754,-4 0-90,1 0 90,-4 1-90,-1 0 90,0 1-180,-4 0 0,1 0 90,-3 1-90,1-1 1,-1 1-1,-1-1-90,-1-1 0,0 1 0,-1-2 0,-1 1 0,1-1-89,0-1-721,-2 0 271,1-1-1,-2-1 810,4 0 0,-1-1 0,1 0 0</inkml:trace>
  <inkml:trace contextRef="#ctx0" brushRef="#br0" timeOffset="7804">22909 5774 7443,'8'0'899,"0"-1"-719,0 0 0,1 0-90,2-1 90,0 0 0,2-1-90,1 0 90,0-1 0,3 1-91,0-1 91,3-1-90,1 1 90,1-1-90,1 0 90,13-3-90,-8 3-90,10-2 90,3 1 0,-8 2-90,10-2 90,6 1-1397,-10 1 1307,15-1 0,-12 2-84,2 1 174,2 0-913,1 0 823,1 1 90,2 0-90,1 0-931,0 1 931,2 0 0,-14 1 0,1-1 90,22 2-90,-21-1 0,2 0 0,3 0 0,-1 1 0,-9 0 0,1-1 45,11 1 0,3 1-45,3-1 0,0 1 45,-10 0 0,-1-1-53,15 1 1,2 1 7,4 0 0,-2-1-1000,-13 0 1,1 0 999,15 1 0,0 0 0,-18-2 0,-3 1 22,2-1 1,0 1 22,-1-1 0,1 0-45,0 0 0,1 0-337,-1 0 1,0-1 336,1 1 0,0-1 45,0 0 0,0 1 1,0-1 0,1 0-46,-3 0 0,4 0 0,-3 0 0,7 0 0,1 0 113,-8 0 0,2 0 0,-3 0-113,3 0 0,-1 0 0,-1-1 0,1 1 0,-2 0 0,0-1 0,-1 0 0,0 1 0,-1-1 0,-1 0-4,-1 0 1,-1 0 3,0 0 0,-1 0 292,-2 0 1,1 0-293,-2 0 0,-1 0 0,-1 0 0,0 0 0,30 0 0,-4 0 90,-3 0-725,-20 0 0,1 1 635,18-1 0,-21 1 0,-1-1 1025,10 1-1025,-1 0 0,-3 1-89,-2-1 89,13 2 0,-15 0 0,9 0 0,-18-1 478,-2 0-478,-3 0-180,-2 0 918,-3 0-1008,-1-1-270,-2 0-269,-3 0 2916,-1-1-4445,-2 0 2492,-2-1 1,-1-1 0,-3 0-1</inkml:trace>
  <inkml:trace contextRef="#ctx0" brushRef="#br0" timeOffset="33084">22814 1771 7623,'-11'-18'5487,"4"7"-4948,-3-4 541,6 7-631,1 3 91,0 0-90,1 3 809,2 0-1079,0 7-90,1 1 0,1 8 0,0 0-90,0 3 90,0 3 0,1 1-90,0 2 0,3 12 0,-2-7 0,1 10-180,1-1-180,-2-8 0,1 7-899,0-3 539,-2-9-269,1 5-1260,-4-7 810,-1-8-90,-3 1 0,-1-8 90,0-5 1439,-2-2 0,-1-4 0,0-1 0</inkml:trace>
  <inkml:trace contextRef="#ctx0" brushRef="#br0" timeOffset="33452">22553 1762 7533,'-12'-16'3328,"0"1"-2699,2 1-179,1 2 0,2 1 0,2 1-91,1 1-89,3 2 90,0 1-180,3-1 90,1 2-90,4-1-90,4 1 0,3 0 0,5 1 0,3 0-1,4 2-268,4 1 269,4 1 0,3 3 90,3 1 90,23 9-181,-13-2-792,-17-2 1,1 0 792,13 7-90,0 3 90,-1 1-90,-2 2-215,-3 2 215,-3 2-647,-3 1 737,-5 1-90,4 14 90,-14-8-90,0 11 180,-17 3-90,-7-10-1,-7 12 1,-15 0 0,2-12-90,-14 11 90,6-17-90,-3-1 0,-2-3 0,-3 0 90,1-3-90,-1-1 0,2-2 0,2-3 0,3-1 0,2-3-90,5-3 0,2-2 26,6-2-835,0-2 1648,8-5-1468,1-3-931,14-8 391,1-1 712,6-5-2241,10-5 2788,-2 3 0,10-6 0,-4 7 0</inkml:trace>
  <inkml:trace contextRef="#ctx0" brushRef="#br0" timeOffset="33699">23616 1937 8252,'-2'-11'4138,"1"5"-3329,-2-4-539,1 8 0,-2 1 360,0 7-360,2 1-90,-2 5 89,2 2-89,0 2 0,-1 3 0,1 0 0,1 12-180,1-7 0,1 8 90,4 0-180,0-9 90,2 7-180,-2-12-180,0-2 0,0-1-89,-1-3-271,1-2-179,0-2-271,0-3-179,-1-3-180,-1-3 1529,-2-6 0,-1-2 0,0-4 0</inkml:trace>
  <inkml:trace contextRef="#ctx0" brushRef="#br0" timeOffset="33885">23512 1558 7982,'-1'-8'2429,"0"2"-2159,0 2-180,1 0 0,1 3-90,4 3-90,1 1-90,2 4-90,1 0-270,1 1-179,2 1-181,0 0-1348,6 5 2248,-3-3 0,5 5 0,-5-4 0</inkml:trace>
  <inkml:trace contextRef="#ctx0" brushRef="#br0" timeOffset="34567">23862 1837 10231,'0'5'1619,"0"0"-1349,0-2 90,0 1 90,0 2-1,1 2-89,0 1 90,0 2 0,2 2-1,0 1 1,0 2-90,1 0 0,1 1 0,0 0-91,0 0 91,0 0-180,1-1 90,-2 0-90,2 0 0,-2-2 0,1-1-90,-2-2 89,1-2-89,-2-1 90,0-2-180,0-1 90,-1-1-90,0-1 0,1-1 360,-1-1-180,0-2 0,0-2-90,1-2 0,-1-3 90,1-2-90,0-2 0,1-2-90,-1-1 89,4-8-89,-1 5 90,1-6-90,0 8 90,0 0-90,0 1 90,1 2-90,-1 0 90,0 1 0,3-1-90,-3 5 0,2-2 0,-3 6 0,1 1 90,0 1-90,0 2 0,1 2 0,0 2 0,0 1 0,0 2 0,0 2 0,1 1 0,-2 1 0,1 0 90,-1 1-90,3 7 0,-1-4 0,1 3 0,-3-5 0,0-2 0,0-2 0,-1-1 0,-1-1 0,0-2 0,-1 0 90,0-1-90,-1-2 0,0-1 90,0-2-90,-1-1 0,1-2 90,0-2-90,1-1 0,0-3 90,0-1-90,0-1 0,-1-2 90,0 0-90,0 0 0,1-6 90,-1 4-90,1-3 90,0 1-90,-1 6 0,1-3 0,-1 6 90,-1 2-90,0 1 0,1 1 0,-1 1 0,1 1 90,0 1-90,0 2 0,2 1 0,1 2 90,1 2-90,2 2 90,0 3-90,0 2 89,0 2-89,0 2 90,-1 1-90,3 10 90,-2-6-90,1 7 0,2-1 0,-2-6-90,3 5 0,2-4-89,-3-6-91,4 2-90,-4-9-180,1-2-89,0-2-271,0-3 181,2-2-541,-1-3-89,1-3-270,-1-3-180,0-2-1889,4-10 1889,-6 4 1799,2-9 0,-5 7 0,-1-2 0</inkml:trace>
  <inkml:trace contextRef="#ctx0" brushRef="#br0" timeOffset="34967">24603 1760 8522,'-11'4'4228,"2"0"-3868,5 1 89,0 2 451,0 6-451,3-2-89,0 5 450,6 1-540,0-3 0,4 4-91,1-6 1,1 1 90,2-2-180,0 0 0,1-2 0,0-2 90,0-2-90,0-1-90,-1-2 90,5-2 0,-6-1-90,2-3 90,-4-5-90,-4 0 180,0-4-180,-5-5 90,-3 3-1,-3-7 91,-5-1-180,1 7 90,-5-6 0,2 8-90,-1 2 90,0 2-90,-1 1 0,-1 3 0,1 2 0,0 2 180,0 2 0,0 4-180,1 2 180,1 3-90,1 2-90,2 2 90,1 10 0,4-3-90,2 7 0,7 2 0,1-5 0,4 6 0,1-9 0,1 0-90,4-1 0,2 0-180,2-2-90,3 0 180,1-3-539,2-1-91,1-3-269,1-2-180,0-3-271,0-2-269,-2-4 0,-1-1 0,-3-2 180,-2-2 1619,-2-2 0,-1-1 0,-1-2 0</inkml:trace>
  <inkml:trace contextRef="#ctx0" brushRef="#br0" timeOffset="35382">25003 1834 7982,'-5'-13'4948,"3"3"-3509,0-2-900,2 7 91,0 0 360,2 3-451,0 2-89,1 3 449,5 7-449,0 0-450,3 5 810,3 8-450,-2-4-181,4 8 181,0 3-270,-4-6 0,3 7 0,-5-11 0,-1 0-90,0-2 0,0-2 90,-1-1-90,2 3 90,-2-6-90,0 0 0,-4-6 90,0-3-90,-1-1 0,0-3 90,2-6-90,0-2 0,1-6 90,-2 1-90,0-3 0,-1-2 0,1-1 0,0-14 0,0 7 0,0-9-291,-1 12 291,1 1 0,-1 3 0,0 2 0,0 2 0,0 3 0,0 2 0,0 2 0,0 2 0,0 2 0,0 3 0,2 2 291,4 8-291,-1 0-90,4 6 90,3 5 0,-2-3 0,2 6 0,-3-6-90,1 1 0,1 0-180,1-1 0,1 0-90,2-1-179,1 0-271,2-3 271,1 0-1710,10-2 990,-8-5-271,7-2-1888,-5-7 1709,-8-2 90,5-3 1619,-11-1 0,-1-1 0,-1-1 0</inkml:trace>
  <inkml:trace contextRef="#ctx0" brushRef="#br0" timeOffset="35600">25629 1666 7443,'-18'-36'5487,"-1"0"-5038,12 23 1,-1-2 90,4 8-180,1 1-1,0 3 91,2 2 0,0 7-270,1 3 90,1 7-180,1 0 0,2 4-1,2 2 1,1 1 0,3 2-90,1 2 0,3 0 0,1 2 0,1-1-269,11 13-1,-7-10-180,7 7-629,-2-4 269,-7-9 0,3 5-1348,-5-7 808,-6-7 1,1 2-90,-8-9 1439,-2-3 0,-2-2 0,-1-1 0</inkml:trace>
  <inkml:trace contextRef="#ctx0" brushRef="#br0" timeOffset="35917">25607 1914 8522,'-9'-11'2699,"0"0"-1980,1-3-539,3 4 90,2-1-90,5 3 0,1 2 0,2-1-90,3 2 89,1 1-89,4 0 0,1 2 0,2-1 0,2 1 0,1 0 0,2 0 0,0 1 90,9-1 0,-8 1 90,7 0 179,-5-1-269,-6 1 90,3 0 0,-9 0-90,-2 0 90,-1 1-180,-2 0 180,0 0-90,-2 0-91,-1 0 91,0 1 0,-1 1 0,0 1 0,0 1-90,1 2 180,-1 0-180,0 1 0,0 1 0,1 2-90,0 1 180,0 1-180,0 0 0,1 1 0,0 0 0,5 6-180,-2-5-90,4 3-720,1-3 271,-2-4-271,3 1-1708,1-7 1079,-5-3-90,3-1 90,-6-3 1619,0-1 0,-2-1 0,1-1 0</inkml:trace>
  <inkml:trace contextRef="#ctx0" brushRef="#br0" timeOffset="36099">25951 1534 8522,'-16'-21'3598,"2"2"-3328,6 9 0,1 1-90,3 2-90,0 2-90,2 1 90,1 2-90,2 1-360,5 4-90,1 1-180,4 3-1528,6 3 808,-2-2-89,8 4 1439,-4-4 0,2 1 0,2 0 0</inkml:trace>
  <inkml:trace contextRef="#ctx0" brushRef="#br0" timeOffset="36886">26486 1659 7803,'-15'0'3777,"-1"0"-3057,-2 1 0,-1 0-91,-3 1 91,0 2-91,-2 0 1,0 3 0,0 1-1,1 1-89,1 2 0,1 0-180,2 2-91,3 0 1,3 2-270,2 1 0,4 0 180,3 1-180,3-1 180,4 1-180,3-1 0,4 0 90,4-2 0,16 3 0,-4-5-90,13 0-642,-7-7 642,1-1 0,0-2 0,0-2 0,-2-2 0,-1-1 0,-3-1 0,-2-1 0,-2-2 0,3-5 0,-9 1 0,4-4 0,-8-3 732,-4 3-732,-1-5 0,-4 0 90,-3 5 0,-2-3 180,-6 2-180,1 5-1,-4-1 91,1 5-90,-1 2 0,-2 1-90,0 2 90,-1 1-90,1 1 90,0 1-90,1 1 0,1 2 0,1 1 0,2 1 0,1 1 0,1 0 0,1 5 0,4-3 0,0 4 90,7 0-90,0-2 0,5 2 0,-1-5 0,2-1 0,2 0 0,1-3 0,0 0 0,1-2 0,0-2 0,0 0 0,-1-3 90,0 0-90,0-3 0,-2 0 90,9-6-90,-7 2 90,6-5-90,-8 3 180,3-6-90,-5 4 0,2-6 180,-2 3-180,-4 5-1,1-2 91,-3 5-90,-3 3 0,1 0-90,-3 4 90,0 0-90,-2 9 0,1-2 0,-2 8 0,0-3 90,1 7-90,2-3 0,1 5 0,1-6 0,1 0 0,1 0 0,2-2 90,3 3-90,0-4 0,2 1 0,3-5 90,-3-3-90,4-1 0,-6-4 0,2 0 90,-1-3-90,0 0 0,0-2 0,-1-1 0,0-2 0,-2-1 90,0 0-90,0-2 0,-1 1 0,-1 0 90,-1 2-90,1-2 0,-2 4 0,1 0 0,-2 4 0,1 3 0,1 1 0,3 7 0,0 1 0,3 5 0,3 5-90,-2-2 90,5 7-90,-5-6-90,1 1-90,0 0-90,0 2-89,0-1-900,3 9 359,-6-7 181,1 5-2160,-9-1 1170,-6-6-270,-6 4-1798,-17 0 3867,1-6 0,-14 5 0,6-7 0</inkml:trace>
  <inkml:trace contextRef="#ctx0" brushRef="#br0" timeOffset="37267">23934 2735 8702,'-33'10'4857,"4"-1"-3957,8-1-271,6-2-179,8-1 90,10 0-90,6-3-181,10-1 181,6-2-180,6-3 180,9-1-1233,8-2 1233,9-2-315,-6 1 0,3-1-933,-9 1 0,0 0 933,18-2 0,5-1 45,-14 2 0,2 0 0,-2 0-895,-8 2 1,-2 0-1,3-1 745,13-1 0,3-1 0,2 0 15,-12 3 0,1-1 0,0 0 0,-2 0-587,5 0 0,-3 1 0,4-1 564,-4 0 1,3 0-1,1 0 1,-1 1-226,3-1 0,1 1 0,-1-1 0,-2 2 203,4-2 0,-2 1 0,2 0-98,-3 1 0,3-1 0,-1 0 0,-3 1 98,-2 1 0,-3-1 0,0 1 125,0 0 1,-1 0-1,0 0-125,-1 0 0,-1 0 0,0 0 32,-2 1 1,0-1-1,-1 1-32,-1-1 0,-1 1 0,0 0 0,19-2 0,-2 0 0,-2 0 0,-2 0 0,-4 0 0,-1 1 0,-4 0 0,0 0 0,9-2 0,-1 0-45,-18 3 0,0-1 45,6-1 0,-2 0 887,14-2-1157,-20 2-90,2 0-180,-22 2 987,-6 1-1437,-4-1 1800,-6 1-2250,-5-1 2948,-6 0-3487,-6 1 441,-5 1 1538,-20 0 0,6 1 0,-14 0 0</inkml:trace>
  <inkml:trace contextRef="#ctx0" brushRef="#br0" timeOffset="38972">8425 6559 7982,'-7'-15'3418,"3"6"-3058,-2-7-90,4 8 0,0 0 180,2-1-180,0 0 89,1-1 1,2 0-90,1-1 90,2-1-90,1 0-1,2-1 1,1 1 0,2-1 0,1 0-90,2 1 90,8-4 0,-4 5-180,6-2 89,-7 6-89,2 1 0,0 1 90,1 2 0,1 2-90,2 1 0,0 2 90,0 2 0,0 2-90,0 4 0,-1 3 0,0 4 0,-3 3 0,0 2 0,-3 4-90,-1 3 0,-2 1 89,2 17-89,-6-11 0,3 11-89,-3 0-1079,-3-12 898,2 9-179,-2-16-1,0-3-180,1-1-179,-1-2-1170,1 5 630,-4-9-90,0 4-1710,-8-8 2787,-2-4 362,-4 1 0,0-4 0,0-2 0</inkml:trace>
  <inkml:trace contextRef="#ctx0" brushRef="#br0" timeOffset="39284">8701 6916 11221,'8'7'719,"1"0"-449,1 0 0,2 2 0,1 2 0,2 0-91,0 1 1,1 1-90,0 0 90,1 0-90,0-2 0,1 0 0,-1-2 90,1-1 180,7-2-270,-6-2 90,5-3-1,-7-3-89,-1-3 90,0-3-90,-2-2 180,1-2-180,-2-2 0,-1-1 0,-2-2 0,-2 0 0,0-10-90,-3 6 90,0-8 0,-5-1-90,0 7 0,-2-5-90,0 10 0,0 3-90,0 1-90,0 3-90,0 2-89,1 2-181,1 2 0,0 2-89,1 1-271,1 2-89,1 2-180,1 0-91,1 2 91,1 0 1259,2 1 0,1 0 0,2 1 0</inkml:trace>
  <inkml:trace contextRef="#ctx0" brushRef="#br0" timeOffset="40916">9801 6363 8162,'-8'-8'2969,"2"3"-2610,-2 0-89,3 2 180,-3 3-180,3 1 0,-2 2 0,2 1-1,1 1 1,0 2 0,1 0 360,-2 9-270,2-2-91,-1 6 91,2-3-90,0 2 90,0 3-90,0 2 0,1 2-91,0 1-89,-1 2 90,2 1 0,-1 1-180,2 0 90,0-1-90,1-2 90,1 0-90,5 7 90,0-9-90,4 4 0,5-6 0,-1-9 0,6 2 0,8-11 0,-6-5 0,11-5 0,5-9 0,-8 0-528,11-6 528,-13 1 0,-1 0 0,0-1 0,-4-1 0,-1 0 0,-3 0 0,-3 0 0,-2 1 0,-2 0 0,-1-6 90,-5 6-90,-1-5-90,-7 3 90,-2 6 90,-2-5 438,-1 9-438,-1 0-90,0 2 90,-2 0 0,-5 0 0,2 3-90,-6 1 90,-6 5-90,4 3 0,-6 3 0,6 2 0,0 1 0,0 2 0,2 1 0,0 2 0,-2 8 0,6-5 0,-1 6 0,8 0 0,3-7 0,3 5 0,2-8 0,3-2 0,1-1 0,2-1 0,8-1 0,-4-4 0,7-1 0,-4-5 0,0-2 0,0-1 0,-1-2 0,0-2 0,-2 0 0,-1-1 0,-1-1 0,-1-1 90,0-4 0,-3 3-90,0-3 0,-4 5 0,-1 0 0,-1 1 0,-1 1 90,-1-3-90,0 4 89,0-1 1,1 3 0,0 2 0,0 1 0,0 1-90,1 0 90,0 1-90,3 3 0,1-1 0,3 4 0,4 0 0,-2-2 0,6 1 0,-4-2 0,2-2 0,1 0 0,1-2 0,8-5 0,-6 1 0,7-4 0,-8 0 0,-1-1 0,1-1 0,-1-2 0,-2-1 0,0-1 0,-2 0 0,-1-1 0,-2 0 0,-1-1 0,-3-1 0,-2 0 0,-3 0 180,-5-11-90,0 8 0,-3-7 90,2 10 0,-1 2-90,-1 1 0,0 2 270,-3-1-181,2 5-89,-2-1 0,1 8-90,2 2 90,-2 4-90,4 3 0,1 3 0,0 3 0,2 3 0,0 2 90,3 3-90,0 0 0,5 13 0,0-8 0,4 9 0,0-10 0,2 0 90,6 9-90,-2-8 0,5 5 0,2-5 0,-4-7 0,5 4 0,-7-11 0,0-2 0,0-1 0,-1-3 0,-1-2 0,0-1 0,0-3 0,0-2 0,-1-1 0,0-2 0,0-3 0,-1-1 0,0-1 0,4-8 90,-5 3-90,1-5 0,-5 6 0,-1 1 0,-2 0 0,-1 1 0,-1 0 0,-1 2 0,0 1 0,-2 0 0,1 2 90,-2 1-90,1 1 0,0 1 0,0 1 90,0 1-90,1 0 0,0 2 0,1 0 0,0 5-90,1-1 90,2 10 0,-1-5 0,3 5 0,-1-3 0,1 0 0,2 0 0,0-1 0,4 3 0,-2-4 90,3 1-90,-3-5 0,1-1 0,-1-1 0,1-1 0,-1-2 0,1-1 0,-1-1 0,0-2 0,0-1 0,-1-2 0,0-1 90,-2 0-90,0-2 0,0 0 0,-2 0 0,-1 0 0,0 0 0,-2 0 0,1 1 0,-1 0 0,-1 2 0,1-1 0,-1 2 0,0 0 0,0 4 0,0 1 0,0 0 0,0 1-90,0 0 90,3 1 0,-1 2 0,2 2 0,0 1-90,0 2 90,2-1 0,2 5-90,0-3-90,2 3 0,-3-5-179,0 1-91,1-1-180,0-1-809,3 0 450,-3-2-1,3-1-89,-4-3 89,1-1 91,-1-1 89,1-2 91,-2-1 179,1 0 90,-1-2 90,-2 0 91,0-1 89,-2-1 180,-1 0 0,0 0 180,-1-1-1,-1 0 181,-1 0 0,-1 0 0,-1 0 0,0 1 179,0 0-89,0 0 180,0 2-91,0 1 1,0 1 90,2 0-91,-1 2 1,1 1-90,1 1 0,1 0 449,0 0-809,4 5 90,1 3-90,4 1 0,-2 2 0,2 1-90,-1-2 0,2 2 0,-2-3 0,1 0 90,-1-1-90,0-1 0,0-1 0,-1-1 0,0 0 0,-1-2 90,0 0-90,2-2 0,-3 0-90,1-3-90,-2 1-180,-2-1-90,1 0 1,-2 0-1081,1-2 631,-1 1-180,0-1-1890,-3 1 1440,0 2 90,-2-1 1439,0 3 0,0 2 0,1 0 0</inkml:trace>
  <inkml:trace contextRef="#ctx0" brushRef="#br0" timeOffset="42383">20902 1990 9332,'12'-8'2338,"-1"-1"-2158,-5 4 0,2-1 0,0-1-90,0-1 90,1 1 90,0-1-90,-1 0 89,-1 1 1,0 1 180,-1-1-180,-2 3 0,0 0 0,-3 2 449,-1 1-539,-5 3 0,0 0 0,-4 4-90,0 2 0,-2 2 0,-2 3 0,-3 3 0,0 3 0,-2 2-90,-1 3 90,1 1-1,-1 2-89,2 0 90,-5 14 0,8-11-485,-3 10 575,10-13-90,3-1-116,3-1 116,3-1 0,4-1 0,2 1 90,5-2-180,4 0 90,3-1 0,4-1-90,4 0 0,2 0-659,2 0 659,2 0 0,-1-1 0,1 0 0,-2 0 90,-2-1 0,-2 1-90,-3 1 90,-2-1-145,1 10 145,-8-7 0,1 7 426,-11 1-516,-4-7 0,-4 8 179,-4-9-179,-2-1 0,-3-1 90,-2 0-90,-1-1 0,-2-2 0,0 0 0,-1-2 108,1-1-198,2-1 677,0-3-587,1-1-165,1-4-1455,-2-2 631,5-5-360,-2-3-2159,7-12 1709,4 2 90,2-7 1709,4 4 0,3-1 0,1-1 0</inkml:trace>
  <inkml:trace contextRef="#ctx0" brushRef="#br0" timeOffset="42686">21650 2437 8252,'3'-6'4228,"-1"1"-3598,-1 2-271,0 1 1,0 1 0,0 0 0,1 0-1,1 0-89,1 0 0,3 0-90,2 1 0,3-1-90,3 0 90,15-4-180,-5-1 0,13-3 90,8-4-90,-8 2-160,13-4 160,3-1-1090,-13 4 1090,11-4 90,-19 7-90,-4 0 0,-3 2 0,-4 0-90,-4 2 90,-4 1-90,-3 1-90,-3 0 221,-2 2-1840,-5 0 2198,-8 1-1478,-1 1-270,-7 0-90,1 0-1530,-8 1 2969,4 0 0,-5 0 0,7 0 0</inkml:trace>
  <inkml:trace contextRef="#ctx0" brushRef="#br0" timeOffset="43800">27796 2914 7443,'-6'-6'3148,"-1"0"-2608,0 1-181,0 1 1,1-1 0,0 2 0,2 1 0,1 0 359,1 0 91,1 0-540,3 1-91,1 0 91,3-1-90,1 2 90,4-1 0,2 1 0,6 1 90,4-1-1,4 2 1,5 0 90,4 2-1056,5 2 966,5 1 0,3 3-1437,4 3 1257,2 1 90,2 3 0,1 3-46,-17-3 1,1 1-839,-10-3 0,0 1 704,9 7 0,-1 0 0,15 15-45,-29-18 0,1 2-45,8 12 0,0 3 45,-9-9 0,-1 2-45,7 9 0,-1 2 0,-4 2 0,-3 0 0,-6-10 0,-1 1 0,5 9 0,-3 1 0,2 16-569,-4 0 569,-3-1-231,-4-1 231,-3-1 0,-2-1-90,-1-1 90,-2-2-90,-1-3-269,1 16-91,-1-19-90,0 9-188,0-11-351,0-15-181,0 5-622,-1-12 83,-1-9 713,-2 1-533,-1-11 1930,-2-1 0,0-2 1,-1 0-1</inkml:trace>
  <inkml:trace contextRef="#ctx0" brushRef="#br0" timeOffset="44116">28639 4412 8612,'3'8'4048,"1"0"-3598,2-1-1,1 3-89,2 1 180,0 1-91,2 1 1,1 0 90,2 1 0,1-1-91,1-1 1,2-1 0,2-1-180,2-2 359,14-2-449,-8-3-180,12-3 270,4-7-180,-9 0 90,11-5-90,-2-5 0,-11 3-435,6-5 345,-15 6 0,-3-1 0,-3 1-90,-2 1 90,-3 1-270,-1 1 0,-4 3 90,-3 1-360,-1 2-269,-2 2-1260,-2 1 810,-3 4-1454,-5 7 1004,-2 1 90,-3 5 1619,-3 7 0,3-3 0,-4 8 0</inkml:trace>
  <inkml:trace contextRef="#ctx0" brushRef="#br0" timeOffset="44734">29103 5466 7443,'10'-19'5307,"5"-5"-4858,-5 11 1,4-4 630,4 0-541,-3 4 1,5-3 449,0 2-539,-6 4-90,3-2-90,-8 6 0,-2 1-90,-1 1-91,-1 0 91,-1 1-90,-1 1 0,-1 1 0,-2 0-90,-5 3 90,0 0 90,-6 4 180,-10 8-180,3-1 180,-12 5-1,-6 6-179,5-6-545,-9 8 455,10-8 0,0 1 0,2 0 0,0 0 0,2 0 0,3-1-186,4-2 186,3-1-90,4-1 90,2-1-90,4 0 0,3 0 629,6 6-629,2-5 192,6 5-192,11-2 90,-2-5-90,11 4-470,-4-5 470,3-1 0,3 0 0,1-1 0,2 1 0,14 3 0,-12-2 0,9 3 0,-9 2 0,-12-4 0,4 5 0,-15-5 0,-3 1 0,-4 0 0,-3 1 0,-7 9-90,-3-4 90,-7 7 0,-3-6 470,-2-1-560,-3 1 0,-1-1-300,-1 1 210,-1-2-90,0-1 0,1-1-179,2-2-181,2-3-90,3-1-269,4-3-270,3-3-2339,6-5 1529,4-3 0,5-4 2144,13-10 0,-2 2 0,10-6 0</inkml:trace>
  <inkml:trace contextRef="#ctx0" brushRef="#br0" timeOffset="46733">30161 5239 9691,'-7'-7'3059,"0"3"-2699,2 3-1,-1 2 1,-2 2 630,-5 5-361,2 1-89,-5 6 629,-3 7-719,4-3 0,-6 9 269,1 9-629,5-7-437,-4 12 347,8-10 180,2 0-90,1 0-90,3 0-337,1 0 337,3-1 0,3-1 0,2-1 0,3-1 0,4-1 0,3-3 0,4-2 0,4-3-3136,21 2 3136,-6-9 0,16 0-381,-9-10 381,1-2 0,3-4 0,0-2 0,-15 0 0,1-1 0,15-5 0,13-5-90,-8-5 90,-14 4 0,8-7 0,-19 7-89,-3-3 89,-2 1 0,-4-1 0,-4 2 268,-2-1-268,-4 2 0,-2 0 90,-3 1-90,-4-6 0,-3 7 3080,-3-5-2990,-8 5-90,2 5 0,-8-2 942,3 8-942,-3 2 90,-3 3-90,-2 3 90,-2 2 0,-3 3-90,-1 3 90,-1 2 0,-12 11-90,11-4-369,-6 7 369,15-7 0,5 0 90,3-1-90,4 0 0,4-2 0,5 6 0,5-6 0,4 3 0,12-5 369,-2-6-369,9 0-90,8-6 90,-6-3 0,8-2 0,-11-3 0,0-1 0,-2-1 0,-2-1 0,-3-1 0,-1-1 0,-3 0 0,-2-1 0,-1-1 0,-2 1 0,-2 0 0,-2 0 0,0 1 0,-2-3 0,0 3 0,-2-1 0,-1 2 0,-1 3 0,1-1 0,-1 3 0,1 1 0,0 0-90,1 2 90,0 0 0,2 1 0,-2 1 0,3 0 0,0 2 0,1-1 0,2 2 0,1-1 0,3-1 0,1 1 0,10-2-90,-3-1 90,6-2 0,4-4 0,-7 0 0,6-3 0,-1-5 0,-8 2 90,4-5-90,-9 4 0,-2-2 0,-2-2 0,-1-1 0,-3-1 0,-2-2 0,-1-2 0,-3-1 0,-2-3 0,-2-1-3392,-1-1 3392,-2-3 0,-1 1-744,-6-14 744,3 12 90,-4-9-90,0 10 90,4 10-90,-2-3 180,3 10 2934,3 6-3114,-1 0 1202,0 10-1202,2 4 89,-3 8 1,1 12 0,3-1-90,0 10 90,3-7 0,3 3-90,1 1 0,2 0 0,2 1 90,5 15-90,0-11-258,6 11 258,6-4-598,-3-10 598,9 6 90,5-7-90,-6-10 0,9 3 0,-10-12-60,-1-3 60,0-3 0,0-1 0,-3-3 0,0-2 0,-2-2 0,-2-1 242,-2-2-242,-2-2 0,-2 0 0,-1-3 609,-2-2-609,0-7 0,-4 3 65,1-5-65,-3 0 0,-2 5 0,-1-4 90,-3 3-90,0 5 90,0-1 0,0 3-90,1 4 0,0 0 90,0 2-90,0 1 0,1 9 0,2-1 0,0 7 0,1-3 0,2 1 0,0 0 0,1 1 0,6 3 90,-1-3-90,4 2 0,4-3 0,-5-3 0,6 2 0,1-4 0,-6-3 0,4 0 0,-7-3 0,-1-1 0,-2-1 0,0-2 0,-2 0 0,-1-3 0,0-1 0,-3-2 0,0 0 90,-1-7-90,-1 4 0,0-4 90,-1 3 0,0 4-90,0-1 90,0 4 0,0 2-90,0 1 90,0 1-180,1 1 90,0 1 0,1 1 0,1 2 0,2 1 0,0 1 0,2 2 0,1 1 0,2 2 0,1 0 0,9 4 0,-3-3 0,6 3 0,3-1-90,-5-3 90,6 1-90,0-4-90,-7-1 0,6-1-180,-9-1 0,-1-2-179,1-1-91,-2-1 180,0 0-449,0-2-91,-1 0 91,-1-2-91,-2-2 91,1-1-1,-2-1 91,-1-1-540,0-6 719,-3 3 90,1-4-89,-5 5-1,-1-1 90,-1 0 1,-1-2 89,0 1 270,-1-1 90,0 1 270,-2 0 90,1 0 809,-3-3-449,1 4 89,-1-2 451,0 2-631,1 3-89,0-1 540,1 3-451,1 3-89,-1-1 629,2 3-449,0 1-180,0 0 1259,2 1-1439,1 7 90,0-1-91,1 6 1,-1 0-270,1 0 270,1 2-90,0 0 0,0 2-90,2 0 0,-1 0 0,2 1 90,0-1-90,0 1 0,4 5-90,-2-6 89,2 2-89,-3-6 0,1-2 90,-1-2-90,0-1 90,2-1-90,-2-2 90,1-3-90,-2-2 0,1-2 90,0-2-90,0-2 0,0-2 0,-1-2 90,-1 0-90,1-2 0,-2 0 0,2-6 90,-1 5-90,0-4 0,-3 7 0,1 2 90,-1 2-90,0 1 0,0 2 90,-1 1-90,0 0 0,0 1 0,1 0 0,-1 2 0,0 0 0,0 1 0,1 2 0,1 1 0,1 1 0,-1 1 0,2 0 0,3 3 0,-1-2 0,2 2 0,0-2 0,-2-1 0,2 0 0,-1-1 0,-2-1 90,2-1-90,1-2 0,-2-1 0,2 0 0,-3-2 0,1 0 0,-1-2 0,0 0 0,0-2 0,0 0 0,-1-1 0,1 0 0,-1 0 0,3-4 0,-3 3 0,3-2 0,-2 4 0,-2 2 0,1 0 0,-1 4 0,0 2 0,2 1 0,2 5 0,-1-1 0,3 3 0,-2-2 0,4 3-90,-2-1 0,2 1-450,4-1-89,-4-3-181,5 1 181,-4-5-451,1-1-269,1-2-90,1-2-270,0-1-1889,6-2 1889,-7 0 1709,3-1 0,-6 1 0,-1 0 0</inkml:trace>
  <inkml:trace contextRef="#ctx0" brushRef="#br0" timeOffset="47169">32755 5124 7623,'-5'-9'4047,"0"2"-3687,3 4-90,1 2 989,0 0-989,1 4 0,1 1 90,1 3 0,0-1-91,2 1 1,-1-1 0,2 2-90,0-1 0,0 0 0,1 0 90,0 0-180,0-1 179,3 2-89,-2-2 0,1 0 0,-2-2-90,-1-2 90,0 0 0,1 0 0,-1-1 0,1-1 449,5-4-539,-4 1-90,4-3 270,-6 0 0,-1-1-90,0-1 90,-1-1 0,-1 0-91,0 0 1,0-1 0,-1 1 0,-1 0-90,0 0 90,-1 2-90,0-1 0,0 2 0,0 1 0,0 1 0,0 1 0,0 1 0,0 0-90,1 8 0,1-3 0,1 7 0,0-3 0,4 5 0,-1-3 0,2 5 0,4 1-90,-3-3 90,5 5-180,0 1 0,-3-4 0,3 4-180,-5-6-449,2 6 179,-2-4 180,1 4-1259,-4 1 720,-2-5-1,-1 5-1168,-5 1 898,-3-4 1,-5 6-90,-2-3-1440,-16 9 2789,3-4 0,-12 7 0,8-9 0</inkml:trace>
  <inkml:trace contextRef="#ctx0" brushRef="#br0" timeOffset="47499">30548 6257 5305,'-47'11'4318,"5"0"-2278,-2 1-1590,16-5 947,0 0-947,17-4 90,6-1 555,7-2-645,7-1 1131,8-2-1221,8-2-90,10-3 89,1 1 1,2-2-900,-6 2 0,2 0 719,13-4 1,4 0 45,13-2 0,0 0-135,-12 2 0,2 0-738,-6 2 1,3-1 0,-3 0 692,9-1 0,-1 1 0,4-1 0,-1 0 0,3 0 0,0 0-45,2 1 0,-1-1 0,-1 0 0,3 1-680,-7 0 0,3 0 1,-2 1 679,-14 1 0,-2 1 0,1 0-397,11-2 0,2-1 1,-4 1 396,0 0 0,-4 0 0,-1 0 0,-2 0 14,-3 1 0,-1 0-59,-5 1 0,1 0-239,15-4 0,-1 1 104,7-2 45,-18 3 1,-2 2-766,-7-1 360,-14 3 1171,0-1-1530,-15 5 750,-6 0-840,-5 2-91,-3 0 2269,-6 0-2358,-3 0 0,-4 1-181,-4 0 3393,-4 0-2043,-22 2 0,11-1 0,-16 1 0</inkml:trace>
  <inkml:trace contextRef="#ctx0" brushRef="#br0" timeOffset="53803">28521 11822 8342,'-2'-14'2339,"0"1"-1979,0 3-1,0 1-89,-1 1-90,1 2 90,-1 1-90,1 0 0,0 2 90,1 1 359,0 1-539,2 7 360,-1 7-270,1 5 180,-1 6 0,2-1-91,1 4 91,1 5 0,1 4-1437,-1 6 1347,0 6 0,0 5-90,1 5 0,0 5-90,-2-29 0,0 1-45,0 1 0,0 2-699,0 1 1,0 1 653,1 1 0,0 3 45,2 19 0,1 3-1093,-2-16 1,1 1 1047,1 14 0,0 2 0,-1-21 0,-1 0 0,-1-2 0,2 9 0,-1 0 0,-1-7 0,1 1 0,-1 1 0,0 2 0,0 1 0,-1-3 0,1 10 0,-1 0-559,1-9 1,-1 4 0,0-4 558,0 4 0,-1-3-45,1 1 0,0 0-347,-1-1 0,1 0 212,0-2 0,0 0-109,0-2 1,0 0 63,0-2 0,0 0 0,0-2 0,0-1-135,1-1 1,-1-1 44,1-1 0,-1-1 275,1-2 1,0 0-950,4 30-181,0-5-179,-1-6-1619,3 9 2968,-4-20 0,2 5 0,-3-23 0</inkml:trace>
  <inkml:trace contextRef="#ctx0" brushRef="#br0" timeOffset="54317">27020 14667 7533,'-11'-13'4587,"1"1"-3687,1 1-451,3 1-89,1 2-90,3 0-90,3 1 0,4-2 0,4-2 0,4-1-1,6-3 91,5-1 0,7-3-1305,6-3 1305,8-4-90,8-4-949,-22 13 0,1 0 859,3-1 0,3-2 0,3-1 0,4-1 0,-1 1-1086,10-6 1,1 1 1084,-6 2 1,3 0 0,2-1 0,-8 5 0,1-1 0,0 1 0,-1 0-577,5-1 0,-1 0 0,2 0 532,-2 1 0,2-1 0,2-1 0,0 2 22,6-2 1,2 0-1,-1 2 1,-2 0-257,-9 3 1,-3 1 0,0 1-1,3-1 207,0-1 0,2 1 0,1-1 0,0 0 0,1 0-98,2 0 1,1 1-1,1-1 1,-2 1-1,-2 1 80,2-1 0,-2 1 0,0 0 0,2 0-5,1 0 0,2-2 0,2 1 0,-2 0 0,-3 2 5,-2 0 0,-3 1 0,-1 0 0,1 1 135,0-1 0,1 0 0,-1 1 1,0-1-136,0 1 0,0 0 0,0-1 0,0 1 0,-1 0 0,0 0 0,0 1 0,-1-1-23,0 0 1,0 1-1,0-1 1,-1 1 113,15-4 0,1 0 1,-2 1-92,0-1 0,-1 1 0,0 0 0,-1 0 0,-1 1 0,-1-1 0,-1 1 0,0 0 0,-1 0-42,-2 1 1,0-1 0,-1 0 41,-2 1 0,0 0 0,-1 0 0,-2 0 0,-1 0 0,0 0 0,-2 1 0,-1-1 0,0 0 0,18-4 0,-1 0 104,-4 0 1,-2 1-105,-3 1 0,-1 0 0,-5 1 0,-1 0-45,-4 1 0,-1 1 45,-3 1 0,-2 0 0,26-9 0,-8 4 1261,-9 2-1261,0-1 0,-16 5-90,1-1 996,-17 4-1266,-5 1 2488,-3 0-2667,-4 0 1902,-3 0-2083,-2 1-179,-3 1-181,-2-1 285,-2 2-644,-4 1-90,-2 0 0,-5 2-1,-2 1 1530,-1 1 0,-3 1 0,1 0 0</inkml:trace>
  <inkml:trace contextRef="#ctx0" brushRef="#br0" timeOffset="57866">32531 13204 7982,'-11'-3'3059,"4"1"-2879,-3 1-90,7 0 89,0 1-89,1 0 90,0-1 270,1 1-450,5 3 0,-2-2 0,5 2 0,-3-1 0,0 0 90,1 1-90,0 0 90,4 2 0,-2-1 90,4 3-90,-3-2 0,2 1 0,1 1 0,2-1-90,1 2 90,1 0-90,2 1 89,1 0-89,0 0 0,1 0 0,0 1 0,0-1 0,0 1 0,-1 0 0,0-1 0,0 0 0,-1 0 0,-1-2 0,5 3 0,-5-3 0,4 2-89,-5-3 89,-4-1-90,1 0-90,-5-1 90,-1-2-180,-1 1 0,-1-2 0,0 0-449,0 0 269,-1-2-90,0 1-269,-2-2-91,-1 1-269,-1-2 89,0 0 1080,-1-1 0,0-1 0,1-1 0</inkml:trace>
  <inkml:trace contextRef="#ctx0" brushRef="#br0" timeOffset="58150">32930 13083 7353,'-10'-3'3958,"3"2"-3689,-3 0-89,3 4 90,-1 1-90,0 2 0,-1 3 90,-1 1 180,-7 9-361,3-2 91,-6 7-90,5-4 0,0 2-90,-2 2-269,0 1 269,0 2 0,-1 1 0,0 1 0,0 1-927,-8 13 837,8-11 0,-7 10-90,10-15-90,0-2-180,1-2-89,2-2-181,-1-3-269,1-2-271,-1-2-89,-2-2 0,-1-1 1349,0-4 0,0-1 0,0-1 0</inkml:trace>
  <inkml:trace contextRef="#ctx0" brushRef="#br0" timeOffset="59549">28454 11160 7263,'-2'-7'3328,"0"2"-2878,0-1-91,0 2-89,0 0-90,1 1-90,1 1 90,0 0-90,1 1 0,1 1 0,0-1 90,2 2-90,0 1-90,2 1 90,5 4-90,-1 0 0,4 4 90,2 6-90,-4-3 90,6 7-90,0 4 90,-4-5-90,4 7 0,2 1 0,-4-6 90,4 5-90,1-3 0,-4-6 0,4 2 0,-6-9 0,-1-1 0,-1-2 89,0-1-89,-1-2 90,-1-1 0,-2-1 0,-1-1 0,-2-1 180,1-2-180,-2-2 0,0-3 90,-2-9-180,0 2 90,0-6 0,-2-4-90,0 4 0,-2-7 0,0 6 0,-1-1 0,0 0 0,0-2 0,0-1 0,-1 0 0,1 0 0,-1-1 0,0 1 0,1 2 0,-1 1 0,0 1 0,1 3 90,-1-4 0,1 7-90,-1-1 90,2 5-90,1 5 0,-1 0 90,2 5-90,0 7 0,1 2 90,1 6-90,-1 0 89,1 4 1,0 3 0,1 3 0,1 3 90,0 3 0,1 3 0,0 4 90,5 25-1754,-3-12 1529,-2-16 0,0 1 135,3 16-1059,1 2 969,0 0-90,2-1 0,-3-15 0,0-1 0,6 19 0,-6-21 0,1 1 0,9 27 0,-6-18 0,4 9 0,-8-22 0,-2-4 0,-1-4 0,-1-3 0,-2-4 0,-1-2 1583,-1-4-1583,-1-1 1050,-3-3-1050,-6 0 0,-1-3 0,-6-1 0,-7-6-90,4-1 90,-7-3 0,-1-8 0,7 1 0,-5-7 0,6-9 0,7 6 0,-2-11 0,9 8 0,2 0 0,2-2 0,3 1-90,8-15-90,0 10 0,8-11-270,8 1 0,-3 11-837,10-8 747,-7 14 0,0 3-89,0 2-271,-1 3-89,-1 4-360,-2 2-1,-3 4-89,-3 2 1439,-1 3 0,-4 2 0,1 0 0</inkml:trace>
  <inkml:trace contextRef="#ctx0" brushRef="#br0" timeOffset="64103">28534 14023 8252,'-1'-3'450,"1"0"-360,2 2 0,0-1 0,2 1-90,-1-1 0,2 0 0,0 0 0,1 0 0,-1-1-90,1 2 90,-1-1-90,-1 2 0,1-1 0,-2 1 0,0 0 90,-2 0 90,-6-1-90,4 0 90,-6-2-90,6 1 90,-1 0-90,1 0 90,0 0-90,0 0 0,0 0 90,0 0-90,0 0 90,0-1 0,-1 0 0,1 2 0,-1-2 180,1 1-91,0 0 1,-1 0 90,1 0-90,-1 1 0,0 0 90,0 1-180,1 0 180,0 1-270,0 0 90,1 1-1,0-1-89,0 1 0,0-1 0,0 1 0,0 0 90,1 1-90,0 0 90,-1 1 0,1 1 0,-1 1 0,-1 1 0,1 0 0,-1 1 0,-1 2 0,0 0 0,0 1 0,0 1 270,-2 8-270,0-4 90,-2 7 89,-2 2-179,2-4 0,-3 7 0,-1 2 0,2-6 0,-3 9-90,2-9 0,1 0 90,0 1-90,1 1 90,-1 2 0,0 1 0,-1 2-430,-1 1 430,0 2 90,0 1-180,-1 2 90,1 1-90,-1 1 90,-3 21-90,3-14 0,-2 15 90,1 2-1540,3-15 1540,-3 15-90,5-19-560,-1-1 560,0 1 90,-1 0-90,1 0 90,0 0-2674,0 0 2584,0 0 0,0-2 269,1-2-269,-1-1 633,1-2-633,0-1 502,0-2-502,1-1-90,1-1 3325,-1 0-3235,-1 12-796,2-10 796,-2 11-147,1 0 147,1-10 0,-1 12 0,2-13 90,-1 1-90,-1 0 0,1-1 0,-1 1 0,-1-2 0,1-1 0,0-2 0,0-2 0,1-1 0,0-2-90,1-3 90,-1-2 0,2-2 0,-1-2 0,1-1 693,0-3-783,0-1-89,0-2-1,1-2 544,1-1-634,-1-2-90,1-2-539,0-1 269,-1-3-179,1 0-181,-2-3-179,-1 0-180,0-2-91,-1 0 1440,0-1 0,0-1 0,1 0 0</inkml:trace>
  <inkml:trace contextRef="#ctx0" brushRef="#br0" timeOffset="65221">27382 17322 9152,'-4'0'2069,"0"-1"-1710,2 1 361,1-1-630,3-1-90,1 0 90,3-1 90,0 0-90,2 0 0,2-1 0,1-1 0,1-1 0,1 0 179,11-5-89,-4 1-90,8-4 90,-5 2 0,1 0 0,2-2-446,3 0 446,1-1-90,1 0 90,2-1 0,0-1-90,1-1 0,0 1 0,-1 0 90,-1 1-90,-2 0-3245,-2 2 3155,-2 2 90,-4 2-1043,3-2 1043,-9 6-90,1-2 90,-8 5 255,-3 1-255,-1 1 2988,-4 4-2898,-1 2 1400,-1 3-1401,-1 2 1,-5 10 90,1-3-180,-5 8 0,2-6 0,-1 3 0,-2 1 0,0 2 0,-1 1 0,-1 3 0,0 0 0,-1 3 0,0 1 90,-6 16-90,6-10-632,-5 11 632,0 0 0,5-13-90,-4 12 90,7-17-90,-1 0 0,2-2 0,1 0 0,0 0-3213,-2 9 3213,4-9 0,-2 5-133,4-13 133,2-3 0,2-2 90,1-2 265,1-2-265,1-2-90,1-2 0,1-2 3322,2-2-3232,6-2 120,0-3-210,5-3 0,-1-3 0,3-2 0,2-3 0,2-2 0,2-3 0,15-11-1147,-9 5 1147,13-8 0,3-2 0,-9 7 0,14-8 0,-14 9 0,2 0 0,2-1 0,2-1 0,0 0 0,2 1 0,0-1 0,0 2 0,0-1 0,-1 1 0,-1 1 0,-3 2 0,-2 1-90,-3 2-3102,-2 3 2832,-5 0-179,-3 3-103,-3 1-77,-4 1-1,-3 2-90,-3 1 755,-3 2-754,-2 1 3155,-2 1-3426,-1 0-98,-2 0-261,-3 1 0,-1 0 1439,-3-1 0,1-1 0,-1 1 0</inkml:trace>
  <inkml:trace contextRef="#ctx0" brushRef="#br0" timeOffset="67684">32566 14063 8162,'-1'-11'3958,"0"5"-2968,-4-4-631,2 7 181,-5 1-180,3 2-180,-2 0 90,1 1-91,-1 0 1,-1 2 90,-2 0-90,-2 3 90,-1 2 270,-11 8-360,6-2-1,-9 7-282,6-3 373,0 1-180,0 2 0,0 0 90,1 2 0,1 0-90,0 0 0,2-1 0,2 2 90,-5 9-90,7-7-1,-2 7 91,6-2-180,5-8 90,0 5 0,9-3-90,0-8 90,6 5-90,0-9 0,3-2 0,3-2 283,3-2-283,2-1 0,3-3 0,3-2 0,2-2-342,2-2 342,17-4 0,-11 0 0,12-2 0,-3-2-3279,-13 3 3279,9-2 0,-17 3 0,-2 2-269,-3-1-541,3-1 180,-7 3-89,2-2 138,-9 3-228,-2 1 2492,0-1-2583,-3 2 1,1 0-4139,-5 1 5038,-5 2 0,0 0 0,-4 1 0</inkml:trace>
  <inkml:trace contextRef="#ctx0" brushRef="#br0" timeOffset="68016">32891 14446 7803,'-3'-11'5217,"2"5"-5038,0-2 1,1 7 450,0 0-540,1 5 180,1 0-90,5 9-90,-2-2 0,2 5 0,2 6-1,-1-3-89,1 6 0,-2-5 0,-1 1 0,0 0 0,1 1 0,-1-1-89,1 9 89,-2-8-180,2 6-270,-2-4 90,-2-7-90,1 4-809,1-6 450,-3-5-1710,1 2 1080,-2-9 1439,-2 0 0,-1-5 0,-1 0 0</inkml:trace>
  <inkml:trace contextRef="#ctx0" brushRef="#br0" timeOffset="69315">29026 10298 8072,'-3'-7'2429,"1"0"-2069,-2 0 0,1 0-91,-1 1 1,0 0 0,1 0 0,-1 1 0,0 1 0,1 2-90,0 0-1,-1 2 1,0 1 0,-1 2-90,-2 2 90,-1 3 0,-2 3-90,0 3 180,-1 2-90,-2 3 90,1 3-91,0 2 181,-4 14-90,5-7-627,-2 11 537,6-11-90,2 1 90,1 0 0,3 0 0,5 14-180,1-11 90,6 10 0,7-4-90,-1-12 0,7 8 0,7-6 0,-4-9 0,11 4 0,6-7 0,-10-7-90,13 2-90,-14-9-180,-1 0 0,-1-2-179,-1-1-1,-1-1-90,-3-1-89,-1-1-181,-3-1-89,-1-2-1620,1-1 1170,-7-1 0,1 0 1439,-10 0 0,-2 0 0,-2 0 0</inkml:trace>
  <inkml:trace contextRef="#ctx0" brushRef="#br0" timeOffset="69835">29339 10740 10411,'2'-3'720,"0"-1"-540,-1 2-91,1-1 1,0-1 0,1 1 0,2-2 0,1 0 0,2 0 0,1 0 90,3 0-90,1 0 90,2-1-90,2 1 180,0 0 0,10-2-180,-6 3 89,6-1-89,-9 2 90,-1 2-90,-1 1 90,0 1 90,2 4 0,-6 0-90,2 3 0,-7 1 89,-1 2-89,-2 1 180,-2 2-180,-1 2 90,-2 1-90,-1 2 90,-3 1-90,0 0-1,-3 2-89,0 1 180,-1 0-180,-1 1 0,-5 10 0,5-8 0,-4 6 0,6-4-90,2-9 90,0 5 0,6-6 0,1-5-90,5 0 180,11-6-180,0-5 180,10-2-180,0-4 0,3-4 0,4-1-541,3-3 541,2-1 0,1 0-270,1-1-594,-1 1 414,-3 1-1079,11-4 540,-14 4-361,5-2-2321,-10 5 1872,-12 3 593,0 3 1206,-12 4 0,-3 3 0,-3 2 0</inkml:trace>
  <inkml:trace contextRef="#ctx0" brushRef="#br0" timeOffset="70732">29027 16855 8612,'-7'-6'3328,"-1"1"-2878,-2 2-90,-2 3-90,0 1-91,-1 2 91,0 3 0,-1 2 90,0 4 360,-6 9-361,6-3 91,-5 8-90,7-7 0,2 3-1,2 2-89,1 1 0,1 1 0,3 2-3392,0 2 3212,2 0 0,1 0-1957,6 13 1867,1-11-331,5 9 331,1-14 0,4-3-309,3-1 219,3-2-90,4-3-180,2-3-89,4-3-91,3-2-90,2-4-269,2-2-1,1-2 1611,1-2-2150,-1-1 2649,0-3-2829,-3-1 0,0-2 1438,-3-3 1,-2-1-1,-1 0 1</inkml:trace>
  <inkml:trace contextRef="#ctx0" brushRef="#br0" timeOffset="71182">29484 17255 8072,'-3'-8'4228,"0"0"-3868,3 3-180,2-1 0,1 0-90,4-1-1,2 0 1,4-1 0,2 0 90,13-4-1038,-3 3 948,10-3 0,-8 5-138,1 0 138,0 2-90,0 0 0,5 3 0,-10 1 0,3 3 0,-14 1 90,-2 3 943,-4 1-943,-3 2 53,-3 1-53,-3 1 0,-3 1 90,-3 2-90,-3-1-90,-1 2 90,-2 0-1,-1 0-89,0 1 180,-7 7-766,6-5 586,-4 4 90,10-7-90,2-2 0,2 0 0,3-1 0,5 4 0,3-4 586,6 1-586,9-1 0,0-4 0,8 2 0,-3-5 90,3 0-90,1 1 0,14 1-646,-11-1 646,9 1 0,-17-1 89,-2 0 1,-5 1 0,-3 2 90,-4 1-90,-3 1 0,-5 3 180,-10 10-270,-2-4 90,-9 8-418,-1-8 328,-4 2-90,-2 0 0,-2 0-539,-14 8 89,10-7-1106,-9 4 656,14-10-2253,-12 3 1624,10-7-90,-10 2 1547,13-10 1,0-1 0,0-2 0</inkml:trace>
  <inkml:trace contextRef="#ctx0" brushRef="#br0" timeOffset="74133">20384 12440 7353,'-13'-10'2159,"0"-1"-1890,-1 1 1,-2-1 0,0 1-90,-1 0 0,0-1 0,-2 1 0,1 0 0,-2-1-1,0 1 1,0-1 90,-1 1-90,0 0 90,-2 0-90,0 0 90,-1 1 0,-2 0-1,-1 0-89,-1 2 90,-1 0-378,-3 1 288,-1 0 180,-3 1-181,-4 1 1,-1 1 90,-4 0-90,0 2-695,-2 1 695,-2 2 0,12 1 0,-1 1 90,-21 2-180,20-1 0,0 1 89,-16 4 1,-1 1-909,0 1 909,0 1-90,1 2 180,1 1-180,0 1-1292,1 0 1382,1 3-90,1-1-1076,-1 1 1166,2 1-90,0 1-119,2 0 209,0 2-180,1 0 90,2 1-90,2 0 0,1 2 0,3-1 0,2 1 0,3 1 0,4-1 0,3 0 0,3 0 641,4 0-641,2 0 0,2 0 0,4 0 1204,2-1-1204,2 0 0,2 0 1761,2-1-1761,0 11 485,3-9-485,0 7-31,2-1 31,0-7 90,1 7 0,2-10-90,0 0 0,1 1 0,0 1 0,1-1 0,1 1-3227,1 1 3227,0 1 0,1 1 0,0 1 0,1 0 109,0 0-109,1 0 0,0-1 0,2 0 0,1-1 0,2-1 0,1 0 0,2-2 0,1 0 0,1 0 90,14 7-90,-7-7 84,10 6-84,4-3 0,-9-6 2698,12 6-2698,-12-9 0,1-1 90,1 0-376,1-2 286,1 0 0,1-1 0,2 0-337,1-2 427,2 0-90,2-1-2880,1 0 2880,2-2 0,3 0-832,-13-4 1,0 1 741,23 2-192,-20-3 1,0 0 281,17 2 0,2 0 0,-1 1 0,0-1 0,-18-1 0,0 0 0,21 3 0,-24-3 0,1 1 0,-2-1 0,-1 0 0,19 3 0,-20-3 0,-1 0 90,13 3 146,-1-2-236,0 1 1493,-1-1-1493,-1 0 2633,0-2-2633,-1 1 272,0-1-272,-2-1 0,1 1-2528,-1-2 2528,0 1-90,-2-1 202,1 0-112,-2 0 0,-1 0 0,0 1 0,-1-1 0,-1 2 0,-1-2 0,-1 1-144,15 0 144,-13 0 0,11 0 0,-16-1 0,0 1-1426,-1-1 1426,-1 0 0,1 0 2098,-1 0-2098,0-1 0,12 1-86,-9-2 86,10 0 0,-12-1-23,0 0 23,1-1 0,0 0 0,0-1 0,1 0-395,13-1 395,-10 0 388,10-1-388,2 1 0,-11-1-39,11 0 39,-13 1 3016,1 0-3016,-1 0 544,2 0-544,-1 1 11,2 0-11,0 0 0,0 0 0,1 1 0,18 0-700,-12 1 700,13 1 0,1 1 0,-14 0 0,14 1-667,-1 1 667,-14 0 0,13 0 0,-3 0-2617,-11-1 2617,10 1 0,-15-2 0,0 0 0,0-1 479,0 1-479,1-1 495,0-1-495,1 0 2206,0 0-2206,1-2 0,19-1 0,-14 1 0,14-3-632,-1 1 632,-12 1 0,12-2 0,0 0 0,-13 2 0,13-3 0,-16 3 0,-1-1-2559,1 1 2559,0-1 0,1 0-49,-2 1 49,0-1-90,-1 1 406,-1-2-227,-1 1-1748,-1 0 1659,0-1-90,-1 0 820,15-2-730,-12 2 5,10-2-5,0 1 0,-11 1 0,10-1 90,1 0-90,-11 2 111,12-2-111,-15 2 0,0-1 0,0 1 0,0-1 0,15-2 0,-12 1 0,12-1 0,-16 2 0,0 0 0,0 0 0,14-4 2535,-11 3-2535,11-3 1438,-15 3-1438,0 0 0,0-1 0,1 0 0,0-1 0,0 1-79,15-6 79,-10 3 0,10-4-566,-14 3 566,0 0 0,-1-2 0,0 0-182,-1 0 182,-2 0 0,0 0 0,-2 1 0,0-1 0,-1 1 0,-1 0 0,-2 0-89,-2 0 178,-1 1-89,-2 0 0,-2-1 620,0 0-530,3-5 56,-5 2-146,3-3 0,-7 4 90,-1 0 901,-1-1-991,1 1 310,-2-1-310,2 0 0,-1 0 0,0-1 0,1 2 0,-1-1 0,0 0 0,0 1 0,-1-1 0,0 0 0,-1 0 90,-1 0-90,0 1 0,-1-7 0,-1 5 0,0-6 0,-2 7 0,0-2 0,-1 0 0,0-1 0,0-1 0,-1 0 0,0-1 90,0 0 0,-1-9 0,0 5-90,-1-6 90,0 9-90,-1-1 89,-1 0-89,1-1 90,-1 0-90,0 0 0,-1-2-132,0 1 132,0-2 180,-4-11-180,1 9 90,-3-10 0,-1 0-90,2 9 90,-3-7 0,-1 1-90,3 8 90,-2-7-90,3 11 0,1 0 90,-1 1-90,0 0 0,1 0 0,-1 1 0,0 1 90,0 0-90,0 1 90,-1 1-90,0 1 0,0 1 312,-1 0-222,-6-6 0,3 6-90,-4-5 0,5 8 90,0 1-90,-1-1 0,-1 1 90,-10-5-90,6 3 0,-9-2 90,7 5-90,-1-1 0,-1 1 0,-1-1 0,-1 1 89,-1 0-89,0 2 0,-1-1 0,0 0 0,-2 1 0,0 0 0,-2-1 0,1 2 90,-15-5-1279,11 4 1189,-9-3 0,14 5-169,1 0 169,0 0 0,1 1 0,-11-1 0,8 2 0,-9-1 0,12 4 0,0 0 0,-2 0 0,-2 1 0,-1 1 90,0 0-90,-2 1 0,-1 1 0,0-1 0,-1 1 0,1 0 0,-1 1-500,1-1 500,0 1 0,0-1 0,-1 1-638,1-1 638,0 0 0,0 0 0,-1-1 0,0 0 0,-18 1 0,11-2 0,-12 1 0,-3-2 0,15 1 134,-14-2-134,17 1 0,1 0-2510,0 0 2510,1 0 0,0 0 320,0 0-320,0 1 3,1-1-3,-1 1 0,-16 0 0,13 0 0,-13 0 0,1 0 0,13 0 0,-12 0 0,2 1 0,12 1 0,-12 0 0,15 0 0,-1 0 0,1 0 0,-2 0 0,0 0 0,-1 0-1458,-2 0 1458,0 0 0,-3-1 2037,-1 1-2037,-1-1-778,-2 0 778,-1 0-759,13 0 0,-2 0 759,-21 0 0,21 0 0,-2 0 549,-1-1 0,0 1-549,-23-1 0,23-1 0,-3 1 0,1-1 0,0 0-1648,-23-1 1648,22 1 0,1-1 0,-17 0 102,-1-2-102,-2 1 0,-2-1 421,31 3 1,0-1-422,-1 1 0,-1-1 0,0 1 0,-1 0 0,-1 1 0,0-1-45,-1 0 0,0 1 45,0 0 0,-1 1 0,0-1 0,0 1 45,-1 0 0,0 0-45,0 1 0,-1 0 0,1 0 0,0 0 0,-1 0 0,1 1 0,0 0 0,0 0 0,1 1 0,-1-1 0,2 1 0,-1 0 0,1 1 0,0-1 0,0 1 0,0-1 0,0 1 0,1 0 0,0 1 0,-1-1-473,1 1 0,1-1 473,-1 1 0,1 0 0,0 0 0,0 0 759,1 0 0,0 0-759,2 1 0,0-1-175,1 0 0,0 0 175,-29 7 0,20-5 0,1 1 0,-20 4 0,23-5 0,2 0 0,-11 3 527,4-1-527,2 0 0,5-2 2494,-8 3-2494,13-3 0,-4 1 0,16-4 0,2-1-90,2-1 0,1 0 274,1 0-454,-1 0-90,1-2-90,-2 1 1344,0-1-2513,-9 0 449,4 0 597,-6 0-2935,-4 1 1620,7-1-91,-8 1 180,8-1 1799,-1 0 0,1-1 0,-1 0 0</inkml:trace>
  <inkml:trace contextRef="#ctx0" brushRef="#br0" timeOffset="77065">23049 13785 7803,'-6'-2'2338,"0"-1"-1978,2 1-90,1 1-90,0-1-90,2 1 269,0 0-269,3-1 90,0 1-90,5-2-90,-1 0 90,3 0 0,3 0 0,2-2 90,10-1-180,-3 0 90,8-1 90,5-1-90,-7 1 0,9-1 0,-2 0 0,-9 2-90,6-1 90,-11 2-90,-3 1 0,-2 1 90,-2 1-90,-2 0 0,-3 1 90,-1 0-1,-2 1 91,-2 0-90,-1 0 360,-1 0-270,-4 2 270,-7 4-270,-2 0-90,-4 2 89,-9 2-179,4-1 90,-9 3 0,-5 1-3482,7-3 3482,-11 4-90,12-4 90,-1 0 0,-1 0 0,1-1-336,0 1 336,0-1-90,2 0 90,1 0-90,3 0-2097,-5 2 2097,9-3 0,-2 1 2187,11-4-2187,2-2 0,3 0 0,3-2 246,8-1-246,1-1 3392,8-1-3392,14-4 90,-5 1-90,13-2-532,-9 0 532,3 0 0,1-2 0,2 0 0,1 0 90,1-2-90,1 0 0,0 0 0,0-1 90,14-4-90,-14 5 0,8-3 0,-12 5 0,-11 3 90,1-1 0,-11 3 90,-6 3-90,-3 0 532,-12 7-533,-2-1 1,-7 5-90,-2-2 0,-3 3 90,-2 0-90,-2 1 0,-15 6 0,8-4-553,-9 4 553,12-6 0,1 1 0,0-1 0,0 0-206,2 0 296,1-1-90,2 0 0,3-2 90,4-1 0,3-2-90,3 0 0,3-2 542,4-2-542,5-1 0,4-2 0,7-2 0,13-7 0,-2 1 0,11-5 0,6-5 0,-7 4-252,10-6 252,-13 6 90,0 1-90,-2 1-90,-2 0 90,-3 2 0,-4 1-90,-3 2-90,-3 1-90,-3 2-90,-3 2-89,-2 1-181,-3 0 380,-2 2-2179,-5 1 900,-1 1-180,-4 3 1709,-4 1 0,4-1 0,-5 2 0</inkml:trace>
  <inkml:trace contextRef="#ctx0" brushRef="#br0" timeOffset="78315">24983 13795 7443,'-5'-5'3328,"0"0"-2878,1-1-1,0 2-179,3-1 0,0 0 0,2 1 0,2-2 0,1 0-91,3 0 91,1-1-90,3 0 0,2-1 90,2 0 0,2 0-90,2-1-90,0 1 90,1-1-1,0 0 1,6-2-90,-8 3 0,3-2 90,-7 3-90,-5 3 0,0 0 180,-5 2-90,-2 1 809,0 0-809,-9 1 0,1 1-90,-8 2 90,1 0-180,-3 3 90,-2-1-90,-12 5 90,5-2-90,-9 3 0,0 0 0,7-1 0,-7 2 90,3 0 0,8-4 0,-4 4-90,11-5 0,2-1 0,3-1 0,1 0 0,3-2 0,2 1 0,2-1 0,1 0 0,3 0 0,1 0 0,3 0 0,2 0 0,3 0 90,9-2-90,-1 0 0,7-1 0,5-2 0,-6 0 0,8-2 0,2 0 0,-8 0 0,7 0 0,-4-1 0,-8 1 0,3 1 0,-10 0 0,-4 2 0,-2-1 0,-3 2 0,-2 0 0,-2 1 0,-4 1 0,-2 1 0,-4 2 0,-12 4 0,3-1 0,-10 3 0,-4 2 89,6-3-89,-7 3 0,9-4 0,1 1 0,1-1 0,2 0 0,2-1 0,2-1 0,3 0 0,2-2 0,3-1 90,2-1-90,3-1 0,2 0 0,6-3 90,3 0-90,6-3 0,3-1 0,14-5 0,-5 1 0,11-3 0,1-2 0,-10 3 0,7-2 0,-9 3 0,-9 3 0,1-1 0,-10 4 0,-2 1-90,-2 1 0,-1 0 1,-1 0-451,-2 1 90,-4 1-90,0 0-179,-2 0-1,0 1-89,0 1-181,-1-1-269,0 0-180,-1 1-180,0 1 0,0 0 0,-2 0 1619,0 1 0,0-1 0,-1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5:59.249"/>
    </inkml:context>
    <inkml:brush xml:id="br0">
      <inkml:brushProperty name="width" value="0.09071" units="cm"/>
      <inkml:brushProperty name="height" value="0.09071" units="cm"/>
      <inkml:brushProperty name="color" value="#FF0000"/>
    </inkml:brush>
  </inkml:definitions>
  <inkml:trace contextRef="#ctx0" brushRef="#br0">8470 1092 7713,'-25'-34'4317,"8"12"-9707,-12-10 5749,10 15 1,-1 1 1409,-2 0-1409,-3 0 89,-1 1 1,-3 0 0,-1 0 719,-4 1-810,-1 1-369,-3 2 370,-3 2-90,-1 2 0,-4 1 0,-4 4 1595,-4 2-1775,-6 3 0,-6 3-740,31-1 1,-1 0 739,-3 1 0,0 1-90,-2 1 0,-1 1 45,-2 1 0,-1 0-45,-1 2 0,-1 0 45,0 1 0,-3 1 14,3-1 1,-4 3 0,2-2-1084,-8 4 1,-1 1 1083,9-4 0,-2 2 0,-1 0-30,0 2 0,0 1 0,2-1-652,-9 4 1,0 1 681,8-3 0,-1 2 0,2-2 30,-2 5 0,2-1 45,1 1 0,0 1-367,3 1 0,0 1 322,3-1 0,1 2-111,3 0 0,1 1 111,2-1 0,2 1 159,2 1 1,1 0-205,3 0 0,1 1 0,2 0 0,1 0 411,3 2 1,1-1-457,2 2 0,1 0 45,2 1 0,2 0 235,2 0 1,2 1-281,1-1 0,2 1 0,2-1 0,1 1 45,3-2 0,2 1-45,0-1 0,4 1-223,8 14 0,2 1 223,-1-13 0,1 1 45,7 10 0,4 2-112,9 0 1,2-2 66,-6-10 0,1-2 0,-4-4 0,2 0 0,1 0 0,5 0 0,1 0 0,0-2 0,7 6 0,1 0 0,-6-6 0,3 2 0,0-2 0,4 0 0,1 0 0,-1-3 45,9 6 0,2-1-294,-7-5 0,2 0 1,-1-2 248,7 1 0,-1-4 0,3 1 0,2-2 0,-21-8 0,2-1 0,-1 0-127,2-1 1,0-1-1,1 0 127,0-1 0,1 0 0,0-1 127,1 0 0,0-2 0,1 1-127,0-2 0,1 0 0,0 0-140,1-1 0,0-1 1,1-1 139,-1 1 0,0-2 0,4 0 0,2-1 0,4 0 0,1-2 0,-4 1-22,5 0 1,-3-2 0,4 1 21,-5-1 0,2 0 0,2 0 0,0-2 0,1-1 0,0 0 0,-1-1 0,-2 0 0,5-1 0,-3 0 0,3-1-82,-3 0 0,2 0 1,1 0-1,-5-1 82,0-1 0,-3 0 0,0 0 73,1-1 1,0-1 0,0 0-104,0 0 0,0-1 0,0-1 30,0 0 0,-1-1 0,0 0 0,0-1 0,-1 0 0,1-1-30,-1 0 0,-1 0 0,1-1 30,-1 0 0,0-1 0,-1 0-30,1 0 0,-2-1 0,1 0 30,-1 0 0,0-1 0,0 0-40,-1-1 1,0 1 0,-1-1 39,0-1 0,-1 1 0,0-1 8,-1 0 1,-1-1 0,0 0-9,-1 0 0,-1 0 0,0 0 0,-2-1 0,0 0 0,0 0 0,-2 0 0,0-1 0,-1 0 0,-1 1 0,-1-1 0,0-1 0,-3 1 0,0 0 0,2-2 0,9-9 0,2-3 0,-3 2 0,-11 8 0,-2 1 0,1-2 0,7-6 0,1-2 0,-3-1 21,-4 2 1,-2-1-1,-3 1-21,5-5 0,-1-1 0,-7 8 0,0-2 0,-2 0 106,6-18 1,-5 2-107,-7 12 0,-1-1 45,4-11 0,-3 0-45,-10 16 0,-2 1 549,-1 1 0,-2-1-549,-2 1 0,-1-1 424,-3 1 1,-1 1-425,-2-1 0,-2 1 0,-2 0 0,-2 0 0,-1 0 0,-3 0 0,-2 1 0,-2 0 45,-2 0 0,-3 0-45,-1 1 0,-3 0 0,-2 0 0,-3 0 205,-2 1 0,-3 2-205,-1-1 0,-6 2 30,-1 2 0,-5 0 0,0 1-30,9 6 0,1 1 0,-2 0-87,-14-4 1,-3-1-1,-2 2 87,10 6 0,-3 2 0,1 0 0,2 1-480,-6 0 1,2 0 0,-3 1 479,3 0 0,-2 1 0,-3-1 0,1 3 0,-4 0 0,-1 2 0,0 1 0,3 0-202,-6 0 0,2 2 1,-3-1 201,5 2 0,-4-1 0,-1 1 0,1 2-93,12 1 0,-1 2 0,0 0 0,2 1 0,1 0 93,-1 0 0,2 0 0,1 1 0,-3 0-35,1 1 0,-2 0 0,-1 0 0,0 1 0,0 1-1,1 2 0,0 1 0,0 1 0,1 0 1,2 0 12,0 0 1,2 0-1,0 1 1,-2 1-32,2-1 0,-3 1 0,0 1 0,1 0 0,0 2-104,-8 4 1,0 2-1,1 0 1,4 0 7,-4 1 0,4-1 0,-2 3 60,5-3 0,-3 2 0,2 0 1,5 0-181,3-1 0,5 0 0,1 0-180,-17 12 1,2 1-46,5 0 0,3 1-90,6-1 1,2 1 34,5-2 0,2 2-350,6-2 1,2 1-1,3-2 1,3 1-46,4-2 1,2 0 904,-4 30 40,9-4 0,8-6 0,4-2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6:01.294"/>
    </inkml:context>
    <inkml:brush xml:id="br0">
      <inkml:brushProperty name="width" value="0.09071" units="cm"/>
      <inkml:brushProperty name="height" value="0.09071" units="cm"/>
      <inkml:brushProperty name="color" value="#FF0000"/>
    </inkml:brush>
  </inkml:definitions>
  <inkml:trace contextRef="#ctx0" brushRef="#br0">8589 812 7533,'-53'-8'2878,"-2"4"-2608,-3 3-4961,-3 6 4871,-4 5-136,31-4 1,0 3 531,-1 0 1,0 1-532,-2 2 0,0 1 45,-1 1 0,0 1-70,-1 0 1,-2 3 99,1 0 0,-4 2 0,3 0-849,-9 4 0,0 1 819,6-3 0,-1 1 0,-1 2 119,-1 4 1,-1 0 0,2 1-226,-9 6 1,0 1 135,8-4 0,-1 1 0,-1 3 120,0 3 0,1 3 0,2-2-565,9-8 0,2 0 0,-1 2 385,-11 10 0,0 3 0,3-2-185,12-11 1,3-1 0,0 1 184,0 1 0,1 0 0,1 0-80,0 0 1,0 1-1,1 1 50,1-2 0,1 2 0,0-1 125,-10 19 1,1 1-111,3-1 0,1 0 0,3 0 0,1 1 0,3-1 0,2-1-45,2-1 0,3 2 90,5-6 0,2 3 0,1-3-45,1 8 0,2-1 264,2-10 0,1 2 0,4 0-279,5-4 0,3 0 0,2-2-141,2 7 1,3-2 110,-1-6 0,2 0 0,1-3 45,6 2 0,2-4-45,2 0 0,3-2 0,2-1 0,2-2 274,3-1 0,2-3-274,2-1 0,2-2 0,4-1 0,1-2 0,3-2 0,2-3 0,2 0 0,4-3 0,1-4 0,5-2 0,-2-1-294,-13-2 1,-1-1 0,2-1 293,-1 0 0,3-1 0,0-1 0,-3-1-30,2-1 0,-2-2 0,0-1 30,2 0 0,1 0 0,0-1 0,1-1 0,0-1 0,0 0 0,1-1 0,1 0 0,-1-1 57,-1 0 1,0-1-1,4-1-80,-1-2 1,4-1 0,-1-2-1,-2 1 23,3-1 0,-4-1 0,4-1-23,-6 2 1,2-2 0,1-2-1,-2 0-22,-1-3 0,0-1 0,-2-1 0,-3 1 15,5-2 0,-4 1 0,3-3 30,-5 3 0,2-2 0,1-1 0,-2-2-45,-2 0 0,0-2 0,-2 1 1,-2 0 14,4-2 0,-4 1 0,3-2 30,-5 2 0,3-2 0,0 0 0,-5 1 0,-1 1 0,-4 1 0,0 0-59,0-1 1,0 1-1,-1-1 59,-1 1 0,-1-1 0,0 1 102,-2-1 1,1 0 0,-2 1-103,15-16 0,-2 0 0,-2 1 0,-2-1 0,-3 2 0,-1 0 0,-3 1 0,-1 0 45,-3 1 0,-2 1 0,-2 0 0,-2 1 0,-3 2 0,-2-1 0,-2 1 0,-2 1 0,-3 1 0,-2-1 45,-2-14 0,-5 0-45,-2 13 0,-2 0-45,-2-11 0,-6 0 280,-10 1 0,-4 3-235,3 10 0,-3 1 150,-8-11 0,-6 1-150,-13 2 0,-4 4-45,9 8 0,-2 2-103,4 4 1,-4-1 0,1 4 102,-11-2 0,-1 4 98,16 7 0,-1 0 0,-1 1-98,-3 1 0,0 0 0,-1 1 0,-2 1 0,-1 0 0,-5 1 0,-4 2 0,-5 0 0,-1 1 0,2 1-104,11 1 0,3 0 0,-1 1 0,-3 0 104,0 1 0,-2 0 0,-2 0 0,-1 1 0,1 1-137,-4 2 0,-1 1 0,0 1 0,1 1 1,2-1 136,-2 1 0,3 0 0,-1 0 0,-2 1-18,0 1 0,-3 0 0,-1 0 0,1 1 0,4 0-5,3 1 1,4-1-1,0 2 1,-3 0-108,-3 2 1,-5 2-1,0 1 1,0 0 0,4-1 16,-1 1 1,4-1-1,0 1 1,-2 1 22,0 0 0,-2 1 0,-1 1 0,2-1 0,5 1-45,4-2 0,3 1 0,3 0 1,-1 0 97,-13 5 0,1 0 0,-5 7-653,13-4 0,-5 5 1,-3 4-1,0-1 1,4 0-1,5-4 402,4-2 1,6-3 0,0 2-1,-5 3 288,-2 4 0,-6 4 0,-2 4 0,1-1 0,7-2 0,10-6 0,-1 12 0,8-3 0,-7 13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35:06.458"/>
    </inkml:context>
    <inkml:brush xml:id="br0">
      <inkml:brushProperty name="width" value="0.09071" units="cm"/>
      <inkml:brushProperty name="height" value="0.09071" units="cm"/>
      <inkml:brushProperty name="color" value="#FF0000"/>
    </inkml:brush>
  </inkml:definitions>
  <inkml:trace contextRef="#ctx0" brushRef="#br0">4422 8573 8972,'-8'7'3508,"1"-2"-3238,7-4 719,0-1-719,4 0 90,0 0-90,6-1-1,1 0 1,6-2 180,4 0-180,6-3 360,26-6-3186,-5 2 2736,-13 2 0,0 0 0,24-7-569,5-1 479,-30 8 0,1-1-601,2 0 0,-1 0 556,3-1 0,0 0 0,1 0 0,1 1 0,1-1 0,0 0-698,1 0 1,0 0 697,1 1 0,2-1 15,-3 1 0,4 0 0,-2 0-130,9-1 0,0 0 70,-8 2 0,3-1 0,-1 1 59,3 1 1,-1 0 0,-1 0-614,8-1 0,1 1 554,-10 1 0,2-1 0,0 1 30,-1 1 0,0 0 0,-3 0-305,8-1 1,0 1 274,-9 0 0,3 1 0,-4-1 14,2 1 1,-2 0-15,0 0 0,-1 0-28,-1 0 0,0 1 28,-2-1 0,1 1 0,-2-1 0,-1 1 528,0 0 1,0 0-529,-1 0 0,-1 0 191,0 0 0,-1-1-191,-1 1 0,0 0 0,13-1 0,-1-1 0,-12 1 0,-1 0 0,9-1 0,0 0-232,-6 0 0,-2 0 232,17-3 0,11-3 1259,-12 0-1259,-15 3 0,7-3 44,-8 1-44,-11 3-90,4-3 1407,-8 1-1587,-6 3 2891,2-3-3070,-9 5 771,0-1-772,-2 2 18,-1 0-18,0 0-359,-1 0 359,0 1 180,0-1-270,-1 2 361,1 0-1,-1 0-90,1 0 0,-1 1 90,0-2-180,1 1 90,0-1-89,0 0-451,1-2 180,0 2-89,1-1-181,-1 0-179,0 1-90,0 0 1169,0 0 0,2 0 0,-1-1 0</inkml:trace>
  <inkml:trace contextRef="#ctx0" brushRef="#br0" timeOffset="729">9978 7328 10411,'-2'-4'1619,"1"1"-1349,2 1-90,0 1 90,0 0 0,1-1 179,3-1-269,-1 1-90,3 0 90,1 0-90,2-1 0,1 0 0,2 0 90,1-2-90,1 1 0,1 0 0,1 0 0,9-2 0,-6 1-90,8-1 0,1 1 0,-6 1 0,7 0 0,-9 1 0,0 0 0,-2 1 0,0 0-90,6-1 0,-6 0 0,3 0-180,-8 1-90,-1 0 0,-1 0-89,0-2-181,-2 0-180,0-1-179,-2-1-180,-2-1-181,-2-2 1350,-1-7 0,-1 2 0,-1-5 0</inkml:trace>
  <inkml:trace contextRef="#ctx0" brushRef="#br0" timeOffset="1067">10401 6915 8162,'-12'-6'3868,"3"2"-3418,-1 0-90,5 1-90,0 1 269,2 0-359,1 0 90,1 1 180,3 0-360,2 1 90,5 1-91,1 1 1,4 2 0,3 0-90,2 1 90,2 1 0,12 4-90,-6-2 0,8 3 0,-1 1 0,-8-3 0,6 4 0,-3 2 0,-7-2 0,5 4 0,-4 2 0,-7-4 90,2 6 0,-8-6 0,-3 0 0,-1 0 90,-4 1 0,-2 1 0,-3 0 90,-4 1-180,-2 1 89,-4 0-3391,-10 9 3302,4-7 0,-9 7-562,-3-1 202,8-6-180,-8 6-1169,4-1 270,8-6-360,-4 5-180,10-9 90,2 0 90,2-2 1709,3-1 0,2-2 0,1-1 0</inkml:trace>
  <inkml:trace contextRef="#ctx0" brushRef="#br0" timeOffset="1912">15452 6834 8612,'-8'-2'3238,"1"0"-2788,1 0 0,3 0-270,1 0 0,1 0 269,4 1-269,3-1 0,4 1 360,15-2-360,-1 1 0,13-1-938,-4 1 938,5 0-2962,2 0 2962,5-1 0,3 1-1111,-11-1 1,2 1 1020,24-2-200,-22 1 1,2 0 154,4 0 0,0 0 0,-11 1 0,1-1-45,10 0 0,2 0 0,-1 1 0,-1-1 0,-11 1 0,0 0-194,11 0 0,-2 0 104,16-1 0,-4 1-90,-1 0-90,-5 0-180,-4 0 1652,-4-1-1742,-5 1-179,-4 0-1,-5 0-269,-3 0-181,-5-1-89,-5-1 2468,-4 0-1209,-2-4 0,-5 1 0,-2-3 0</inkml:trace>
  <inkml:trace contextRef="#ctx0" brushRef="#br0" timeOffset="2244">16685 6543 7263,'-13'-2'3778,"3"0"-3239,-1 0-359,6 1 0,0 0-90,3 0 360,0 1-270,7 1-90,0 1 0,5 1 0,2 1 0,3 0-90,4 1 90,5 0-1,3 0-680,4 1 681,3 0-90,4 1 0,2 0 90,2 0-90,19 5 0,-14-3 90,13 3-90,-7 2 0,-15-3 0,7 4 0,-20-5 0,-4 1 0,-5-1 90,-4 0-90,-5 1 0,-4 0 0,-4 1 0,-4-1 681,-5 1-681,-3 1 0,-5-1-90,-3 1 0,-2 0-359,-16 5-181,9-4-180,-12 4-1618,0 0 989,10-6-589,-10 4 2028,16-7 0,3-1 0,2-1 0</inkml:trace>
  <inkml:trace contextRef="#ctx0" brushRef="#br0" timeOffset="3130">20566 6903 12840,'4'-3'629,"0"-1"-449,2 2 90,1-1-90,3-1 90,2 1 180,14-2-181,-3 2 1,11-1 180,9 0-180,-6 2-90,14 0 269,12 1-3751,-11 1 3392,-17 1 0,0-1 90,17 1-526,0 0 436,-1 1 0,1 1-90,-1-1 90,0 2-90,-1 0 0,0 0 45,-16-1 0,0 0-45,15 1 0,13 2 0,-23-2 0,-3 1 0,-4-1 0,-2 0 0,-5 0 0,-3 0 0,-2-1 0,-4 0 0,-2 0-90,1 1 90,-5-3 3086,0 2-3626,-4-2 833,-3 0-833,0 0-719,-1 0 449,0 1 1,-1-1-1260,1 0 1439,-1 0 0,-2-5 1,-1-2-1</inkml:trace>
  <inkml:trace contextRef="#ctx0" brushRef="#br0" timeOffset="3551">21834 6742 8162,'-5'-4'2519,"0"1"-2159,1 0-1,-1 1-89,2-1 0,-1 0 180,1 0-180,1 1-90,0-1 359,2 2-359,4 2-90,-1 0 0,5 1 90,0 4-90,0-2 90,2 3 90,-2-1-180,1 1 180,1 0-91,0 3 1,1 0 90,1 2-90,0 0 0,2 2 0,0 0 0,6 9 0,-3-4-90,3 7 90,0 1-91,-5-6 1,3 7 90,-4 0 0,-5-7 0,0 6-90,-7-9 90,-3 0 0,-3 0 0,-4-1 180,-10 6-271,2-7 1,-10 5 0,5-8-90,-2-1 0,-1-1 0,-1 0 90,0-2-180,-10 2-90,10-3-1618,-20 5 538,26-8-449,-9 2-2249,13-4 1980,4-1 1978,-2-1 0,4 0 0,1-2 0</inkml:trace>
  <inkml:trace contextRef="#ctx0" brushRef="#br0" timeOffset="4711">26518 9568 8072,'-5'-5'3149,"0"0"-2520,1 0-179,1 2 90,0-1-91,0 1 1,2 1 0,-1 0 90,1 0-91,0 1 811,0 0-811,1 5-89,1 1-90,1 5 90,1 3 0,-1 3-1,2 4-89,0 5-90,0 2 0,0 5 180,0 2-180,0 4-782,0 4 692,1 3 0,1 3-1159,-2 3 1159,1 2-90,-2-13 0,1 1-1487,1 22 1532,-2-23 0,0 1-45,0-1 0,0-3 0,1 20-45,-1-21 0,0 0-468,3 25 423,-2-17-90,2 8-180,-3-21-89,0-4 675,-1-4-856,0-3-197,-1 2-342,-2-8-1,-1 1 1559,-2-9-1918,-2-3 644,-3-2-644,-1-3 0,-1-1 1529,-2-5 0,1-1 0,-1-3 0</inkml:trace>
  <inkml:trace contextRef="#ctx0" brushRef="#br0" timeOffset="5031">26381 10486 9422,'-2'18'2878,"1"1"-2428,2-4-1,0 3-89,1 1 630,3 12-451,-1-7 1,2 10 360,5 1-541,-2-9 91,4 8 270,3-4-450,-2-8-1,3 5 1,-3-11-270,-1-3 180,2-2 0,1-2 0,0-3 90,9-4 0,-5-3-180,7-5 179,0-7-803,-6-1 624,5-6-15,-2-7 15,-7 4-90,3-8 90,-4-1-90,-5 9 0,2-6 0,-8 11 0,1 2-90,-3 1 0,1 3 437,-2 1-617,-1 3-247,-1 1-113,0 2-179,-3 1-2070,-4 1 990,0 3-179,-6 1-1980,-7 9 4048,3-2 0,-9 5 0,6-3 0</inkml:trace>
  <inkml:trace contextRef="#ctx0" brushRef="#br0" timeOffset="8346">7715 11618 7443,'4'-12'3598,"-2"5"-3418,2-4-1,-1 6 1,1 0 0,0-1 0,1 1 0,1 0 90,1 0 0,0 1-90,2 0 269,4 1-269,-1 2 90,4 2 180,1 5-180,-3 0 0,5 4 269,3 3-179,-4-3-90,7 5 360,4-1-361,-6-3 1,9 2 360,4-4-360,-7-2 0,9-1-1,-10-4 1,-1-2-180,0-2-90,-1-2 180,-1-1 90,7-6-90,-9 1 0,4-4 180,-6-4-270,-7 3 89,2-7 1,-8-5-90,-5 3 0,-1-10 0,-10-6-90,0 6-373,-5-14 373,1 11 0,-2-3 0,-1-4-952,0-3 952,-1-2 0,0-4 0,1-3-2725,-1-3 2725,2-3 0,0-2-397,7 32 0,0-2 397,0 1 0,0-1 0,0 1 0,0-2 0,-3-14 0,0 0-474,3 12 0,0 0 474,-2-10 0,0-1 0,2 4 0,0 2-422,-3-20 422,4 23 0,0 1 1305,-2-27-1305,3 18 0,-1-10 0,4 9 0,1 13 0,2-7 0,2 16 784,1 4-784,2 1 0,0 3 1658,1 2-1658,4-4 0,-2 6 1742,3-3-1742,2 5 0,-3 3 815,5-1-815,3 2 0,-2 2 0,6-2 0,-4 3 0,3 1-90,2 0 90,5-1 0,24-3 0,-4 1-884,-14 2 1,2 0 883,29-4 0,-29 4 0,2-1-1404,3 0 1,2 0 1403,2 0 0,2-1 0,2 0 0,4-1-596,0 0 1,4-1-1,-2 0 596,-10 2 0,-2 1 0,3-1-283,12-3 1,4 1 0,1-1 282,-14 3 0,1-1 0,0 1 0,-3 0-188,5-1 0,-3 1 0,3-1 188,-5 1 0,3 0 0,1-1 0,-1 1 0,13-3 0,-1 1 0,-2 0 0,-14 2 0,-3 0 0,2 0 0,9-2 0,3 0 0,-3 0 216,-8 2 1,-1-1-1,-4 1-216,6-1 0,-2 0 0,9-1 0,-2 0 0,4-2 719,-10 3-719,-10 1-90,-8 1 0,-9 2 1855,-8 2-2574,-9 3 2953,-17 4-3763,-21 4 180,-6 2 1012,-13 2-1687,18-5 1,0 1-1358,-25 5 2526,19-5 1,-1 1 944,9-3 0,0 0 0,-3 1 0,-1 0 0,-1 0 0,0 0 0</inkml:trace>
  <inkml:trace contextRef="#ctx0" brushRef="#br0" timeOffset="9913">8180 11762 9422,'-8'-4'1709,"1"0"-1440,2 2 1,1 1-90,-1 0 90,2 0-90,-1 0 0,2 0 0,0 1 0,0 0 0,0 0-1,2 2-89,-1 0 90,1 3 0,0 0 0,0 2 90,-1 3 90,1 1 269,0 11-359,0-4 90,-1 9 0,0-5-90,-1 4 0,0 2-1,-1 3 271,-2 20-270,1-9-757,-2 16 847,0 7-180,1-13-614,2-17 0,0 1 524,-2 17 0,1 3 0,-1 1-90,1 3 0,0 0-1412,2-17 0,-1 2 1412,1-11 0,1 0 89,-1 9 1,0 2-523,0-1 0,0-2 523,0 24-45,1-25 0,0 2-45,0-1 0,1-2 89,0 22-89,0-23 0,1 1 45,1-3 0,-1-2-203,2 18 158,1 13 223,1-11-133,-2-15-90,2 9 0,-2-6 90,-1-12-90,0 7 2383,0-4-2293,-1-10-90,0 7 1289,-1-13-1289,0-1 90,0-2 0,-1-1 992,1 0-1082,-1-2 0,1 1 0,-1-1 677,0 0-587,1-1-90,-1 1 0,1-1 0,-1 1 0,0 5 0,0-3 0,-1 4 0,1-3 0,-1-4 0,1 2 0,0-3 0,1-4 0,0 1 0,0-3 0,0-2 0,0 1 0,0-2 90,0 1-90,2-2 89,0 1-89,1-2 0,5-1 0,-2 0 90,6-1-90,4-3 0,-2 1 0,6-3 0,6 0 0,-4 1 0,9-2 0,8-1 0,-8 1-677,13-1 677,-10 3 0,2 1-3168,3-1 3168,4 1 0,4 0-604,-10 1 0,2 1 604,23-3 0,-16 2 0,6 0 0,-5 0 0,-7 2 0,0-1 0,22-2 0,3 0 0,-9 1 0,-3 0 45,-10 1 0,0 1-45,14-3 0,2 1 0,4 0 0,-1 0-859,-14 1 0,1 0 859,16 0 0,0-1 0,-18 2 0,-2 0-154,0 0 1,1 1 153,-1-1 0,0 1 0,-2 0 0,1 0 246,-2 0 0,-1 0-246,-1 1 0,0 0 0,-3-1 0,1 1 0,-2 0 0,-1 0 0,-2 0 0,1 0-321,11 0 1,-1 0 410,20-1-90,-25 1 0,1 1 0,-6-1 0,-1 0 0,16 0 238,11 0-238,-23-1 0,-3 1 0,-3 0 0,-3 0 835,-3-1-835,-2 0 0,-2 0 0,-3 0 2024,-3 0-2024,-1-1 0,-3 1 0,-2-1 3027,-1 1-3027,-1-1 809,-2 0-899,-1 1 294,-1 0-833,-1-1-1,-1 0 180,-2-2-1618,-2-1 628,0 0-89,-2-2-2159,-1-1 1889,1 1 180,-2-2 1619,2 1 0,1 0 0,0-1 0</inkml:trace>
  <inkml:trace contextRef="#ctx0" brushRef="#br0" timeOffset="10329">10886 13334 7493,'-26'-13'3238,"-1"1"-8139,2 0 5350,-1 2-89,2 1 1870,-8-3-1780,9 4-1,-5-2 181,13 4-180,2 2 870,2 1-870,3 0-22,1 1-159,3 0 3303,2 1-3212,2 1-270,7 3 0,1 1 90,8 3 0,2 1 0,2 1-90,5 2 90,2 2-90,2 0 89,19 10-1382,-9-5 1203,13 8 90,5 5-90,-13-6 45,-15-7 0,-1-1-45,11 9-2963,-1 1 2963,-2 2 0,-2 0-557,9 15 557,-12-8 0,6 10 0,-11 2 0,-8-11 0,1 11 0,-10 0-1798,-7-12 1798,-3 12 0,-8-16 525,-5 0-525,-5 0 1489,-4-1-1489,-6 0 0,-5-1-1482,-3-2 1482,-4-1 0,-3-1 0,12-9 0,-2 0 0,-18 7-111,19-9 0,-1 0 111,2-3 0,1-1-90,-14 6-90,-9 2-899,15-7 179,15-4-53,-2-3-2735,16-5 3856,6-4-2147,4-3 2781,5-1 1,3-3 0,2-2 0</inkml:trace>
  <inkml:trace contextRef="#ctx0" brushRef="#br0" timeOffset="12995">12062 5141 7533,'14'-14'1799,"-3"3"-1709,5-3 90,1-2-91,-3 4 1,6-4 0,-5 4 90,1 1-90,1-1 0,1 1 0,2 0 90,0 0-90,2 1-90,2-1 90,1 1 0,2 0-90,0 0 0,2 0 90,14-3-920,-7 3 830,11-2 0,4 1 0,-9 2 0,14 0 0,3 2 90,-12 3-90,15 0 0,0 2 0,-13 1 0,14 1 0,0 1-3117,-13 1 3117,16-1 0,-20-1-63,2 0 63,1 0-784,1-1 874,3-2-90,-15 2 0,2-2 0,22-1 0,-22 2 0,1 0 44,1-1 1,-2 1-45,23-2 0,-23 2 0,2 0 45,0 0 0,-1-1-1527,23 0 1527,-21 1 0,0 0-45,16-1 1306,2 0-1216,-1 1-90,0 0 45,-16 0 0,0 0-45,22-1-378,-22 1 0,-1 0 468,16 0-90,0-1 90,0 1-90,0-1 0,-2 1-486,-16 1 1,1-1 485,20 0 0,-23 1 0,2-1 589,0 1 1,-2-1-590,22 0 0,-22 0 0,1 1 0,1-1 0,-3 1-1036,23-1 1036,-22 2 0,0-1 0,15 1 185,0 0-95,-1 1-90,0 0 1094,0 1-1094,-1 0 0,0 0 90,0 1-90,0 0 0,-1 0 90,0 0-90,0 1 0,-1-1 45,-14 0 0,0 0-45,20 0 0,-20 0 0,1-1 0,2 1 0,-2-1 0,23 2 45,-21-2 0,2 0-45,1 0 0,0-1 0,25 0 0,-24-1 0,0 1 0,18-1 0,-2 0-466,0 0 556,-1 0-90,0 0 1500,-2 0-1500,-1 0 0,-1 0 0,-15 0 0,-1 1 90,21-1-45,-21 1 0,1 0-45,0 0 0,-1-1 0,22 1 0,-21 0 0,0 0-150,16 0 150,2 0 0,1 0 0,1 0 0,-15 0 0,1-1 0,-11 1 0,1-1 0,10 0 0,0 1 0,17 0-640,-18-1 1,1 1 639,-11-1 0,-1 1 0,10-1 0,1 1 185,0-1 0,-2 0-185,23 0 0,-23 0 0,0 0 0,16 0 90,0 0-90,0 0 0,0 1 0,-16-1 0,1 1 0,-10-1 0,1 1 0,9 0 0,3 0 0,1-1 0,0 1-600,-10 0 1,0-1 599,12 1 0,-1 0 0,-13-1 0,-2 1 235,1-1 0,0 1-235,-1-1 0,1 1 778,31-1-778,0 1 0,-19-2 0,-1 0 0,-11 1 0,1-1 0,8 0 0,1-1 63,-2 0 0,-2 0-63,22-1 0,-22 1 0,0 0 0,-1 1 0,0-1 0,21 0 0,-21 0 0,1 1 0,2 0 0,0 0 0,23 0 0,-21 0 0,-1 1 0,19 1-98,1 0 98,-1 1 223,0 0-223,-1 1 0,0 0-1195,-1 0 1195,-2 0 0,1 1 0,-17-2 0,0 0 0,22 2-71,-24-1 0,2-1 71,-1 1 0,-1 0 0,22 2 0,-23-2 0,1 0 0,0 0 0,-2 1 0,22 1 0,-22-1 0,2 0 0,0 0 0,-1 0-730,23 3 730,-21-2 0,-1-1 0,17 2 1289,-1 0-1289,0 0 1032,-1-1-1032,-1 0 0,-1 0-1397,-1 1 1397,-2-1 0,0 0 484,-15-1 0,1 0-484,17 1-739,2 1 0,0-1 739,3 1 0,-15-3 0,2 1 102,-10-1 0,-2 0-102,20 2 0,-18-2 0,-1 0 0,15 1 0,1 0 0,0 0 0,2 0 0,-15-2 0,0 1 0,21 1 0,-22-2 0,2 1 47,-1-1 0,-1-1-47,19 1 818,-20-1 0,1-1-818,-1 1 0,-1 0 0,19 1 17,-19-1 1,0 1 72,14 0-90,1 0 90,0 0-90,1 1 0,0 0 762,2 1-672,1 0-709,2 0 709,0 1-45,-14-2 0,0 0-395,22 1 395,-23-2 0,2 1 45,1-1 0,-2 1 0,24 0-45,-24-1 0,1 1 45,-1-1 0,-1 0 180,20 2-225,-22-2 0,1 0 90,-2 0 0,-3 1 1696,19 0-1651,13 1-206,-7-1 206,-17-1-90,9 0-1,-19-2 1043,-3 1-1042,-1-2 0,-3 1 0,-1-1 1456,5-1-1546,-10 1 956,5-1-866,-8 0-90,-6 0 531,2 0-531,-6 2-90,-1 0-90,-2 1-450,-4 4 91,-2 1-271,-2 2-1978,-10 5 1169,1-3-90,-9 5 89,2-3 1620,-4 0 0,-3 0 0,-3 1 0</inkml:trace>
  <inkml:trace contextRef="#ctx0" brushRef="#br0" timeOffset="16499">21638 13706 8792,'9'-4'1259,"0"0"-1259,-2 2 0,1 0 0,1 0 90,0 0-90,1 0 0,0-1 90,0 0-90,1 0 90,0 0 0,7 0-90,-4 0 90,5 1-90,-6 0 0,1 1 90,-2 0-90,1 0 0,-1 0 90,0 0-90,0 0 0,0 0 0,4 0 90,-3-1-90,4 1 0,-6 0 0,-1 0 90,0 0-90,-1 0 0,4 0 0,-3 1 0,2 0 90,-5 0-90,0 0 0,-2 0 0,0 0 0,-2 0 90,1 0-90,-1 0 0,-1 0 90,0 0-90,-1 0 0,1 0 0,-1 0 0,0 0 0,1 0 90,0 0-90,0 0 0,0 0 0,1 0 0,-1 0 0,3 0 0,0 0 0,1 0 0,2 0 0,-2 1 0,3 0 0,-1 0 0,-1 1 0,1 0 0,1 1 0,-2 0 0,2 0 0,-2 3 90,0-2-90,0 2 0,-2-1 0,0 0 0,-1 0 89,-1 1-89,0-2 90,0 3-90,-2-3 0,-1 1 180,-2-1-180,0-1 90,-2 0 0,-3-1 0,0-1 0,-4 1 0,-3-1-90,2 0 0,-4-1 0,4-2 0,1 0 90,1 0-90,0-2 0,0 0 0,0-1 90,1-1-90,0-1 0,1 1 90,-3-5-90,5 4 90,-2-3 0,4 1 0,2 3-90,1-2 90,3 3-90,1-1 0,1 0 90,2 0-90,4-3 0,0 2 0,3-2 0,4 0 0,-4 3 0,6-1 0,-5 2 90,1 1-90,0 1 0,-1 1 0,1 1 90,7 0 0,-6 2-1,11 2 1,-12-1 0,4 4-90,-8 0 90,-2 2 0,-1 2 0,-2 1 90,-2 1 0,-2 8-90,-3-5 0,-2 5 90,-5 0-90,1-5 0,-5 3 0,-5-1-90,2-6 90,-5 4-90,-2-3 0,5-4 90,-6 1-90,7-4 0,0-2 0,0-1 0,1-1 89,3-1-89,2-1 0,1-1 90,1-2-90,1-3 0,1-1 0,0-2 90,0-2-90,1-19 0,2 10 90,1-14-90,5 5 0,1 7 90,3-7-90,3 4 0,0 6 0,4-3 90,5 5-90,-2 5 0,6-1 0,-5 6 0,1 3 90,2 1-90,-1 2 0,1 2 90,7 3-90,-7 2 90,18 14-90,-22-6 90,7 9-90,-14 0 90,-4-4-90,-1 7 180,-7 1-180,-2-6 90,-3 5 0,-8-1-90,2-6 0,-6 4 0,2-9 90,-1-2-90,-2-1 0,-1 0 0,-2-2 0,-11 1-350,8-4 350,-7 0 0,3-5 0,9-1 0,-4-2 90,6-4 0,6 1-90,0-4 0,7 3 0,3-2 350,2-1-350,2-1 90,2 0-90,3-1 0,3-1 0,1 0 0,3 0 0,1 2 0,2 0 0,1 2 0,1 1 0,9-2 0,-6 3 0,7 0 0,-9 4 0,0 0 0,0 2 0,-1-1 0,-1 2 0,-1 2 0,0 0 0,-1 1 0,3 4 0,-6-1 90,2 3-90,-5 3 0,-4-3 89,-2 5 1,-8 1-90,-1-2 90,-7 4-90,-9 1 0,2-5 0,-10 4-136,7-6 136,-1-2 0,0-2 0,0-1 0,1-1 0,0-3 0,3-1 0,0-1 0,2-3-90,-4-4 90,7 0 0,-2-4 90,6-5-180,5 2 90,0-7 226,7-3-136,2 4-90,3-6 0,8-2 0,-1 7-90,8-6 90,-4 9 0,3 1 0,0 1 0,2 1 0,1 1 0,-1 3-90,0 1 90,-1 2 0,-2 2 0,4 2 0,-7 2 0,2 4 0,-5 5 0,-4-1 0,0 5 0,-5-2 0,-1 2-90,-3 0 1,0 1-451,-4 6 180,0-5-90,-3 3-179,1-5-181,-1-1-269,-1-2-360,0 1-91,0 0-89,-2-2 90,0 0 1529,0-3 0,-1-1 0,-1-1 0</inkml:trace>
  <inkml:trace contextRef="#ctx0" brushRef="#br0" timeOffset="21044">28142 17935 8882,'2'-4'2878,"0"-1"-2698,0 1 90,1 0-90,0-1 180,1-2-90,1 0-91,1-1 811,11-14-720,-7 9-90,9-11 0,-10 12-1,1 0 1,0-2-90,1 0 180,1-1-90,6-7 0,-3 4-90,4-7 90,3-3-90,-5 6 0,5-8 0,1-3 0,-5 7-307,5-8 307,-6 10-90,-2 1 0,0 0 90,-1 2-90,3-6 90,-6 8-90,3-3 90,-8 11-90,0 2 90,-2 1-90,0 2 216,-2 1-36,1 0-180,-1 1 0,0 0 0,-1 0 0,-1 1 0,0 1 0,1 0 0,-1 1 0,1-1 270,0 1-360,-4 3 90,1-2 0,-3 4 0,1-3 0,1 1 0,-1 0 90,-2 2-90,1-1 0,-3 2 0,1 0 0,-2 1 0,0 0 90,-2 2-90,-1 2 90,-3 0 0,-2 2 0,-2 2 0,-1 0 0,-11 10-90,6-6-248,-9 7 338,10-7 0,0-1-90,0-1 0,1 0 0,1 0 90,-8 4-90,10-6 0,-5 2 0,7-4 90,7-5-90,-1 1 0,6-4 0,2-1 337,1-1-337,1 0 90,1-1-90,4-4 0,3-5 0,1-2 0,3-3 0,-1 1 0,1 0 0,0 0 0,1-2 0,2 0 0,4-8 0,-2 4 90,4-4-90,2-1 0,-5 6 0,5-6 0,1 2 0,-6 5 0,5-5 0,1 3 0,-6 5 0,4-3 0,-2 4 0,-6 3 0,3 0 0,-7 4 90,0 1 0,-2 0-90,1 1 0,-1 1 0,1 1 0,-1 1 0,0 0 90,1 5-90,-1-1 0,1 4 0,1 7 0,-2-3 0,1 8 0,2 13 0,-3-11 0,3 13 0,-3-9 0,-1-7 0,2 5 0,0-1 0,-1-5 0,1 5 0,-3-7-899,1 5 179,-1-5-359,1 3-2159,0-3 1259,-2-3 0,1 2 1979,-1-1 0,-2-5 0,1 4 0</inkml:trace>
  <inkml:trace contextRef="#ctx0" brushRef="#br0" timeOffset="27212">28725 1662 11760,'-3'6'270,"0"2"-90,2 0-90,0 2 90,0 2 0,1 0 0,0 3 0,0 0-90,0 2 89,1 1 1,0 1-90,1 1 90,1 1-90,1 0 0,0 2 0,1-1 0,2 1 0,1-1 90,7 8-90,-3-8 0,6 5 0,1-6 0,-3-6 89,4 0 91,2-5 0,-6-4 0,5-1 360,1-6-360,-6-1 89,6-4 361,1-6-450,-6 0 90,5-5-1,-7 1-179,-1-1-180,-1-2 270,-1-1 0,-2-2 0,3-12-90,-4 7 0,2-8-1,-4 0 1,-1 10-90,0-7 90,-1 7 0,-2 8-90,0-3 90,-1 7-180,0 5 90,-1-1-90,-1 5 0,0 2 0,0 6 0,-1 5 0,0 7 90,0 4-90,-1 4 0,0 22-1016,0-8 1016,0 17 0,1-21 0,1 0 0,0 21 0,0-17 0,0 1 0,2 4 0,0 0 0,-1-9 0,1 0 0,1 10 0,0 2 0,1 1 0,1-1 0,-2-11 0,1 1 0,1 10 0,0 1 0,2-1 0,-1-1 0,-1-11 0,0 0-597,2 10 0,0-1 597,1 12 0,1-4-2660,-1-2 2660,-1-4 0,-1-4-1689,1 11 1689,-2-15 306,1 6-216,-2-10-90,-1-11 0,0 4 592,-2-11-592,-1-5 2269,0 0-2179,-2-6 3302,-2-3-3392,-2-3 90,-6-6-90,1-2 0,-6-5 0,3 0 0,-1-1 0,-1-3 0,-1 0 0,0-2 0,-8-11 0,7 7 0,-6-9 0,4 0-90,6 7 90,-4-7-180,7 1 90,4 9-180,0-8 0,6 12-90,2-1-179,2 2-91,0 0-809,5-6 360,-1 6-271,3-4-179,-2 8-270,-2 0-90,0 0 90,-2 2 90,-2 0 1709,-1 0 0,-2-2 0,-1 0 0</inkml:trace>
  <inkml:trace contextRef="#ctx0" brushRef="#br0" timeOffset="27644">27987 1499 7982,'-3'-9'4228,"0"1"-3958,2 4 90,0-1-180,0 3-1,1 0 271,0 0-270,2 8-90,-1-1 0,2 6 0,1 5-90,-1-2 0,3 5 0,2 2-90,-2-5-90,4 5-450,0-3 181,-3-5-451,3 3-179,-5-6-270,1-3-181,-3-1 91,1-3 1439,0-2 0,-1-2 0,1 0 0</inkml:trace>
  <inkml:trace contextRef="#ctx0" brushRef="#br0" timeOffset="27845">28067 1425 8162,'-4'-9'3238,"-1"-2"-2878,2 3 180,-1-1-360,2 4 90,1 1 0,1 2-180,0 1-90,3 8 0,0 0 0,2 6-180,2 1 90,0-1-270,2 3 0,0-3-270,0 1-269,1-1-270,0 1-271,1-1 91,0-1 1349,2 0 0,0-2 0,2 0 0</inkml:trace>
  <inkml:trace contextRef="#ctx0" brushRef="#br0" timeOffset="28263">29619 1216 8252,'-6'-14'4498,"1"1"-3959,2 6 1,0 0 0,0 2-90,1 1 449,0 0-539,0 2-90,-1 1 0,-2 5-181,2 1 1,-3 5 0,-1 5-90,2-1 0,-1 4 0,2 3 0,2-5-180,0 6-539,2-3 179,0-4-179,1 2-1620,2-5 810,-1-4-90,1 0-1709,-2-6 3328,0-2 0,-1-1 0</inkml:trace>
  <inkml:trace contextRef="#ctx0" brushRef="#br0" timeOffset="28444">29633 1204 9871,'0'7'1170,"0"1"-1080,1 5-90,0-1 0,2 6-90,2 5-180,0-4-180,2 6-1259,-2 3 450,-1-7 0,0 8 1259,-3-10 0,-1 0 0,-1 0 0</inkml:trace>
  <inkml:trace contextRef="#ctx0" brushRef="#br0" timeOffset="28927">28072 3641 7533,'11'0'3688,"9"-1"-3329,-2-2-179,8-2 0,-1 0 90,5-1-90,5-1 90,5-2-1501,6 1 1501,5-2-90,4 0 90,4 1-90,2-2-1,-14 3 1,2 0-1098,-12 1 1,0 1 962,12-2 0,2 0 0,0-1 0,-2 1-45,-10 2 0,-1 0 45,10-1 0,1-1-207,-3 1 0,-3-1 162,22-3 0,-25 5 0,1-1 0,-6 1 0,-2 1-735,15-3 735,9-1 291,-15 1-381,-13 4-180,0-2 1611,-15 3-1701,-6 0 1190,-3 0-1460,-4 0 1069,-4 1-2508,-14 0 865,-1 1 1204,-26 0 0,11 1 0,-14-1 0</inkml:trace>
  <inkml:trace contextRef="#ctx0" brushRef="#br0" timeOffset="29328">28420 3580 8702,'8'-2'1709,"0"-1"-1529,2 1 0,3-1 0,2-1-90,4 0 90,2 0-1,3-1-89,4-1 90,2 1-90,3-2 0,3 1 90,21-3-1459,-11 2 1368,17-2 1,2 1-90,-14 1 90,15 0 0,-5 0-90,-16 3 0,10-1 90,-12 1-695,-14 2 605,4 0 0,-12 0 90,-9 1 0,1 0-90,-7 1 89,-4 0 1195,-7 2-1284,-10 2 0,-4 1 89,-6 1 604,-12 2-693,7-2 0,-13 3-577,10-3 577,1 0 0,-1 1 0,2-1 0,2 0 0,2 0-90,5-1 0,2 0-90,5-1-90,4-1-89,2-1-91,3-1-270,3-2-89,4-1-271,3-1-179,4-1 576,4-2 683,6 0 0,4-3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33:36.289"/>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18365 8476 7892,'-37'-7'3688,"13"4"-3418,-16-3 0,17 5 360,-13 0-360,9 1-256,-11 0 436,13 1-90,-1 0 180,1 1-181,-1 1 181,1 0-180,-1 1 90,1 0-91,0 0 356,-13 2-445,9-1-306,-11 3 216,12-2 90,-1 1-180,0 1 90,-3 2 90,-15 6-270,9-2-70,-13 6 250,-1 5 0,11-4-1192,-14 7 1192,16-6-1405,10-5 1,-1 0 1403,-17 10-89,17-9 0,-1 1-353,-1 0 1,2 1 442,-19 11-135,19-12 0,-2 2-102,-1 1 1,1-1 146,-17 12-45,18-11 0,-2 1 45,1 1 0,1-1 89,-17 15-134,18-14 0,-1 2 45,1 2 0,2 0-1153,-16 16 1108,17-14 0,0 0 45,-7 13 1689,2 2-1689,3 1-262,2 1 172,4-1 90,2 2 0,4-2-90,3 2 90,3-1-116,7-12 1,1 1 115,2 19-90,1-19 0,3 1 45,3 2 0,3-2-45,6 22 0,-4-22 0,3 2 44,3-1 1,1-2-45,13 19 0,-10-20 0,1 1 45,5-2 0,0-1-45,-6-8 0,2 1 0,7 7 0,1-1 0,17 11-114,2 0 159,-23-22 0,0-1-180,0 1 0,1-1 135,0 0 0,1 0 0,14 8 0,1 0 45,-10-7 0,0 0-45,11 5 0,1 1 0,3-3 0,0-1 0,-11-6 0,1 0 0,11 4 0,3 0 45,3-4 0,-1-1-45,-11-4 0,0 0 0,13 2 0,4-1 0,3-2 0,-1-2 0,-12-3 0,-1 0 0,-6-1 0,1-1 0,1 0 0,1-2 0,1 0 0,-3-2-555,9 1 0,0-1 555,-7-1 0,1 0 0,-2 0 0,5-2 0,-3-1 575,1-1 0,1 0-575,-1-1 0,1-1-425,-1-1 1,1-1 424,-1 0 0,2-2 0,-3-1 0,3-1 0,-2 0-230,8-3 0,0-2 230,-8 3 0,2-1 0,-1-1-30,0-3 0,0 0 0,-3-1 75,9-3 0,0-1-45,-10 3 0,3-1 0,-2 0 124,-2-2 1,0-1 0,-3 0-125,8-4 0,-2-1 0,-8 5 0,2-1 0,-2-2 0,-4 0 0,0-1 0,-3 0 0,6-4 0,-1-2-45,9-9 0,-1-3 45,-6 0 0,-4 1 0,-8 10 0,-1-1 0,5-9 0,0-3 0,-6 1 0,-3 0-457,-6 11 0,0 0 457,3-11 0,-2-1 0,-8 16 0,-2 0-158,1-15 0,-3-1 158,-2 13 0,-1-1 430,-1-9 1,-3-3-431,-5 3 0,-3 1 0,0 11 0,-1 1 0,-3-11 0,-5 0 0,-8 3 0,-3 2 0,4 9 0,-1 1 271,-10-9 0,-5 1-271,-11 3 0,-2 3 0,10 7 0,-2 2 0,5 3 0,-3 0 0,-1 1 0,-8 2 0,-3 2 0,3 2 0,8 2 0,2 1 0,-3 0 0,-15-2 0,-4 0 0,3 1-350,13 5 0,1 1 0,0 0 350,-2 1 0,-2 0 0,0 1-208,-2 1 0,0 0 0,-1 1 208,-2 1 0,0 0 0,-1 1 158,0 1 0,0 0 0,-4 2-158,11 0 0,-3 1 0,-2 0 0,1 1 0,3 0 0,-1 0 0,3 0 0,0 1 0,-3 0 0,1 1 0,-2 0 0,-2 0 0,1 1 0,0 1-18,1 1 0,-1 1 0,1 1 0,0 0 0,3-1-5,-1 1 1,2-1-1,0 1 1,-2 1 4,1-1 0,-1 2 0,-1-1 0,-1 2 0,2 0-72,-11 4 0,1 2 0,1 0 0,3 0-30,-4 0 0,4 1 0,-3 0 2,6-1 1,-2 1 0,0 0 0,2 2-198,5-1 0,1 1 1,1 0-1,3-1-147,-2 1 0,3 0 0,-1 1 192,-10 6 0,0 1 0,3 2-630,9-2 1,4 0 0,2 0-46,-3 4 1,2 1-46,-7 11 1,5-1 164,18-16 1,4 0-121,3-1 1,2 0 496,-5 27 448,10-5 0,8-6 0,4-2 0</inkml:trace>
  <inkml:trace contextRef="#ctx0" brushRef="#br0" timeOffset="8180">23191 9415 8702,'-9'-12'4318,"3"5"-3959,-3-3 1,5 7-90,1 1 180,-1 0-90,2 1-1,-1 1 1,1 0-90,1 1-90,0 0-90,0 0 180,0 1-270,1 0 90,0 1 90,0 5-91,0 1 1,1 6 0,-1 1 180,0 3-180,0 3 0,0 2 90,2 15-90,1-8 0,0 10 0,0-12 0,3 11-829,-2-11 739,2 8-176,-1-5 176,-1-9 0,1 3 270,-1-7-180,-2-7 180,2 1 0,-1-8 808,-1-3-718,1-2 376,-2-3-467,-2-4 1,-1-3-90,-1-5 0,-3-18-180,0 4 90,-2-16-90,1 9 90,-3-23-1098,1 12 1008,-2-16-3058,0-1 3058,3 17 0,-3-13-327,1 9 327,2 14 0,-1-7 90,1 8-90,3 12 0,-1-4 638,3 13-548,1 3 3122,0 3-3212,1 2 543,0 2-543,1 1 0,1 3 0,2 3 0,8 17-90,-2-4 90,9 15 0,0 4 0,-2-7 0,4 10 0,3-1 0,-6-9 0,5 5 0,0-7 0,-7-9 0,4 3 0,-7-11 0,-1-2 90,-1-2-90,-1-4 0,4-5 0,-4-3 0,2-6 0,-4-1 0,-1-13 0,-4 2 0,0-10 0,-4-5 0,0 9 0,-2-11 0,-2 4 0,2 11 0,-3-7 0,2 7 0,1 10 0,0-4 0,2 12 0,-1 2 0,1 3 0,1 1-90,0 6 90,1 3 0,1 5 0,1 5-90,1 3 90,1 4-90,1 3-90,2 4-270,6 19 1,-1-9-271,4 13-629,5 3-865,-2-13 955,6 14-2339,6-2 1709,-6-14 0,9 10 1889,3-9 0,-8-13 0,10 6 0</inkml:trace>
  <inkml:trace contextRef="#ctx0" brushRef="#br0" timeOffset="8564">23932 9283 8072,'-23'-10'6657,"-8"3"-6208,12 7 91,-7 3-180,8 4 0,-1 3-1,0 2 1,1 3-90,2 2-5481,-4 12 5301,8-6 0,-2 8 1300,10 2-1390,3-9 887,4 6-797,10-5-90,0-7 90,6 2 0,6-8-90,-5-4 0,8-2 3397,0-9-3397,-7-2 0,6-5 256,-4-8-256,-7 3 0,3-7-3212,-7-11 3302,-6 10-90,-1-12 0,-10 8 0,-1 6 0,-4-3 0,0 9 0,-3 3 0,-2 3 0,-2 2-90,-12 4 2493,6 3-2763,-9 3-1090,3 7 550,7-1-89,-2 3-1979,10 2 1169,5-3 0,1 4 1997,9-2 0,3-5 1,3 3-1</inkml:trace>
  <inkml:trace contextRef="#ctx0" brushRef="#br0" timeOffset="9013">24086 9251 7892,'2'-10'5397,"0"0"-5037,-2 7-90,1 0 360,1 4-450,1 2 179,1 3 181,4 6-270,0 1 0,2 5 0,-2-2-90,0 3-91,0 0 91,1 2-90,-1 0 90,4 10-494,-3-6 314,1 5 140,1-2-50,-4-8 0,3 4 180,-2-8-90,-3-5 90,0 0-90,-2-6 0,0-3 402,0-1-582,-1-2 41,0-4-41,0-3 180,0-3-180,0-4 90,0-2-90,0-3 90,-1-2-90,-1 0 0,1-1 0,0-8 90,-1 8 0,1-5 0,-1 7-90,0 7 90,0-1 0,0 5-90,1 4 0,0-1 0,1 5-90,1 2 90,2 1 0,3 7 0,0-1 0,3 5-90,-1-1 0,0 2-90,1 0-180,0 1 270,1 1-4561,6 6 3841,-5-5-89,6 4-1350,1-3 900,-4-5-180,5 0-1619,-3-5 1619,-4-4 1529,2-1 0,-4-4 0,-1 0 0</inkml:trace>
  <inkml:trace contextRef="#ctx0" brushRef="#br0" timeOffset="9929">24559 9242 9152,'-10'-3'3328,"2"0"-3058,6 3 90,2 0-181,4 2-89,1 1 270,12 3-180,-7-2-90,8 1 90,-3-4 0,-5-2-90,6 0 90,-2-3 0,-3 0-91,2-1 271,-4-3-90,-4 2-90,-1-3 270,-5-2-180,-2 3-1,-3-4-179,1 4 90,-3 1 0,0 1-90,-2 1 0,-1 2 0,-8 3-90,4 3 0,-6 3 0,1 6 0,4 0 0,-2 5 0,4 5 0,5-4 0,-1 6 0,7 2 0,3-7 0,3 5 0,2-8 0,3-1 0,1 0 0,2-2 0,11 2 0,-2-7-90,8 1 90,8-10-90,-6-2-385,12-4 385,-12-3 0,2-1 0,0-2 90,-2 0-654,-1-2 654,-1 0 0,-3 1-90,-3 0 90,-4 1 0,-3 1 0,-4 1 0,-2 1 447,-3 0-447,-2-2 0,-2 3 0,-3-2 682,-4 3-682,0 2 0,-3-1 90,0 3-90,2 1 0,-2 1 90,3 2 0,0 1-90,1 1 0,0 1 0,1 2 0,1 1 0,1 0 0,2 2 0,2 0 0,6 3 0,0-3 90,5 0-90,6-3 0,-3-3 90,6-2 0,2-6 0,-5-1 0,5-4 270,-1-6-90,-7 2-91,5-6 1,-10 4 90,-1 0-270,-2-2 270,-2-1 180,-2-11-270,-2 6 180,-1-10-181,-3 11 181,-3-11-180,0 9 0,-3-5 180,-1 6-180,1 9-90,-2-3 179,1 7-179,3 5 0,-1 1 0,1 5-90,2 3 0,1 3 0,1 4 0,3 5 90,1 3-90,3 4 0,2 2 0,3 3 0,4 2 0,2 1-840,3 2 840,2 2-3204,3 1 3294,2 2-90,0 1-1041,-6-9 0,-1 1 1041,12 15-98,-12-15 0,1 2 98,-2 0 0,0-2 0,9 18-73,-11-18 1,-1 1 72,4 8 0,-4 0 0,-2-2 0,-4-1 1743,-4 12-1833,-5-11 90,-3 7 0,-10-3 0,0-12 0,-6 6 0,3-15-1701,-12 4 1701,6-10 418,-9 3-508,-3-11 90,8-2 77,-8-4-347,5-7 180,8-1-90,-3-3 2179,11 1-2179,1 0-180,3-2 90,1 0 3213,2-1-3393,2 0-90,3-2 1,1-1-271,4 0-89,1-1-181,2-1 1,3 1-270,1 2-1890,5-6 1620,-5 9 90,1-3 1529,-7 10 0,-2 3 0,-2 1 0</inkml:trace>
  <inkml:trace contextRef="#ctx0" brushRef="#br0" timeOffset="10928">24526 8341 7533,'-19'-26'3867,"3"6"-3507,-7-5 0,4 10-90,-2 0 180,-3 2 269,-15-3-359,7 5 90,-13-1 359,-9 4-2431,9 5 1982,-18 0-1,25 5 1,0 2-90,-25 3-135,20-1 0,-1 2 135,-7 3 0,1 2-181,11-2 1,-1 0-356,-13 5 0,-1 2 446,-4 4 0,2 2-1099,12-5 1,-1 1 963,-14 8 0,0 0-45,17-6 0,1 1-179,0 1 1,-1 1 268,1 1 0,0 2-254,0 1 0,0 1 254,2 1 0,-1 2 60,4-1 0,-2 3 0,2-1-525,-4 5 1,1 2 434,6-7 0,-1 3 0,2 0 30,3 1 0,2 1 0,2-2 64,-3 8 1,1 0-66,-6 13 1,3 2-178,9-1 1,4-1 132,5-13 0,2 0 0,-1 11 0,4 3 45,8-2 0,5-2-274,-1-12 1,3 0 228,4 14 0,3-2 0,0-16 0,2-2 445,1 1 0,1-1-445,2-1 0,2 0 49,1-1 1,2-1-50,1 0 0,1-1-45,2-1 0,1-1-334,1 0 0,2-2 334,1 0 0,2-2 45,0 0 0,3-1 140,0-3 1,3 1-1,0-2-185,5 2 0,6 0-241,1-4 0,10 1 1,1-1-1,-7-3 211,-13-6 0,-3-1 0,4-1 46,4 2 1,5 0-1,0-2 1,-2-2-17,6-4 0,-2-3 0,-2-1 0,-11 1 0,-2-2 0,3-1 0,10 0 0,3-1 0,0-3 0,-1-2 0,1-4 0,-3 1 0,-11 2 0,-1 0 0,1-1-30,11-3 0,3-2 0,0-1 30,-1-3 0,-1-1 0,-2 0 0,-11 3 0,-2 1 0,1-1 0,11-5 0,3-2 0,-5 0 0,3-3 0,-3-1 89,0-1 0,-1 0-89,-2-2 0,0 1 127,-1-1 0,-2-1-127,-1 2 0,0-3 0,-5 4 0,1-2 0,-2 1-45,6-5 0,-1 0 45,-8 7 0,2-2 0,-2-1 86,-1 1 1,-1 0 0,-3 2-87,7-6 0,-1-1 0,10-8 0,-1-3 0,-3 1 0,-3 2 0,-10 9 0,-1 0 0,6-9 0,0-3 0,-7 1 0,-3 1 0,-6 9 0,-2-1 0,4-9 0,-4-3 0,-7-3 0,-5 2 0,-3 10 0,-2 1 0,-3-14 0,-3 1-45,-5 15 0,-2 2 197,-3-2 1,-4 2-153,-2-1 0,-4 1 90,-3 1 0,-2 0-135,-3 1 0,-5 1 45,-2 3 0,-6-1 0,1 3-268,-11-5 1,-1 2 267,5 5 0,-3-1 0,-2 3-23,8 7 1,-1 1-1,-1 2 1,1 1 22,-4-2 0,1 2 0,-3 1 0,3 0 0,-3 1 0,-2 0 0,1 2-23,-4 2 1,-1 1-1,0 2 1,3 0-302,-6 0 0,3 1 0,-3 1 301,4 1 1,-2-1-1,-2 2 1,1 1-121,0 3 1,0 1 0,0 2 0,3-1 52,-4 2 0,4-1 0,-4 2 24,6 0 1,-2 0 0,-1 1 0,2 2-160,4 0 0,1 2 0,2 1 1,3-1 14,-3 2 0,3-1 0,-1 1 120,5-1 0,-1 0 0,0 2 0,2 1-540,-5 6 1,2 1-1,4 0 90,-5 4 1,2 1 29,9-5 0,1 1 1,4 0-346,4 1 1,4 2-990,-4 9 0,4 1 1452,8-11 0,3 1 392,-2 6 0,4 0 0,6 7 0,5-2 0</inkml:trace>
  <inkml:trace contextRef="#ctx0" brushRef="#br0" timeOffset="587689">4958 2779 9602,'8'4'2788,"-2"-1"-2518,-4 0-90,-1-1-90,0 2 90,0-1 359,2 7-449,-2-2 0,2 6 0,0 4 0,-1-4-90,1 6 0,-1-5 90,0 0-180,1 0 90,-1 0-180,0 0 0,0-2-90,0-1-179,0-1-271,0-3-179,0-1-271,-2-2-179,0-1 1349,-5-2 0,0-2 0,-3-2 0</inkml:trace>
  <inkml:trace contextRef="#ctx0" brushRef="#br0" timeOffset="588160">4747 2723 8252,'-23'-12'6387,"6"4"-4768,-9-4-990,14 5-89,-1-1-90,7 4-90,3-1-91,2 1-89,2-1 0,10-4-180,1 1 0,9-5 0,1 2 0,4-1 0,2 0 0,2 0-3392,32-11 3392,-22 10 0,22-8-265,-22 12 265,-12 3 0,4 2 0,-9 6 0,-8 1 0,1 4 0,-8 8 0,-5-1 0,-1 6 3261,-9 7-3261,0-6 0,-5 9 396,-3 1-396,4-8 0,-4 6 0,7-11 0,-1 4 0,4-7 0,0 2 0,6-6 0,1-3 0,3 1 0,7-3 90,1-2-90,5-1 90,8-2-90,-5-2 0,8 0 0,1-1 0,-9 1 0,5 0-90,-11 3 90,-3 0 0,-1 1 0,-2 1 0,-2 2 0,-1 7 90,-4-2-90,-1 7 0,-9 8 0,0-4 0,-7 8 0,-9 6-90,5-8 0,-9 9 0,-1 0-1442,8-10 723,-5 7-1440,8-10 720,7-9-360,-1 0-1979,10-13 2069,4-4 1799,5-5 0,3-5 0,2-2 0</inkml:trace>
  <inkml:trace contextRef="#ctx0" brushRef="#br0" timeOffset="588540">5468 2741 8702,'-16'0'4947,"4"1"-3508,-15 9-1079,14-2-90,-7 6 180,7 3-180,4-3-180,0 7 0,4-5-90,3 1 89,1 0-89,2 0 90,6 4-180,0-5 90,5 2 0,-2-7-89,3-3 89,-1-2 0,2-2 0,-1-2-90,7-4 90,-6-2 0,5-3 90,-3-6-90,-5 2 0,2-4 89,-4-1-89,-2 4 90,-1-4 90,-2 2 0,-1 5-90,-1-2 0,-1 6-90,0 1 90,0 1 0,0 0-90,0 2 0,1 1 0,0 0 0,0 2 0,1 2 0,5 2-90,0 0 0,3 3-360,3 1 1,-3-2-91,5 2-1079,1-2 450,-4-4-271,5-1-1888,-3-3 1709,-4-1 1619,2-3 0,-4-1 0,-1-1 0</inkml:trace>
  <inkml:trace contextRef="#ctx0" brushRef="#br0" timeOffset="588941">5765 2662 9512,'-6'1'4677,"1"0"-4227,2 1-270,1 0-1,1 1-89,2 1 0,1 1 180,6 7-180,-2-2 0,4 5 0,2 4 0,-2-5-90,3 5 0,0-2 0,-4-5 0,3 3 0,-3-4 0,-2-4 0,1 1 0,-4-6 90,-1 0 0,0-2-90,-1 0 180,0-5 0,-1-1 0,0-4-90,0 0 179,1-6-179,-1 2 450,1-16-270,-1 14-180,1-8 270,0 8-360,0 6 90,0-3 89,2 4-179,0 2 90,1-2-90,3 3 0,-1 2 0,3-1 0,3 4 0,-2 0 0,4 3 0,-4 0 0,7 5 0,-5-1-359,15 11 89,-14-6 0,8 6-899,-7-3 449,-5-4-180,3 1-179,-4-5-270,-1-2-90,-1-1-180,-1-2-1620,0-3 3239,-2-1 0,2-5 0,-1 0 0</inkml:trace>
  <inkml:trace contextRef="#ctx0" brushRef="#br0" timeOffset="589173">6174 2358 8522,'-5'-5'4588,"1"1"-3779,1 1-179,1 1-271,0 0 271,1 2-540,9 2-90,-1 2 0,7 3 0,3 5 0,-3-1 0,6 5-360,0 6 90,-6-5-89,6 6-721,-3 0 271,-4-6-271,3 3-1618,-3-3 1169,-5-6 90,3 2 1439,-5-7 0,1-2 0,-1-1 0</inkml:trace>
  <inkml:trace contextRef="#ctx0" brushRef="#br0" timeOffset="589507">6491 2279 10231,'-2'-6'4588,"1"3"-3059,-2 5-1170,1 1 1,-1 5 90,-2 9-270,0-2-90,-1 8 90,-2 6-180,2-6 0,-3 8 0,3-8 0,-1-1 0,0 0 0,1 0 0,-1-2 0,0-1 0,2-3 0,0-1 0,0-3-90,2 1 90,1-6-90,1 1-270,2-6 270,1-1-90,1-2-180,5-5 270,-2-1 90,4-3-89,3-3 89,-1 3-90,4-4 90,1 2 0,-4 2 0,5-1-180,0 3 0,-4 3 0,4-2-90,-6 4-90,0-1-90,0 1 1,0 1-181,-1 0-899,5-1 540,-5 0-361,3 1-1438,-5 0 2788,-3 1 0,0-1 0,-3 0 0</inkml:trace>
  <inkml:trace contextRef="#ctx0" brushRef="#br0" timeOffset="589721">6697 2366 7803,'-2'-5'4587,"0"1"-3508,0 0-179,0 0-181,1 2 451,0-1 269,0 2-1349,4 2-90,3 2 0,3 2 0,0 1 0,-1 0-450,3 4 0,-3-1 1,2 1-1081,-2-1 451,-2-3-90,1 2-1889,-5-3 1528,-3-2 1,-1 1 1529,-2-4 0,0 0 0,-1-2 0</inkml:trace>
  <inkml:trace contextRef="#ctx0" brushRef="#br0" timeOffset="589889">6640 2164 7892,'-6'-9'3958,"0"1"-2698,0-3-901,2 5 1,-2-4-270,4 6-90,1-1-360,2 2 90,0 2-179,4 0-2520,6 5 1620,-2 0-90,5 3 1439,-7-2 0,1 1 0,1 0 0</inkml:trace>
  <inkml:trace contextRef="#ctx0" brushRef="#br0" timeOffset="590504">6840 2165 10951,'3'5'2788,"-1"-1"-2518,-1-1 180,1 1-180,0 0-1,0 1 271,3 6-360,-1-2 0,2 5 0,1-2-90,-1-3-90,2 1 0,-1-2 0,-1-2 0,1 0 0,-3-3 90,1-1-90,-2 0 180,2-5-90,-3 0-90,1-4 179,-2-6-89,0 2 0,0-7 180,-1-3-180,0 3 90,0-4-90,0 8 90,0 1 0,0 1-90,1 2 0,-1 2 90,1 1-90,-1 1-90,1 2 0,0 0 89,0 1-89,0 1 0,-1 1 0,4 4 0,-1 1 0,3 2 0,2 3 0,-1-1 0,4 2-89,2 0 89,-2-3 0,4 2 0,1-5 0,-5-2 0,5-1 0,-6-3 0,0 0 0,0-2 0,-1-2 0,-1 0 89,3-6-89,-4 2 0,2-3 180,-3-3-180,-2 3 180,0-6-90,-3 0-90,0 4 270,-1-4 270,-2 3-270,0 5-90,-1-2 89,1 6-89,1 1-90,-1 2 0,2 1 0,-1 0-90,1 2 90,1 0-90,2 2 0,4 6 0,1 1 0,4 4 0,5 9-591,-3-3 591,7 9-65,5 6 65,-5-6 0,10 9-778,-7-8 778,1-1 0,0 1 0,0 0-156,9 13 66,-10-11 122,5 11-211,-14-14-31,-4 1-330,-3-1 1,-5 0-1,-5 0-1619,-10 11 720,-2-10 526,-10 8-2954,-14-3 1978,4-6 1312,-14 5 0,10-8 0,-2-2 1</inkml:trace>
  <inkml:trace contextRef="#ctx0" brushRef="#br0" timeOffset="590822">5665 3690 8702,'-10'7'5847,"3"-3"-5218,3-3 181,11-11-540,3-2 0,8-8 89,20-14-89,-1 2-622,-9 10 1,2-2 486,13-6 0,1-1-1655,-7 7 0,0-1 1565,16-10 0,1 0-45,-12 8 0,0 2-397,3-3 1,1 1 396,1-1 0,1 0-737,2-1 0,-1 0 737,1 1 0,1-1 0,-3 2 0,3-1 0,-2 1-491,7-3 0,0-1 491,-8 6 0,2-2 0,-3 2 0,2-1 0,-2 2 0,-1 0 0,-1 0-45,-2 2 0,0 0 0,-4 1 0,0 1 458,-3 2 0,-1 0-503,-3 2 0,-2 0-360,24-12 82,-8 4-171,-7 3-1,-8 3 0,-5 4-89,-6 1 886,0 0-1067,-9 3 2439,-1-1-4058,-11 4 1761,-4 2-681,-5 1 1711,0 2 0,-1 2 0,-2 1 1</inkml:trace>
  <inkml:trace contextRef="#ctx0" brushRef="#br0" timeOffset="591605">8252 2636 10321,'2'6'2699,"-1"0"-2250,-1 5-179,-1 0 0,0 7 540,0 9-451,0-4 181,1 11-180,0-7 90,1 2-91,0 1 91,1 1-180,-1 0-3032,1 14 2941,-1-11 1,0 9-94,1-4-86,-1-10 0,1 5 360,2-6-270,-1-8 90,3 3-90,4-7 0,0-5 0,4 0 3391,6-6-3391,-2-3-90,8-4 0,-4-3 0,3-2 0,2-3 90,2-2-90,3-2-90,19-9-521,-11 4 611,16-7-3368,2-2 3278,-13 7-180,12-6-731,-7 3 191,-14 7 0,6-2-1360,-12 4 820,-9 4-179,0-2-1243,-9 4 1153,-7 2 2415,-2 0 0,-5 3 0,-1 1 0</inkml:trace>
  <inkml:trace contextRef="#ctx0" brushRef="#br0" timeOffset="591894">8923 2860 10051,'-8'-7'5037,"3"1"-4767,7 3 450,8-2-540,-1 1 0,8-1-90,7-2-90,-3 2 90,9-2-90,2 3 0,-7 1 0,5 1 0,-4 4 0,-8 2 0,2 2 89,-7 6 1,-5-1-90,-1 5 90,-5-2 180,-5 7-180,-1-4 0,-4 7 90,-5 1-180,3-6 0,-4 6-180,1-1-90,3-8-179,-1 5-991,6-8 361,3-5-270,2-1-2159,6-7 1799,0-2 1709,5-5 0,0 0 0,2-3 0</inkml:trace>
  <inkml:trace contextRef="#ctx0" brushRef="#br0" timeOffset="592141">9624 2675 9512,'-1'-3'5846,"3"6"-5036,5 14-540,-1 0-1,3 9 91,0 5-270,-1-6 0,2 9-90,1 3-90,-3-10-90,2 8-359,0-6 89,-3-8-180,2 3 1,-3-12-1260,0 0 539,-2-6-3057,-5-2 4407,-1-5 0,-5-4 0,2-2 0</inkml:trace>
  <inkml:trace contextRef="#ctx0" brushRef="#br0" timeOffset="592372">9536 2526 8612,'-8'-19'4498,"1"3"-3869,4 6 91,0 0 989,0-6-1170,2 7-89,1-5-180,2 8-90,2-1 0,3-1-180,8-4 90,-1 2-90,7-4 0,-4 5-180,11-4 0,-6 2-180,8-2-719,-2 1 269,-8 4 1,5-2-1890,-6 4 1080,-8 4 0,0 1 1619,-10 7 0,-4 2 0,-2 5 0</inkml:trace>
  <inkml:trace contextRef="#ctx0" brushRef="#br0" timeOffset="592555">9606 2717 8522,'2'5'2968,"0"1"-2068,8-1-630,-2-4-90,7 0 0,4-8-90,-2 0-90,7-4-270,5-5-90,-6 3-180,7-4-269,-10 5-361,-2 1-179,-3 1-180,-1 2 1529,-2 1 0,-1 0 0,-1 2 0</inkml:trace>
  <inkml:trace contextRef="#ctx0" brushRef="#br0" timeOffset="592906">9931 2676 10951,'7'1'4587,"0"0"-3957,4-3-270,0 0-1,6 0 271,7 0-270,-5 2 0,7 2-1,1 6-179,-7 0-90,5 5-90,-6 6 0,-7-3 0,1 7 180,-8 3-180,-2-7 0,-2 7 0,-3-9 0,-2 3 0,0-7 90,-2 3 0,-1-6-90,1-4 0,-3-1 180,-1-7-90,2-1-90,-4-4 0,0-9 90,3 2-90,-3-8-90,4-7 90,2 5 0,0-8-90,4 9-90,1 1 0,0 1 0,2 1-1529,3-11 540,1 11-90,5-7-2159,4 9 1529,-1 4 90,5-3 1799,-2 6 0,4 1 0,1 0 0</inkml:trace>
  <inkml:trace contextRef="#ctx0" brushRef="#br0" timeOffset="593287">10455 2432 7803,'-14'7'6566,"-6"2"-5847,8-2 1,-6 3 449,1 4-629,3-2-90,-2 6-90,5-3-91,1 1-89,2 1-180,2 1 90,2-1-90,1 0 0,3-1 0,1-1 0,2-1 0,6 2 0,-1-5 0,5 1-90,3-8 90,-3-3 0,5-2 0,0-6 0,-5 0 0,3-4 0,-6 1 0,-3-1 0,-1-1 0,-1 0 90,-1-5-90,-2 5 0,1-4 0,-2 3 180,-1 3-90,0 0 0,0 5 180,-1 0-270,1 1 90,0 1-90,0 2 0,1 1 0,2 1 0,1 3 0,1 1-90,1 2-90,3 2 90,-3-1-270,4 2 360,-4-4-539,2 1-181,-2-1-180,2 0-1078,4 0 808,-3-3-179,3-2-90,-3-2-1619,1-2 1528,-4 0 1530,3-2 0,-4-1 0,0 0 0</inkml:trace>
  <inkml:trace contextRef="#ctx0" brushRef="#br0" timeOffset="593640">10620 2440 10321,'-4'-6'4947,"0"2"-4407,4 5 359,0 5-809,1-2 0,2 3 90,2 3-90,0-1-90,3 3 0,-2-3 90,1 0-90,1 0 0,0-1 0,4 3-90,-3-4 90,4 2 0,-2-3 90,-3-4-90,2-1 0,-3-2 0,1-3 0,-2 0 90,1-2-90,-2-3 90,-2 1 0,1-3 270,-3-1-180,0 3 90,-1-3 269,-1 4-539,0 3 270,-1 0 90,2 3-180,-1 1-180,2 4-90,3 5 0,-1 0-180,3 1-360,4-2-89,-1-3-181,5 1-1258,9-6 808,-3-3-269,8-3-1799,2-6 1709,-6 2 1709,7-5 0,-9 4 0,1 0 0</inkml:trace>
  <inkml:trace contextRef="#ctx0" brushRef="#br0" timeOffset="594044">11144 2233 8882,'-11'-7'5307,"1"2"-3688,-6 0-899,6 4-181,-3 2 361,2 4-540,2 1-91,0 3-89,2 4-90,3-2-90,0 4 0,3-3 0,3 6 0,1-5 0,2 3 0,4-2 0,-1-4 0,3 1 0,2-5 0,-3-3 0,4-1 0,-1-6 0,-3 0 0,2-4 0,-4-5 0,-2 2 180,-1-6-90,-3 3 90,-2-1 0,-1-2 0,-2-2 90,-2-2 89,-5-13-269,1 7 90,-3-9 90,0 3-333,3 10 333,-1-3 0,3 8-90,2 7-90,-1-2 0,3 6-90,2 3 0,-1 1 0,6 11 0,0 1 242,3 9-242,0 0 0,1 2-89,1 3 89,2 2-180,6 13-544,-2-9 544,5 10-630,2 0 181,-4-9-1,5 8 180,-8-13-449,1 1-91,-1-2 1,-2 1-1260,5 9 810,-7-9-90,0 9-90,-8-10 90,-5 0-1,-3 1 1530,-3 0 0,-5 1 0,-2 0 0</inkml:trace>
  <inkml:trace contextRef="#ctx0" brushRef="#br0" timeOffset="594388">9655 3738 9422,'-39'17'6116,"12"-6"-5396,-2 0 269,16-9-719,8-5 90,4-4 0,18-14-270,2 0-90,15-12-647,-5 9 1,1 0 691,-3 4 0,0 0-45,12-9 0,3-1 45,12-5 0,0 1-45,-10 6 0,2 0-774,-6 3 1,3-2 0,-2 3 773,7-5 0,-1 3 0,2-3 0,1 1 0,1 0 0,0 0-957,1 0 1,1 0 956,-2 1 0,3-1 0,-5 3 0,3-1 0,-2 2 0,7-4 0,0 0 0,-9 6 0,1-2 0,0 2-370,-3 1 1,-1 1-1,-2 2 370,6-3 0,0 0 0,10-5 0,1 1 0,-8 3 0,-5 2 0,-12 6 0,0-1 0,6-2 0,-1 0 141,20-9-141,-20 8-89,4-1 1206,-18 6-1387,-11 5 0,-2-1 1780,-10 5-2140,-4 1-89,-4 1-181,-5 1 2120,-3 1-3829,-15 3 1080,4 2-90,-12 2 1027,-6 5 1,9-3 0,-9 5 0</inkml:trace>
  <inkml:trace contextRef="#ctx0" brushRef="#br1" timeOffset="940055">21000 6422 24575,'0'0'0</inkml:trace>
  <inkml:trace contextRef="#ctx0" brushRef="#br1" timeOffset="954393">21554 4606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35:43.435"/>
    </inkml:context>
    <inkml:brush xml:id="br0">
      <inkml:brushProperty name="width" value="0.09071" units="cm"/>
      <inkml:brushProperty name="height" value="0.09071" units="cm"/>
      <inkml:brushProperty name="color" value="#FF0000"/>
    </inkml:brush>
  </inkml:definitions>
  <inkml:trace contextRef="#ctx0" brushRef="#br0">5363 12860 6385,'-32'-49'4498,"10"19"-4229,-12-14 473,14 26-472,-1 2-90,-2 2-127,-1 2 127,-2 2 90,-3 3-91,-2 2 91,-3 3-375,-2 3 465,-3 3-90,-4 4 0,-2 3 44,9 2 1,-2 0-135,-21 12-769,18-8 1,1 2 678,9-4 0,2 1 45,-2 1 0,0 1-90,-1 0 0,1 2 45,-1 0 0,-1 1-1,1 0 1,-1 2-1231,-15 12 1,0 0 1229,11-7 1,1 1 0,-11 7 0,-1 4-253,3 4 0,2 0 298,10-8 0,1 0-505,-9 13 0,1 1 415,14-11 0,2-1 45,1 3 0,0 0-269,1 3 1,1 0 223,2 0 0,0 4-15,3-2 0,0 3 0,1-1-30,-1 8 0,1 0 0,3-7 0,0 2 0,2-2 0,2 5 0,3-2-106,0 2 0,3 0 106,1 1 0,1 0 45,2 0 0,3 2-45,2-3 0,2 2 0,1-2 0,2 9 0,2 1-160,-1-10 0,1 3 0,1-5 160,3 5 0,3-1 0,1-5 0,2 2 0,0-2 0,5 8 0,1-1 24,-4-9 0,1 1 0,3-1-24,1-2 0,2 0 0,0-3 0,6 7 0,1 0 0,-6-8 0,2 1 0,2-1 0,3-2 0,1-1 0,0-3 0,-8-6 0,-2-3 0,3 2 0,10 6 0,2 2 0,2-2 0,3-2 0,3-2 0,-2-2 0,-10-6 0,-1-2 0,2 0 0,12 5 0,3 1 0,2-3 0,-12-8 0,2-2 0,-1-1 0,-1-1 0,4 1 0,-1-2 0,3 1 0,-3-2 0,4 0 0,0 0 0,-3-2-156,3-1 1,-2-2 0,-1 0 155,3-1 0,1 0 0,-1-1 0,2 0 0,1-1 0,-1 0 0,1-1 0,1-1 0,-1 0 17,1 0 0,-1-1 0,4-1-35,-12 0 0,4-1 0,1-1 0,-1 1 0,-2-1 18,0 1 0,-2-1 0,0 0 0,2-1-36,0 0 0,1 1 0,1-1 0,1-1 0,-1 0-18,1-1 0,0-1 0,-1 0 0,0 0 0,-3 0-14,2-1 1,-3 1 0,1-1-1,2 0 32,-2-1 0,3 1 0,0-1 0,1-1 0,-1-1-90,1 0 0,-1-2 0,1-1 1,-2 1-1,-2 0 36,1-1 0,-2 1 0,-1-1 0,3-1-40,0 0 1,2-1-1,0-1 1,-1 0 0,-3 1 9,11-7 0,-4 1 0,0-1 78,0-2 1,0 0 0,-1-1-19,-1-1 0,0-1 0,-1-1-30,-1 0 0,-1-1 0,-1-2 30,0 0 0,-2-1 0,0-2 82,-2 0 0,-1-1 1,0-2-53,-2 0 0,-1-1 0,-2-1 30,-1-1 0,-1-1 0,-1-1 0,-2 0 0,-1-1 0,-2-1 68,-1 0 0,-1-1 1,-2 0-69,-2-1 0,-1 0 0,-1-1 30,-2 0 0,-1-1 0,-1 0 0,-2 1 0,-1 0 0,-2-5 37,-2 1 0,-2-3 1,0-2-1,-2 4 2,0-3 1,-2 2-1,-2-4-15,-2 6 0,-1-6 0,-2-1 0,-1 1 0,-1 7 6,-4-5 0,-1 6 0,-2-2 7,-1 3 1,0-3-1,-2 1 1,-2 5-130,-3 0 0,-2 5 1,-2 0 121,-2 0 0,-1 0 0,-2 1 0,-2 1 0,-1 1 0,-2 0 0,-2 0 0,-2 2 0,-1 0 82,-1 1 0,-2 1 0,-4-1-120,-5 1 1,-5-1-1,-2 0 1,1 3 7,-4-3 0,1 3 0,-5 0-30,15 8 0,-2-1 0,-3 0 0,0 1 0,-2 2 0,-6 0 0,-2 1 0,-1 1 0,0 2 0,3 0 0,-4-1 0,2 2 0,0 1 0,-4-1 0,11 4 0,-2-1 0,-1 0 0,-2 0 0,0 1 0,-1 2 0,-3 1 0,-3 0 0,0 2 0,1 1 0,0 0 0,3 0-102,-1 1 1,2 0 0,1 1-1,0 0 1,-4 0 101,7 1 0,0 0 0,-3 0 0,0 1 0,-1 0 0,1 1 0,-1 0-13,-1 3 0,-1 0 0,0 1 1,0 0-1,1 1 0,1 0 0,2 1 13,-10-1 0,4 1 0,0 1 0,0 0 0,-4 1-13,10-1 0,-3 0 0,-1 1 1,0 1-1,0 0 0,3 0 0,3 0-23,-3 2 0,2 0 0,3 1 0,1 0 0,-1 0-36,1 1 0,1 0 0,-1 1 0,2 0 1,-1 0-19,-11 4 0,1 0 0,0 0 0,0 2-45,4-1 0,-1 2 0,1-1 0,1 2-45,2-1 0,0 1 0,1 0 1,1 1 21,1-1 1,1 2-1,1-1 1,1 2-68,2-1 0,0 0 0,1 1 0,1 0 14,-11 6 1,2 1 0,-3 5-672,10-2 1,-4 5-1,0 1 1,2 0 0,4-3 741,-4 4 0,5-3 1,-2 4 139,-2 3 0,-4 3 0,3 1 0,10-6 0,4 3 0,8-2 0,1-1 0,0 0 0</inkml:trace>
  <inkml:trace contextRef="#ctx0" brushRef="#br0" timeOffset="1070">16350 12582 6489,'-47'-3'1019,"-1"-1"1,-1 1-1,-1 2-839,-3 1 0,0 1-2166,-4 2 0,-1 1 2076,-2 1 0,-1 2 0,-2 2 0,0 1-260,19-3 1,1 1 0,-1 1 258,0 0 1,0 1 0,-3 2-24,-2 0 1,-3 3 0,-1 0 0,4-1 83,-5 2 0,3 0 0,-2 1-198,3-1 1,-3 1-1,0 1 1,1 0 316,-1 2 1,1 1 0,1 0 0,1-1-120,-2 2 0,2 0 0,-1 1-15,2-1 0,-1 1 0,0 1 0,5-2 44,1 2 1,4-2 0,1 1-90,0 1 0,1 0 0,1 1 90,-17 12 0,2 1 0,3 1 0,2 1 238,3-1 0,2 4-328,7-4 0,1 4 0,2-1-55,-2 7 1,3 1-6,5-8 0,1 2 0,4 1-30,5 1 0,4 1 0,2-3 143,-1 9 0,3 0-143,2-9 0,1 3 0,3-1 0,5-1 0,3 1 0,1-3 45,2 8 0,2 0-45,-1-9 0,2 3 0,2-2 0,5 0 0,2-1 0,0-2 0,5 7 0,2-1 0,-2-7 0,2 2 0,0-3 0,7 2 0,1-2-157,4 0 0,2-1 157,3 1 0,2-1 68,3-1 0,2 0-68,3 0 0,1-1 30,-17-12 0,1 0 0,0-1 0,2 1 0,0-1 0,1-1-115,1 1 1,1-1-1,0-1 85,0 0 0,1 0 0,4 0 0,2-1 0,4 2 0,1-1 0,-2-1 0,4 1 0,-3-1 0,4 0 0,-4-1 0,2 0 0,2 0 0,0 0-113,2-2 1,1 0 0,-1-1 0,-2-1 112,5 1 0,-2 0 0,2-1-45,-4 0 0,3-1 1,1 1-1,0-1 9,-12-3 0,1-1 0,0 0 0,-1-1 0,-3 1 13,2-1 1,-2 0-1,0 0 1,2-1-68,-1 1 0,2 0 0,1-1 0,0 0 0,-1 0-180,13-1 0,0 0 1,-1-1-1,-3-1 60,4 0 0,-2-1 0,2-1 30,-4 0 0,3 0 0,0-2 1,-5 0-31,0-3 0,-4-1 0,-1-1 29,2-1 0,0-1 0,-1-2-29,1 0 0,-1-1 1,0-2 59,-1 0 0,-1-1 0,4-4-8,-1-2 1,5-3 0,-1-1-1,-3-1 98,4-1 0,-3-1 0,3-2 37,-4 0 1,3-1 0,0-2-1,-5 1 124,0-2 0,-4 0 0,3-3-83,-11 6 0,3-3 0,1-1 0,-1 0 0,-2 2-18,0-1 0,-3 1 0,1 0 0,1-2 18,-1 1 0,1-1 0,1-2 0,0 0 0,-2 0 49,8-10 1,0-1 0,-3 1-1,-1 1-76,2-3 0,-3 1 0,1-1 31,-3 2 1,1-3-1,-1 1 1,-3 2 255,-4 1 0,-3 2 0,-2-1-218,1 1 0,-2-1 0,-1 0-149,-2 1 0,0 0 0,-2 0 179,-1 1 0,-2 1 0,1-4 119,2-13 1,0-3 0,-3 2-120,-6 13 0,-2 3 0,-1-3 30,3-10 0,-1-2 0,-5 0 60,-7 2 0,-5-1 0,-2 3-90,-2-9 0,-4 0-106,0 8 0,-3-2 0,-2 4 106,-9-5 0,-3 4-45,-4-1 0,-3 1 0,-5 0 0,-3 2-45,12 18 0,-2 1 0,-3-1 22,-6 1 1,-4-2-1,-2 2 1,1 1-23,-4-1 0,1 2 0,-4 0 22,1 1 1,-3 0-1,-2 0 0,3 4-22,-4 0 0,0 4 0,0 1 0,-3 0 0,-2 1 0,0 1 0,14 5 0,-1 1 0,0 0 0,-1 2 0,-1-1 0,0 2 0,-1 0 0,0 1 0,-2 0 0,1 1 0,-1 1 0,0 1 0,-1 0 0,0 1 0,-1 1 0,1 0 0,-1 2 0,0 0 0,-1 0 0,1 2-63,-1 0 0,1 1 0,-1 0 1,0 2 39,2-1 1,0 2-1,-1 0 1,-3 2-104,-1 1 0,-4 3 0,-1 0 0,2 1 0,3 0 13,0-1 1,3 1 0,1 1-1,-2 0-1,2 1 0,-2 0 0,0 1 0,0 1 0,3 2-403,-8 5 0,2 2 0,2 1 0,3 0 7,-2 0 0,4 1 0,-2 2 82,7-3 1,-2 1 0,0 2 0,4 1-123,-6 9 0,4 2 1,3-2 549,11-8 0,3-2 0,-1 1 0,-5 8 0,0 2 0,4-2 0,5-1 0,0 1 0</inkml:trace>
  <inkml:trace contextRef="#ctx0" brushRef="#br0" timeOffset="2140">24101 14105 10321,'-3'0'2699,"-1"2"-2340,2 6-179,0 3 0,1 5 0,0 3 90,0 3 0,1 2 0,1 1 89,1 3 1,1 0 0,2 1 0,1 1 0,1 0-91,2 0 91,2 0 90,8 10-180,-3-11-90,5 7 359,3-9-359,-6-8-90,7 1-90,2-8 180,-5-7 0,9-2 0,-6-7-90,2-5 90,4-4-90,3-5-1215,3-6 1215,4-3 0,2-5-1,4-5-89,3-5-1435,-12 8 1,0-2 1479,-7 7 0,-1-1-45,10-9 0,1-2-713,1-3 1,-2 1 712,-8 10 0,-1 0 0,8-9 0,1 0 0,-3 5 0,-3 3-483,-8 9 1,-1 0 482,6-4 0,-1 0 57,15-11-417,-15 14 2028,2-3-2567,-13 14 179,-7 7 1563,-1 3-3092,-9 14 2727,-3 3-2187,-5 8-979,-9 12 979,1-5 1404,-8 13 0,3-7 0,-2 1 0</inkml:trace>
  <inkml:trace contextRef="#ctx0" brushRef="#br0" timeOffset="2686">24199 15188 8792,'2'-12'4318,"0"4"-3779,-1 1-269,0 7-90,0 5 360,1 10-271,0-1 91,1 9 540,2 10-450,-1-4-954,2 13 954,0-8-91,0 3-3195,0 1 3106,1 2 0,-1 0-2077,4 17 1807,-2-14 85,3 13 94,1-4 91,-2-15 198,4 7-288,4-11-1,-3-13 2128,6 3-2127,7-16-90,-5-6 0,11-6 0,7-19 0,-6-1 2245,13-14-2245,-11 1-90,2-6 0,3-6-901,-21 22 1,1-1 900,1-2 0,-1-1 0,2-2 0,0 0-1197,1-2 0,0 0 1197,1-1 0,0 0 0,-1 1 0,3-2-801,10-14 1,1 0 800,-10 14 0,0 0 0,8-10 0,0 1-55,-4 8 1,-1 2 9,-8 11 0,-1 0 0,5-5 0,-1 3-225,3-3 714,-4 5-1074,-5 6 360,-3 5 1404,-3 5-2123,-3 4 3040,-2 5-3130,-3 5 969,-3 5-1239,-2 4-180,-3 4 0,-3 5-1619,-9 15 3148,1-6 0,-8 12 0,4-10 0</inkml:trace>
  <inkml:trace contextRef="#ctx0" brushRef="#br0" timeOffset="13054">7785 4018 8252,'-6'-20'3958,"3"9"-3508,-4-9-90,5 14 89,0 0 451,0-1-450,1 1-1,0 0 1,0 3-90,0 1 0,0 0 539,1 1-809,0 7 0,1 0-90,0 9 270,1 8-180,0-3 0,2 12-244,-2-6 244,1 3-3311,1 2 3311,-1 1 0,2 0-2125,3 13 2125,-1-11 0,3 9 0,2-5-205,-2-10 115,3 5 2042,2-6-2042,-4-9 0,5 2 3349,-2-7-3259,-3-6 90,3 0 0,-5-6 401,1-2-491,0-3 362,1-3-272,4-8-1,-3 1-89,3-7 0,-4 3 90,3-13-829,-3 6 739,2-11-411,-3-4 411,-3 8 0,1-10 90,0 1-90,-4 10-216,2-7 216,-3 14 0,0 2 697,-2 2-697,1 3 518,-1-3-518,0 7 0,-1-1 0,0 8 150,0 1-150,0 2-90,0 2 0,1 5 0,0 2 0,1 6 0,1 2 0,2 16 0,0-4 90,1 14-90,3 14-1296,-2-10 1296,3 19 0,-4-26 0,0-2-2843,4 23 2843,-3-19 0,0 0 0,3 17-415,1 3 415,-1 0 0,0 3-934,0-1 1024,-1 0-90,0-3 0,-1-1 0,-1-3-518,-2-8 0,-1 1 518,0 12 0,-2-15 0,-1-2 1506,-2 0-1506,-3-3 0,-1-2 90,-4 10-90,0-15 380,-2 5-380,-3-11 0,3-10 0,-5 1 1108,4-11-1018,-2-4 3144,-1-2-3234,0-5 476,-1-3-476,0-3 0,1-3 0,1-4 0,0-2 0,-3-14 0,5 6-1741,2-4 0,1 0 1741,1-4 0,-2-20-681,8 24 681,1 1 0,2 0-90,0 0 1,3 0-181,5-14 90,-1 10-90,5-9-90,-3 14-90,1 2 1,1 1-361,-1 2-89,0 1 359,-1 2-539,-1 0-181,0 2-1618,3-8 1079,-4 7 3099,1-6-4628,-7 0 3328,0 5 0,-2-6 0,0 7 0</inkml:trace>
  <inkml:trace contextRef="#ctx0" brushRef="#br0" timeOffset="13700">8258 3407 7443,'-25'-37'3957,"9"14"-3597,-14-8-90,11 19 0,-2 2 450,-13 0-361,6 6 1,-9 1-561,9 6 741,-2 4-180,-1 4 179,-2 5 361,-17 20-540,10-3-807,12-8 1,2 1 805,-13 19 1,11-9 0,-1 3-1367,7-8 1,0 1 1096,-7 9 0,-1 4-45,0 5 0,1 0 90,6-10 0,1 1-45,-6 12 0,1 3 90,1 3 0,4 0-46,5-14 1,1 1-45,-4 14 0,2 1-486,4 1 1,4-1 485,2-14 0,2 0-45,-2 14 0,2 1 90,5-1 0,1-1-90,1-14 0,1 0 0,1 14 0,2-1 0,0-18 0,2-1-45,0 0 0,2-1 45,1 0 0,1 0-45,1-1 0,1 0 45,2-2 0,2 0-45,10 13 0,4-1 45,-8-14 0,4 1-45,12 5 0,8 4 0,-3-8 0,-6-8 0,1-3 0,1 1 0,3 0 0,0-4 0,13-4 0,-2-5-755,-11-4 0,1-1 755,13 0 0,1-2 45,-17-6 0,-2-2-16,0-1 1,1-1-30,-1-2 0,0-2 0,-1 0 0,1-3 0,14-7 0,0-3 0,-14 4 0,0-1 220,11-7 0,-2-2-220,-16 6 0,-3-1 0,0-1 0,-1-2 0,-1 0 0,-2-2 0,-1-1 0,-1-2 0,-1 1 0,-1-4-377,5-19 0,-2-3 377,-6 12 0,-1-1 0,3-16 0,-3-3 163,-9 17 1,-2-1 0,-1 1-164,0-8 0,-1-1 0,-2 8 0,0-3 0,-3 1 0,-3 0 0,-3-1 0,-1 3 0,-2-8 0,-1 1-184,-1 7 0,-1-1 0,-1 4 184,-4-3 0,-3 4 0,-1 0 0,-3 1-331,-2 1 0,-1 1 331,-2 2 0,-1 1 0,-3 1 0,0 1 379,-2 2 1,0 2-380,-2 0 0,-1 2 70,0 2 0,-1 0-70,-2 3 0,1 1 0,-2 1 0,1 2 0,-1 2 0,-1 1 0,1 2 0,0 2 0,1 1 0,-3 3-45,-15-1 0,-2 3 45,17 3 0,-1 1-45,-11 0 0,-1 4-135,5 4 0,4 3 45,13-2 0,0 2-45,-7 2 1,1 3-541,9 2 0,3 2-226,-11 10-224,-4 12-269,25-8 981,5 3-1701,5 1 90,4 3 2069,4 18 0,4-14 0,3 11 0</inkml:trace>
  <inkml:trace contextRef="#ctx0" brushRef="#br0" timeOffset="26585">17026 4193 8162,'-3'-8'3868,"2"4"-3598,-2-2 90,2 3-180,0 2 90,1-1 629,0 1-809,0 7 0,0-1 90,0 7 0,0-2 90,0 9-181,1-3 1,1 7 90,1 4 0,0-6-90,1 8 90,3 1-90,-1-8-90,2 6 90,3-4 0,-2-7 0,3 4-90,-4-10 90,0-1 90,1-1 0,-1-2 89,5 0 1,-4-4 0,3-1-90,-3-4 450,3-5-360,-2-2-1,2-4 1,1-7-90,-4 3 90,2-9 180,-1-5-180,-4 5-91,2-8 1,-4-2 0,0 8-90,-1-7 90,-2 4-90,-1 8 0,-1-5 0,0 12 0,0 2 0,0 2 0,-1 2 0,1 3 0,1 0-90,0 3 0,1 1-90,1 12 90,0 1 0,5 25 90,-1-8-90,1 16 0,4 12 0,-4-9-1553,4 18 1553,-4-14 0,0 3 0,-1 3 0,1 3 0,-3-14 0,0 0-1439,-1-10 0,0 0 1439,1 12 0,-1-1 0,0 17-962,-1-18 0,-1-1 962,-1 23-145,0-26 0,0 2 100,-2-4 0,0-2 45,-1 18 0,1-21 0,-1 1-90,-7 23 90,2-18-90,-5 9 638,-2-13-548,2-12-90,-4 2 2142,-4-12-2052,5-7 0,-7-3 2979,7-7-2979,-1-4 0,1-4 0,0-3 657,0-3-657,-3-14-363,5 5 273,-2-10 0,3-6 0,5 10 0,-1-12-180,5 1 91,3 10-91,2-9-706,4 2 706,1 10-270,4-8-1169,6 3 810,-3 8-181,7-7 1,-4 11-270,0 1-91,1 2-89,-1 0 0,0 2 1529,8-7 0,-5 7 0,6-6 0</inkml:trace>
  <inkml:trace contextRef="#ctx0" brushRef="#br0" timeOffset="26920">17638 4455 9602,'-2'-4'2878,"1"2"-2428,2 1-91,2 3-179,1 0 90,1 1 0,1 2 90,1 1 0,1 2-91,2 2 1,0 1 90,2 1-180,1 2 0,1 1 0,7 10-90,-3-5-90,6 7 90,-7-8-90,-1 1 0,1-1 0,0 0-90,0 0 90,-1-1-90,-1-1 0,-1-1-90,0-2-630,3 3 361,-4-7-181,1 2-1169,-1-8 720,-5-3-271,2-2-1528,-5-8 2878,-2 2 0,0-6 0,-3 3 0</inkml:trace>
  <inkml:trace contextRef="#ctx0" brushRef="#br0" timeOffset="27234">17948 4399 8342,'-6'-11'3058,"1"0"-1259,-4-3-1169,4 5 0,-3-2 539,5 6-719,0 2 90,0 1 179,-2 4-359,1 2-90,-2 4 359,-4 11-449,1-2-90,-3 10 90,2-4 90,0 3-3392,-2 2 3302,0 3 90,-1 2-2269,-7 20 2089,4-10-205,-5 14 205,0 3-90,6-14 0,-4 13 0,3-6 0,6-14-263,-3 9 83,7-20 0,1-2-180,0-3 90,1-3 1722,1-3-1902,1-4 2663,0-2-3293,1-3-1287,1-3-961,0-3 2223,2-7 1105,2-8 0,-1-2 0,1-3 0</inkml:trace>
  <inkml:trace contextRef="#ctx0" brushRef="#br0" timeOffset="27904">17694 3774 7263,'-40'-32'4317,"-13"-4"-3957,19 18 225,-5 3 0,-1 2-226,-5 2-506,10 4 1,-1 1 866,-25 8-2614,12 2 2164,-16 5 45,31 0 0,1 2-2138,-20 8 1913,18-6 0,1 3 180,-13 11-260,1 5 170,0 6-380,2 5 380,0 6-91,23-22 1,0 1 45,0 2 0,1 2 72,0 1 1,1 0-118,1 2 0,0 2 90,-6 18 0,1 2 21,5-13 1,2 1-202,-5 13 0,2 4 90,3 1 0,2-1-45,3-14 0,2 0-45,-3 13 0,2 2-607,4-2 1,3-2 606,0-14 0,2 0 25,0 11 0,1 2-25,5-2 0,2-3 0,-2-13 0,1 1-35,4 11 0,1 0 35,-2-17 0,0-2 0,1 0 0,1 0 0,1-2 0,0 1 0,13 29 0,3-3 0,2-2 0,2-3 0,3-2 0,3-3-85,-8-16 0,2-1 85,-8-8 0,2-2 0,7 7 0,3-2-181,3-6 0,0-2 181,-8-6 0,1-1 74,8 2 1,4-3-75,3-7 0,-1-3 0,-9-2 0,0-1 0,13-3 0,1-3 0,3-7 0,-1-2-214,-11 3 1,-1-1 213,13-6 0,1-3 0,0-6 0,-2-2 0,-12 7 0,1-1 0,12-10 0,-1-1 0,-16 8 0,-2 0 566,1-2 1,-1 0-567,0-2 0,-2 0-562,0-2 1,0 0 561,-3 1 0,1-3 0,-5 2 0,1-2 0,-2 2 57,4-7 1,-2 0-58,7-12 0,-1-3 0,-7 2 0,-3 0 0,-6 13 0,-1 0 0,2-11 0,-1-1 497,-7 2 1,-4 2-453,-1 12 0,-3 1 0,0-12 0,-2 2 45,-8-16 0,-7 2 0,-6 2-312,-7 2 312,-7 2-45,14 29 0,-1 0 0,-2 1 0,-2 0-45,-2 1 0,-2 1 45,-1-1 0,-1 1-45,-2 1 0,-2 0 0,0 1 0,-2 0 404,0 1 1,-2 1-405,1 0 0,-4 2 0,-18-6 0,-2 2-178,15 6 1,-1 1 132,-13-3 0,-2 2-45,3 5 1,2 4-606,15 2 1,-1 0 559,-10 1 0,0 2-90,20 3 0,2 1-147,-29 5-528,5 4-89,7 4-1350,-5 15 720,17-2 0,-1 11-1709,16 9 3240,11-9 0,1 13 0,7-14 1</inkml:trace>
  <inkml:trace contextRef="#ctx0" brushRef="#br0" timeOffset="29006">16939 10345 7803,'-24'-21'4587,"2"1"-3688,-2 2-359,2 3-180,2 4 0,1 3-90,2 5-91,2 5-3022,1 4 3023,2 4 90,3 6-91,2 4 824,2 4-733,4 4 90,7 23-180,1-8-367,2-2 1,1 1 186,6 14 45,-5-18 0,1 0-45,6 20 0,1 3 0,0 2 0,-10-31 0,1 1-45,3 15 0,0 1 0,-4-12 1,0 1-91,3 11 0,-1 1-180,-2 1 0,0-2 135,-3-11 0,1 0-90,1 10 1,0 1-271,-1-2 0,0-2-940,-1-10 0,-1 0 1210,2 9 0,-1-1-449,0 13 933,0-4-1023,-3-6-1205,0-6 754,-3-8 1,-3-5 587,-1-7 672,-2-6 0,-2-3 0,0-4 0</inkml:trace>
  <inkml:trace contextRef="#ctx0" brushRef="#br0" timeOffset="29416">16337 11564 7713,'-3'0'4407,"10"5"-4227,1 1 630,24 25-631,-11-9 46,1 3 0,2 1-1368,2 4 1322,10 12 91,4 5-270,-9-10 90,10 12-90,0-2-2743,-10-11 2743,9 8 0,-13-17-41,-1-2 41,-1-3 0,-2-3 0,-1-2 0,-3-4 0,-1-4 90,-1-2 581,-2-4-671,5-7 90,-6-3 3280,4-7-3370,-5-14 90,-4 3-23,1-12-67,-3-10 0,-3 8-115,0-16 115,-2-6-1863,-1 14 1863,1-15-90,2 2-2617,1 17 2707,2-11-90,1 20 0,1 3-180,1 3 0,1 3-428,6-5 158,-3 8-179,4-3-181,-4 11-269,0 2-180,-1 3-1,0 1 1350,0 2 0,0 1 0,0 0 0</inkml:trace>
  <inkml:trace contextRef="#ctx0" brushRef="#br0" timeOffset="31218">19229 3942 8612,'4'-18'3598,"1"6"-3598,6-9 90,-1 9-90,3-3 90,2-1-90,4-1 0,2-3 0,4 0 0,2-2-531,3-1 531,2-2 0,4-1 0,1-1-892,4-1 892,1-1 0,2-1 0,1 0 0,1 0-90,-15 10 0,1-1-3011,16-9 2966,-18 10 1,-1 1-226,7-5-321,-3 1 51,-4 1-359,-5 3-1115,1-7 2104,-9 8 0,-1-5 0,-8 9 0</inkml:trace>
  <inkml:trace contextRef="#ctx0" brushRef="#br0" timeOffset="31551">19884 3044 7982,'-10'-5'3688,"2"0"-3508,5 3 0,0 0 90,3 1-180,6 2 0,7 1-90,2 0 0,4 2 90,-2-2 0,1 2-90,1-1 0,1 1 0,0 0 0,-1 2 0,0 0 90,-1 1-90,-3 1 90,2 8-90,-7-3 90,1 7 90,-10 5-91,-2-4-89,-4 8 180,-8 6-180,2-8 0,-5 10 0,-4 2 0,4-9-343,-4 8 343,5-11-90,2-2-3278,0-1 3188,1-1-90,1-3-180,2-1-89,2-2-271,1-3-179,2-2-1620,1-2 1490,3-5 1119,4-3 0,3-6 0,1-2 0</inkml:trace>
  <inkml:trace contextRef="#ctx0" brushRef="#br0" timeOffset="32785">20562 2565 7713,'-2'-20'3508,"0"2"-2069,-1-8-1169,1 12-1,-1-4 181,1 12-270,0 6 0,0 2 0,0 7 0,-1 4 0,-1 5 0,1 5-3213,-3 18 3213,1-4 0,-1 14-293,0 14 203,1-13-382,3-16 0,-1 0 382,2 15 0,1 1-1978,2-2 1978,2-1-90,2-2 1718,3-3-1718,2-3 0,4-2-170,2-5 170,2-2 0,4-6 0,1-3 0,3-4 375,15-5-375,-8-8 0,11-5 0,4-17 0,-12 0 0,12-10 0,-2-13 0,-13 5 0,8-15 45,-23 19 0,-3-2-45,9-20 0,-10 16 0,-2-1 0,3-20-286,-3-3 286,-2-2 0,-4-1-361,-2 1 361,-4-1 0,-3 3 90,-3 18 0,-1 1 0,-5-20 0,3 23 0,-2 2 90,-6-9 90,-1 5-195,-13-7 195,5 16 2290,-8-3-2290,-2 17-180,9 10 693,-8 5-783,3 20 90,9 3-90,-6 14 564,12-3-564,3 5 0,3 3 0,2 3 0,3 3 0,2 1 0,4 3-451,1 0 451,4 2 0,1-14 0,0 0 0,6 20 0,-4-21 0,1 1 0,3-3 0,-1-2 0,9 17 0,-8-19 0,2-1 0,16 21 0,-7-15 0,8 6 0,-9-19 0,-1-5 0,0-3 0,1-5 0,1-4 0,-1-3 0,1-5 0,-1-2 0,0-5 0,-1-2 0,-1-2 0,-3-3 918,-1-2-918,3-13 961,-6 6-961,1-10-80,-6-5 80,-4 10 0,-1-10 0,-3 13 90,-2 1-90,0 1 0,-1 2 0,-2-7 0,0 9 180,-1-3 0,2 11 635,-1 3-725,2 1 84,-1 2-84,2 2 90,-1 1-90,0 3-90,1 2 0,-2 3 0,-2 12 0,0 0 0,-1 9 0,2 10 0,2-7 0,1 9 0,4 2 0,1-10 0,3 7 0,4-3-90,-1-9 90,5 4 0,3-7-180,-3-8 180,5 2 0,-5-9 0,0-3 90,-1-2 0,0-2-90,0-3 0,3-7 0,-5 1 0,3-6 90,-3-7-801,-4 3 711,2-7 0,-5 5 0,0 0 0,-2 1 90,1 0 0,-2-6 0,-1 8 0,0-5 0,-2 10 0,0 2 800,-1 1-800,0 1 0,0 2-90,0 1 90,1 1-90,0 2 0,0 1 90,-1 2-90,1 3 0,-1 3-90,2 11 90,0-2 0,1 9 0,2 3 0,0-6 0,2 6-90,4-3 90,-1-7 0,4 3 0,-2-9 0,0-1 0,0-1 0,1-2 0,-1-2 0,1-1 0,-1-2 0,1-2 0,-2-2 0,5-5 0,-4-1 0,3-5 90,-3-6-90,-2 4 0,1-8 90,-4-5-90,-2 6 0,0-8 90,-3 8-90,1 0 90,-2 2-90,1 0 90,-1 1 0,0 2 0,0 1 0,1 2-90,0 2 90,0 2-90,0 1 90,1 3-90,0 1 0,2 1 0,0 3 0,3 1 0,6 5 0,-2 1 0,4 4 0,2 5 0,-5-1 0,4 5 0,-3 3 0,-4-4 0,2 7 0,-6-7 0,-2 1 0,-1 0 0,-2 1-90,-2 0 90,-2-1 0,-1 1 0,-1-1-90,-1 0-90,-7 6-422,3-6 242,-4 4-899,2-7 539,4-4-359,-2-1-1890,5-7 991,2-3-91,0-3-1467,2-8 3536,2 0 0,2-5 0,2 1 0</inkml:trace>
  <inkml:trace contextRef="#ctx0" brushRef="#br0" timeOffset="33034">21938 2267 7892,'-3'-40'7196,"0"6"-6386,2 22-180,1 3-1,0 2-269,0 2 360,1 3-630,1 7 179,3 11-179,-1 2 0,2 10-90,3 9 0,-2-6 0,3 11 0,2 6-1587,-3-11 1587,3 12-540,0 2-2956,-2-13 2867,2 12-181,-4-17-90,1-2-179,-1-2 0,0-2-181,0-3-89,-2-2-90,-2-3 0,-1-2 1151,-1-3 288,-2-3 0,-1-3 0,0-3 0</inkml:trace>
  <inkml:trace contextRef="#ctx0" brushRef="#br0" timeOffset="33704">21978 2610 7533,'-6'-9'3058,"0"1"-2159,0-1-629,2 3-90,1 1 180,5 3-270,1 1 0,2 1 180,8 3-270,-1 0 90,6 0-90,7 0 90,-4-2 0,7-1 0,-6-2-1,-1 0 91,1-1-90,-1-1 180,-1-2-90,1 0 90,-1-3 90,-1 0-1,-1-1 451,6-6-360,-8 2 89,2-3 361,-6-1-540,-5 5 0,0-4 179,-7 1-539,-2 6 180,-2-2 0,-5 5-90,2 4 0,-5 1 0,-3 8-90,3 1 0,-6 7 0,6-1 0,1 3 0,1 1 0,3 1 0,1 1 0,4 8 0,4-7 0,5 7 0,9-2 0,0-8 0,8 4 0,8-7 0,-5-4-90,11-1 90,6-7-3392,-10-3 3392,11-3 90,-15-2-90,-3-2 0,-1 0 0,-3-2 0,-3 0 0,-3-2 0,-3 0 0,-3-2 0,-2 0 0,-3-7 0,-5 4 0,-2-6 90,-9 1-90,0 6 0,-6-4 3392,2 7-3392,0 2 0,-2 0 0,1 1 0,0 1 0,2 1 0,1 1 0,3 1 0,0-1 0,4 3 0,1-1 0,4 1 0,2 0 0,3-1 0,3-1 0,3-1 0,8-3 0,-3 2 0,6-2 0,1 0 0,-6 3 0,6-2 0,-3 1 0,-6 3 0,4-1 0,-7 3 0,-2 0 0,0 3 0,-1 0 0,-1 3 0,-1 2 0,0 1 0,0 3 0,-1 1 90,1 9-90,-1-3 0,1 6 0,-1 2 0,0-6 0,0 7-180,0-2-90,-1-5-90,1 3-629,1-4-1,0-6 1,1 2-1710,1-8 990,-1-3 0,4-1 0,-3-4 180,1-2 1529,1-2 0,0 0 0,1-1 0</inkml:trace>
  <inkml:trace contextRef="#ctx0" brushRef="#br0" timeOffset="33952">23066 2185 13649,'1'11'2069,"-1"1"-1169,1 7-541,1-4 1,0 7-90,3 1-90,-1-4-180,2 5 90,-1-8-90,0 1 0,0-1 0,1 0-90,-1-2 0,0-1-90,1-1-180,-2-2-809,2 2 359,-2-5-179,1-1-180,-4-5-1980,0-4 1530,-2-2 0,0-3 1619,-2 0 0,1-2 0,-1-1 0</inkml:trace>
  <inkml:trace contextRef="#ctx0" brushRef="#br0" timeOffset="34103">22997 2003 8882,'-10'-16'3508,"4"5"-2968,-2-4-450,4 9 0,1-1-450,3 7-90,3 7-270,0-1-359,2 7-270,0-3-90,-1 0-1,2 0 1440,0 1 0,1 1 0,1-1 0</inkml:trace>
  <inkml:trace contextRef="#ctx0" brushRef="#br0" timeOffset="34751">23263 2151 7713,'3'3'5037,"0"2"-4588,-1-1 1,0 2-90,-1 2 180,1 2-181,0 2 91,0 2 270,1 7-540,0-4 90,1 5-91,1-1-89,-1-6-90,3 4 90,-3-7 0,2 1 0,-1-4 0,1 0 0,0-3 0,-1-4 0,2 0 90,1-6 0,-1 0-90,3-4 270,1-5-181,-3 1 1,2-5 0,-2-8-90,-1 4-90,1-8 0,-1-5 0,-3 7 0,3-9 0,-3 12 0,0 1 0,0 1 90,-2 2 0,1 1-90,-1 3 90,0 1 0,0 3-90,-1 1 0,0 3 90,0 2-90,0 2 0,1 2 0,1 4 0,0 3 0,1 4 0,2 6 0,-1-3 0,9 17 0,-6-14 0,5 7 90,-3-8-90,-2-5 90,2 1 0,-4-4 0,-2-2 0,1-1 180,-2-1-180,-1-1 89,0-2 91,1-1-90,-1-1 90,0-3 180,-1-4-270,0 0 0,-1-4 179,-1-2-269,-1 4 90,0-4-90,-2 1 0,2 6 0,-2-2-90,1 5 0,1 4 0,0 3 0,-1 5 0,0 2 0,1 5 0,0 3 0,1 4 0,2 3 0,1 2 0,2 3 0,2 3 0,5 18-1229,0-8 1229,6 14-90,5 6-2985,-3-12 3030,-6-16 1,0-1-46,7 15-512,0 0 422,1 0 0,-1 0-45,-6-15 1,0 1-46,6 15-90,4 14-360,-7-7 271,-7-15-271,-1 10 450,-8-19-539,-3-2-181,-4-2 1,-2-3 584,-3-2-2654,-14 3 4005,2-8-2655,-13 2 1075,-12-7 0,6-6 0,-14 2 1</inkml:trace>
  <inkml:trace contextRef="#ctx0" brushRef="#br0" timeOffset="35072">21208 3620 8702,'-19'1'5037,"8"-2"-4047,11-8-631,11 1-89,14-7 450,28-8-360,-4 2-1076,-11 6 1,1 0 850,-5 2 0,1 1-1,3-2 1,2 1-45,4-1 0,1-1-1155,3 0 1,1 0 1154,4-1 0,0 0 0,4 0 0,0 0-90,3-1 0,0 1-875,2 0 0,-1-1 875,1 1 0,1 0 30,-5 1 0,4-1 0,-3 1-525,-14 4 1,-2 0-1,2-1 495,11-2 0,3-1 0,-5 1 0,1-1 0,-3 2-30,-1 0 0,-2 1 30,-3 0 0,-1 0 0,-4 2 0,0 0 0,7-3 0,-1 1-90,17-5 466,-28 7 0,-2 0-1005,10-3 89,-18 5-90,0 0 600,-20 4-1050,-6 2 2344,-7 0-5941,-27 6 4677,7-1 0,-21 4 0,16-2 0</inkml:trace>
  <inkml:trace contextRef="#ctx0" brushRef="#br0" timeOffset="36222">5538 5109 7892,'-4'-10'4138,"-1"-2"-3328,-1 0-181,1-2-89,0 0 0,0-2-1,-1 0 91,1-2-180,-1-1 179,-1-2-89,-1 0-90,0-2 359,-8-13-539,3 8-270,-7-10 540,-6-2-995,4 8 725,-10-11 89,-8-3-269,6 10 0,11 13 0,-2-1 0,-5-1 0,0 1 0,-21-13-90,17 13 0,-3-1 45,-6 0 0,-1 2-1576,9 5 0,-1 0 1531,-13-6 0,-1 2 0,13 7 0,1 1-522,-1 1 0,0 1 522,-1 0 0,0 2 0,0 0 0,-2 1 45,-16 0 0,-1 0-45,13 4 0,1 0-578,-15 0 1,1 1 577,18 3 0,0 2-45,-17 2 0,-1 1 45,15 0 0,0 0 0,-12 2 0,0 2-584,3 1 1,3 1 583,12-3 0,1 1-45,-9 2 0,0 1 463,8 0 0,3 0-688,-15 6-90,-7 5-112,19-4-427,13-4 1151,0 3-1421,14-7 2857,5 0-3218,4-2 803,2 0-1072,2 0 180,1-3 0,1 0 1619,1-2 0,-1-2 0,-1 0 0</inkml:trace>
  <inkml:trace contextRef="#ctx0" brushRef="#br0" timeOffset="36587">3287 3980 8702,'1'-19'4048,"-1"8"-3688,0-4-1,-1 12-89,-1 0 0,-2 3 90,-1 1-180,-2 2 0,-1 4-90,-2 3 179,-8 13-89,3-1-90,-5 12 270,-1 10-1344,5-7 1164,-5 15 0,2 8 0,4-12-90,-2 16-45,9-31 0,2-1-45,-3 18 90,1 14-90,8-6 0,3-16 0,6 8 0,4-21-90,3-5 90,5-4 0,4-5-90,3-4-450,20-5 180,-9-5-374,14-4-615,-1-10-83,-14 2 442,8-6-767,-14 2 318,-12 5-1,-3-1 1440,-14 6 0,-7 3 0,-3 2 0</inkml:trace>
  <inkml:trace contextRef="#ctx0" brushRef="#br0" timeOffset="37317">1249 5153 7892,'-8'-12'3778,"1"2"-3148,-1 2-180,0 1-180,-1 2-1,0 2-89,-1 3 90,0 2 0,-1 3 180,-5 13-270,4-1-3213,-8 25 3213,9-9-90,-2 17-303,6-8 393,2 4-180,3 5 45,2-13 0,2 1-991,3 21 991,-1-21 0,1 0-45,4-1 0,0-3-364,6 18 364,-5-20 0,3-1 2323,16 20-2323,-5-17 0,10 4 0,4-17 0,-9-11 0,10-4 0,-11-11 0,11-14 90,-9 0 259,8-11-169,-1-13-180,-10 6 592,7-15-412,-18 20 0,-3 0-90,6-19 0,-6 16 0,-3 0 0,1-17-1140,-6 13 0,-2 0 1140,0-20-45,-2 21 0,-2-1-92,-3 2 1,-1 2 136,-5-16 90,-4-12 90,-5 13-1971,3 15 1791,-4-5 180,6 18 242,1 3-422,1 4 2090,1 5-2180,0 2 539,-3 8-539,3 5 3392,-3 6-3392,3 16 0,4-3 0,-1 13 0,5-8 0,4 19 0,1-11 0,5 13 0,7-1-1508,-1-12 1418,6 11-540,8-6-2892,-5-12 2892,9 8-179,-7-17-1193,13 2 1012,-8-9-179,9 2-1529,0-10 1258,-9-4 1,8-2 1439,-13-5 0,0-3 0,1-1 0</inkml:trace>
  <inkml:trace contextRef="#ctx0" brushRef="#br0" timeOffset="37700">2076 5411 7892,'-5'-6'3868,"-5"-3"-3418,0 4 809,-15-3-899,10 6 0,-9 0 359,5 4-359,5 2 0,-4 2 90,2 6-270,4-2 0,-2 5-90,2 9-90,6-8 0,-1 8 0,8-12 0,1 0 0,1-1 0,2-1 0,5 3 0,-1-5-90,3 1 90,-3-5 0,5-3 0,-4-1 0,3-1 90,-1-3-90,-5 1 0,2-3 90,-2-6-1,-4 3-89,2-6 180,-5 1-90,0 4 90,-1-3 0,0 4-90,0 3 0,0-1 90,0 2-180,1 3 0,3 7 0,0 1 0,5 14 0,-2-6 0,1 5 0,0-5-90,4 7 90,-1-6-180,3 6-270,2-3 91,-4-5-181,3 2-809,2-7 539,-4-4 1,5-1-271,-5-5-1528,6-8 1168,-5-1 1,4-6 1439,-7 1 0,1-3 0,0-1 0</inkml:trace>
  <inkml:trace contextRef="#ctx0" brushRef="#br0" timeOffset="38034">2292 5262 7443,'-5'-4'4317,"-5"0"-3867,2 1-180,-3 1 90,2 2-180,-1 1-1,0 1 1,-1 3 450,-9 8-450,8-3 0,-7 7 90,8-3-270,4-2 90,0 2-90,4-4 0,3-1 90,0 0-90,3-1 0,1 0 0,3-1 0,0 1-90,2-1 180,2 0-90,8 2 0,-4-2-90,7 2 90,8 2 0,-12-4 0,10 4 90,-10-2-90,-5-2 0,1 2 89,-4 0-89,-4-1 90,1 2 0,-7 6 0,-1-5-90,-3 7 0,-4-2 0,0-5 0,-3 5-180,3-6 1,-1-1-91,0-3-180,2 0 0,1-3-899,-1-5 539,3-1-269,0-3-1529,3-7 1168,1 1 1440,3-5 0,2 2 0,1-2 0</inkml:trace>
  <inkml:trace contextRef="#ctx0" brushRef="#br0" timeOffset="38385">2480 5282 8072,'2'-12'3868,"0"0"-3418,-2 8 0,-2-1-91,1 4 361,-2 1-270,0 0-180,0 1 179,-2 2-269,2 0 0,-2 2-90,1-1 0,-1 3 0,0 1 0,-1 1 0,1 1 0,-2 6 0,3-4-90,-1 4 90,2-5-90,1 0 0,0-1 90,1-1 0,3 3-90,0-2 0,2 0 0,0-3 0,4 1 0,-1-1 0,3 0-90,5 0 90,-3-3 0,6 1 0,2-1 0,-4-2 90,5 1-90,-7 0 90,3 1-90,-5 0 0,1 2 0,-5-2 90,-2 1-90,-1 0 0,-1 0 90,0 1-90,-2 4 89,-2-2-89,0 3 0,-1-2-179,-3 3-91,1-2 0,-2 1-90,1-5-270,2-2 91,-1-1-271,1-2-1079,0-4 630,-1-1-90,-1-4-1620,-1-7 2121,3 2 0,0-8 0,3 3 0</inkml:trace>
  <inkml:trace contextRef="#ctx0" brushRef="#br0" timeOffset="38587">2782 5233 9871,'3'6'2879,"-3"7"-2699,-1-5 0,0 11-91,2-7 1,1 4-90,1-5 0,0 0 0,2 1 0,-1-1-90,2-1-269,3 3-1,-1-5-630,5 2 181,-7-6-270,1 0-181,-5-3 1260,-3-3 0,0-1 0,-2-3 0</inkml:trace>
  <inkml:trace contextRef="#ctx0" brushRef="#br0" timeOffset="38751">2714 5013 7803,'-6'-12'3058,"1"0"-2608,1 2-91,0-2-359,2 4 0,0-1-90,3 4 0,1 2 0,2-1-179,2 1-91,1 0-899,6 0 269,-3 1-179,3-1 1169,3-1 0,-4 0 0,5-2 0</inkml:trace>
  <inkml:trace contextRef="#ctx0" brushRef="#br0" timeOffset="39016">2916 4857 10861,'-4'7'1799,"2"0"-1529,1 0-1,1 2 1,1 3-90,0 1 540,6 19-630,-2-9 90,11 27-90,-5-22 0,4 10-670,-2-10 580,-1 2 90,2 1-90,0 2 0,2 0-3290,6 17 3290,-4-11 0,5 11-1854,0-3 1764,-6-13-90,4 10-360,-4-7 180,-7-10 282,1 5-821,-9-5 359,-3-9 90,-3 4 2466,-2-11-2556,-2-2 1,-1-1-91,-1-3 2797,-2-2-2886,-1-2-1,-1-3 0,-1-1 720,0-4 0,0-2 0,0-1 0</inkml:trace>
  <inkml:trace contextRef="#ctx0" brushRef="#br0" timeOffset="39266">3011 5546 7263,'3'-24'2788,"6"-13"-2518,-2 18 90,10-18-90,-8 19 0,6-5-91,-5 8 271,5-7-180,-4 6-90,3-5 180,-3 4-180,-2 5 0,0-2 89,-2 4-179,-2 4 0,1-2 0,-3 4 0,0 1-90,0 0 0,1 4 0,-1 2 0,4 3 0,-3 1 0,2 2 0,4 9 0,-2-6 0,4 8-180,-2-5-90,-2-4 1,3 2-721,0-5 271,-3-2-271,1 0-1618,-4-4 1258,-3 0 1350,0-4 0,-3-1 0,1-1 0</inkml:trace>
  <inkml:trace contextRef="#ctx0" brushRef="#br0" timeOffset="39435">3163 5067 8162,'-6'-8'3238,"1"1"-2788,0 1-270,2 2 0,0 0-180,0 0 0,3 2-360,2 0 90,1 3-179,2 1-181,0 1-1349,3 2 720,-1-1-90,2 1 1349,-2-2 0,1 0 0,1 0 0</inkml:trace>
  <inkml:trace contextRef="#ctx0" brushRef="#br0" timeOffset="40001">3360 5122 7623,'-3'8'2968,"-2"4"-2608,0 0-90,-1 4 359,1 4-449,0-3 90,1 6 180,3 3-360,2-6 0,1 8 90,9 6-91,-3-13-89,14 16 0,-6-23 0,24 4 0,-17-13 0,16-1 0,-5-12 90,-6-1-90,9-6 0,-1-6-939,-8 3 939,6-7-49,-6-3 139,-9 7-90,1-7 90,-10 8 0,-3 0-90,-3-1 180,-3 0 90,-5-8 0,-1 8 0,-4-6 934,0 11-1025,-1 1 91,-1 2 90,0 1-126,-1 3 126,-6 2-180,4 3-90,-5 2 90,1 8-91,5 1-89,-4 5 90,3 7-90,5-4 0,-1 6 0,5 2 0,4-6-90,1 6 90,4-9 0,1-1 0,2-2-89,1-2 89,2-1 0,5-1 0,-3-4 0,5 0 0,-1-7 0,-4 0 0,3-4 89,-4-2-89,-3 1 0,0-3 0,-3 0 0,-1 4 0,-1-3 90,-1 3-90,-1 2 0,1 1 0,-1 2 0,0 1 0,0 1 0,0 1 0,1 2-90,2 5 90,0-1 0,2 5 0,6 6 0,-4-5-89,12 9-1,-9-13-180,4 2-630,3-6 361,-5-2-181,5-2-90,-6-3-269,-1-2 0,1-3-181,-1 0-179,0-3 0,0-2 1439,0-1 0,1-3 0,0-1 0</inkml:trace>
  <inkml:trace contextRef="#ctx0" brushRef="#br0" timeOffset="40216">3932 4747 8882,'-11'-13'4048,"4"4"-3239,-3 2-449,5 7-90,0 6-90,2 3 0,2 4-90,1 3-1,2 2 1,2 2 0,4 12-90,0-5 0,5 8 0,3 2-90,-2-9-89,5 9-721,7 5-67,-11-16 427,9 10-180,-14-21-156,-1-3-23,-3-1-1260,-2 0 900,-4-3 1259,-2 0 0,-3-4 0,-2 0 0</inkml:trace>
  <inkml:trace contextRef="#ctx0" brushRef="#br0" timeOffset="40502">3885 5104 9332,'-1'-9'2158,"0"1"-1978,5 2-90,1 1 0,3-1 90,1 0-90,1-1 0,3 0 0,0 0 270,16-9-180,-10 6 0,17-10-1,-20 11-89,5-4 180,-4 1-180,-5 4 0,3-2 0,-7 5 0,-2 1-90,-1 0 90,-1 1 0,0 1-90,-2 2 90,0 0 0,0 3 90,2 4-90,-2 0 0,2 5 0,-2-1 0,2 8-90,-1-4 0,2 6 0,-1 0-90,0-5 0,1 4-990,1 0 451,-1-8-271,1 3-179,-3-10-181,-2-3 518,0-1 0,-4-6 0,-1-2 0</inkml:trace>
  <inkml:trace contextRef="#ctx0" brushRef="#br0" timeOffset="40638">4106 4755 8432,'-3'-6'2159,"0"2"-1979,1 2-180,0 1-540,2 3 0,0 2-359,2 2-1350,5 3 2249,-1-1 0,4 3 0,-1-4 0</inkml:trace>
  <inkml:trace contextRef="#ctx0" brushRef="#br0" timeOffset="41051">4386 4879 9152,'-8'7'2608,"-1"0"-2158,2 0 450,-5 5-541,2 0-89,-4 3 360,2 4-360,3-4-90,0 4-1,3 0-179,4-4 0,1 3 0,3-7 0,1-1 0,2-1 0,2-1 0,1-2 0,7-2 0,-3-3 0,5-2 0,1-6 0,-4 0 0,3-3 90,-3-3-90,-4 3 0,0-4 0,-3-3 0,-3 4 0,0-5 90,-3-2-90,-1 5 90,0-5 0,-2 7 90,0 0 0,0 2-90,0 2 90,0 0 90,0-1-90,0 3-90,1-1 0,0 3-90,1 2 0,1 1 0,2 6 0,-1 1 0,3 5 0,0 7 0,0 0 0,1 6 0,-2-4-90,0 1 0,-1 1-270,0 0 90,-1 1-809,-1 9 269,-1-8-179,-2 7-1710,-8 0 1170,0-5-672,-9 8 2201,0-8 0,-4 1 0,-2 0 0</inkml:trace>
  <inkml:trace contextRef="#ctx0" brushRef="#br0" timeOffset="41454">1100 7064 8342,'7'19'4318,"-2"-2"-9529,5 24 5301,-4-10-90,2 13 648,-2-8-648,2 4 780,0 2-780,2 3-270,7 19 0,-3-16-360,-3-11 1,0 0-450,2 2-271,2 8-1528,-7-10 2878,-5-12 0,-2 4 0,-4-13 0</inkml:trace>
  <inkml:trace contextRef="#ctx0" brushRef="#br0" timeOffset="41817">975 7308 7892,'3'-36'4048,"1"0"-2968,10-16-811,0 10-1878,8-11 1789,-1 15 0,3 1 0,2 2 90,2 4-91,0 2-89,2 5-90,-1 4 90,0 5 265,10 4-355,-11 7 90,6 4 269,-7 14-269,-9 1-90,3 10 0,-12-1 90,-2 19 0,-5-8-372,-2 15 282,-7 3-26,1-13 116,-2 11-90,-1-5 0,3-12 0,-1 6 0,4-15 173,1-3-173,2-2 0,1-2 0,2-2 0,5 4 0,0-7 287,4 3-287,-1-7 1013,2-3-1013,2 0 0,0-2 0,2 0 0,1-2 0,0 0-90,0 0 0,0-2-449,7-1 179,-6 0-180,5-2-899,-3-1 360,-5 0-271,1-2-1528,-6-2 2878,-4 1 0,-1-3 0,-4 3 0</inkml:trace>
  <inkml:trace contextRef="#ctx0" brushRef="#br0" timeOffset="42557">1609 7246 12120,'4'0'1169,"-1"0"-1079,0 0 0,2 0-90,0-1 0,4 0 0,5-4 0,-2 0 0,6-3-3392,9-10 3482,-10 6-90,10-8 0,-15 9 0,-1-1 0,-2 1 90,-2 1 90,-1-5 0,-4 5 90,-1-3 3392,-3 5-3123,-5 1-359,1 3 90,-4 0 90,-3 6-180,2 2-90,-4 4 180,-8 15-270,9-6 90,-8 13-3482,11-3 3392,3-5 90,2 6-198,6 0 108,3-7 0,4 6 0,7-6 0,0-6 0,6 2-90,-1-10 90,12-4 0,-5-3 0,10-5 0,3-9 0,-9 2 2976,11-7-2976,-13 3 25,-1-1-25,0-1 0,-2 0 0,-3-1 90,6-6-90,-11 6 0,3-5 90,-9 4-90,-4 5 0,-2-3 90,-5 7-90,-1 0 0,-2 0 0,-1 1 498,-1 0-408,-4-2 90,2 3-90,-4-1 180,0 3-180,2 2 90,-4 0-90,4 3 0,0 0-90,0 1 90,1 1 0,1-1 90,-2 1-90,4 0-90,-1 0 89,3 0-89,1 0 90,1 0-90,1 3 0,2 3 0,1 1 0,2 3 0,-1 0 0,1 1 0,2 2 0,0 0 0,1 2 0,2 0 0,1 2 90,6 8-90,-2-4 0,4 7 0,-4-8 0,0 1-3392,-1 0 3392,1 2 0,0-1 0,0 2 0,-1 1 0,0 1 0,-1 1 0,2 11 0,-4-9 0,0 8 0,-4-4 0,-2-9 0,-1 5 180,-4-4-90,0-11-90,-1 5 0,-4-14 0,0-3 0,-3-2 0,-4-8 0,2-1 0,-4-7 3392,3 1-3482,-4-13-270,3 6-89,-2-10-721,1-1 451,5 8-181,-1-7-1888,3-5 1247,4 13 461,-1-12-1528,5 9 1259,0 7 1349,2-8 0,0 9 0,2 0 0</inkml:trace>
  <inkml:trace contextRef="#ctx0" brushRef="#br0" timeOffset="42887">2254 7089 11940,'7'-2'990,"-2"0"-900,1 1 89,-1 0 1,3 0 0,1 0 0,3 0 0,0 0 360,9 3-360,-4 1 0,5 4 179,-1 5-179,-6-1 90,5 6 90,-4 3-180,-6-3 90,3 6-1,-7-7 181,-1 5-270,-2-6 0,0 3 270,-2-5-180,-1-5-1,0 1 1,-1-5-180,0-2-90,-1-2 0,-1-3 180,1-2 0,-4-9-180,2 0 0,-3-8 0,3 2 0,-1-3 0,0-2 0,0-2 0,1-1-90,-1-15-461,3 11 461,0-8-90,2 6 180,1 11-269,1-4-361,0 12 0,1 2-179,0 2-181,1 1-1877,7-4 1518,-4 7 0,6-4-1440,-4 5 2789,-1 1 0,4 0 0,-2 1 0</inkml:trace>
  <inkml:trace contextRef="#ctx0" brushRef="#br0" timeOffset="43671">2602 6889 7263,'4'8'3508,"-2"-3"-3238,3 1 179,2-3-269,-2-3 90,3 0 90,1-4-180,-1 0 0,4-3 90,0-4-180,-3 1 89,3-4 361,1-8-270,-7 8 90,4-8 359,-9 6-269,-1 4-90,-2-3 180,0 7-181,-2 1 1,0 3-90,-1 1 180,-7 7-360,2 1 0,-5 6 0,3 2 0,0 2-90,0 4 0,0 1 90,2 3-90,1 0 0,3 1 0,1 0 0,3 0 0,4 10 0,1-9 0,4 7 0,2-13-90,1-2 90,4-2 0,1-2 0,2-3 0,1-2 0,2-2 0,-1-1 0,1-3 0,8-4 0,-6 0 0,17-11 0,-21 5 0,9-7 0,-12-1 0,-5 4 0,1-6 0,-5 0 90,-2 3-90,-1-5 0,-4-2 0,1 4 0,-2-6 0,0 1 0,0 5 0,1-4 0,2 8 0,3-6 0,1 5 0,3-5-90,6 1 90,-2 4 0,7-5 0,5 1 0,-5 5 0,6-2 0,-7 6 0,-2 3 0,-1 2 0,-2 2 0,-1 2 0,-3 2 0,-1 3 0,-1 2 0,-3 3 0,-2 3 0,-2 1 0,-1 1 0,-1 1 0,-2 8 0,1-7 0,-1 5 0,0-5 0,3-6 0,-1 1 0,2-5 0,1-4 0,0-2 0,3-8 0,0-2 0,2-5 0,-1 1 90,0-2-90,0-1 0,0-2 0,0-1 89,0 0 1,0-1 0,-1 0 90,0 1-90,1-6-90,-2 8 0,0-4 360,-2 7-270,0 5 0,1-1 0,-1 3 0,1 2-90,1 0 0,0 3 0,1 0 0,2 1 0,1 1 0,2 0 0,2 1 0,0 1 0,2 1 0,0 1 0,0 2 0,0 1 0,0 1 0,-1 2 0,4 7 0,-5-3 0,8 20 0,-13-14 0,3 13-90,-10-6-90,-2-5 0,-2 5-180,-6-4-359,3-6-91,-3 2-179,3-9-181,1-2-179,1-4-180,0-1-90,1-3-1799,0-7 3418,3 0 0,1-7 0,3 1 0</inkml:trace>
  <inkml:trace contextRef="#ctx0" brushRef="#br0" timeOffset="43856">3533 6485 9242,'3'-3'3868,"0"0"-2249,-3 3-1350,-3 6 271,0 2-360,-1 3-90,1 2 0,2-3 0,1 2-90,1 0-180,3 6-90,-1-5-90,4 4-899,0-4 270,-1-3-361,1 0-1798,-2-4 1529,-3-3 1619,1-1 0,-3-2 0</inkml:trace>
  <inkml:trace contextRef="#ctx0" brushRef="#br0" timeOffset="44019">3430 6287 7353,'-7'-4'3508,"0"1"-3058,0 2-181,2 0-269,1 2-90,2 1-89,1 1-451,5 2 0,0-1-269,5 2-1350,4 0 2249,-2-1 0,5 0 0,-3-2 0</inkml:trace>
  <inkml:trace contextRef="#ctx0" brushRef="#br0" timeOffset="44617">3812 6247 9422,'-10'8'4407,"-5"6"-3867,5-4-90,-4 5 629,-2 5-629,4-3-91,-4 7 271,2 2-450,4-5 0,-1 6 0,4-3-180,4-6 90,1 4-90,5-4 0,1-6 0,4 3-90,-1-9 90,2 0 0,1-3 0,2-3 0,0-1 0,8-7 0,-5 0 0,5-4 0,-4-5 90,-4 3-90,1-4 0,-4-1 0,-5 4 90,1-3-90,-4 7 0,-1 0 180,-1 1-180,0 2 90,-1 1-1,0 0 91,0 2-180,0 1 180,0 1-180,-1 0 0,1 2 90,-1 0-90,0 2 0,-2 3 0,2 0 0,-1 2 0,1 4 0,1-3 0,0 4-90,3-2 90,0-3 0,1 1 0,2-2 0,0-2 0,1 0 0,0-3 0,-1-2 0,2-1 0,0-3 0,0-1 0,1-1 0,0-2 90,1-1-90,-1-1 0,3-7 0,-3 3 0,2-5 180,-1 0-180,-3 6 90,1-3 0,-1 5 0,-2 5-90,0-1 0,0 5 90,-1 3-90,2 1 0,3 7 90,0-1-90,2 6 0,-1-3 0,1 2 0,1 1 0,1 0 0,1 0 0,1 0 0,1 0 0,0-1-90,1 0 0,0 0 0,-1-1-90,1 0 0,-2 1-90,0-1-449,-2 0-1,-1 0-269,-3-1-1080,-4 6 810,-4-3-270,-5 6-1620,-16 5 1620,0-4 1152,-12 10 0,2-6 0,-2 2 1</inkml:trace>
  <inkml:trace contextRef="#ctx0" brushRef="#br0" timeOffset="44919">1729 8184 8252,'-51'35'5847,"0"1"-5487,32-21-270,1 0 90,18-9-1,7-4-89,9-5 0,6-4 270,26-14-180,-4 1-90,-7 1 0,8-5 0,-4 3-1741,-3 0 0,-1 0 1681,3-1 0,3-2 0,-1 0 30,-2 0 0,-2 0 0,0 1-1150,8-7 1,2 0 1119,-6 4 0,2-3 0,-2 2-446,6-5 0,2 0 446,-1 0 0,4-3 0,-2 2-444,-10 7 0,-1 1 1,1-2 413,13-7 0,2-1 0,-2 2 272,-14 8 1,-2 2 0,1 0-273,-1 0 0,1 0 0,0 1 78,18-12 1,-1 1-79,-1 1 0,-1 0-45,-2 1 0,-1 1-408,-2 1 0,-1 0 363,-3 2 0,0 0-90,-5 3 0,2-1-360,7-6 1,0 0 179,-15 10 0,-1 0 113,6-4 1,-1-1-1643,11-13 720,-18 11 1134,-1-4-2663,-21 6 2698,-9 8 0,-8-5 0,-5 9 0</inkml:trace>
  <inkml:trace contextRef="#ctx0" brushRef="#br0" timeOffset="45233">2159 6442 8522,'-27'6'5037,"4"0"-4047,6-2-541,7-1-179,6-1 0,16-2-270,5-2 90,14-2-45,10-6 0,4-1-2533,19-7 2533,-10 2 0,5-2 0,3-4 0,0-2-1329,-10 4 0,1-1 1314,-4 1 0,2-1 0,-2 1-30,11-5 0,-2 0-477,-17 7 0,1 0 0,0 0 507,2-1 0,0 0 0,0 0-30,0 0 0,0 0 0,3-2 0,1 0 0,3-2 0,0 0 0,-2 1 0,2-1 0,-2 1 0,2-1 0,-4 1 0,2 0 0,0-1 0,0 1 0,11-5 0,-1 0 0,-3 1-30,-12 6 0,-3 1 0,1 0-30,9-4 0,2-1 0,-3 2-255,12-5 0,-5 3-487,-16 6 1,-1 1 576,6-3 1,-1 2-946,15-7 158,-23 10 382,3 1 1009,-23 8-1279,-6 3 995,-4 3-1354,-6 2 2268,-5 1-1009,-3 1 0,-4 1 0,-1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36:57.326"/>
    </inkml:context>
    <inkml:brush xml:id="br0">
      <inkml:brushProperty name="width" value="0.09071" units="cm"/>
      <inkml:brushProperty name="height" value="0.09071" units="cm"/>
      <inkml:brushProperty name="color" value="#FF0000"/>
    </inkml:brush>
  </inkml:definitions>
  <inkml:trace contextRef="#ctx0" brushRef="#br0">5803 6643 7083,'4'-16'2069,"-4"8"-1979,0-6 359,-11 7-359,3 3 0,-6-2 0,3 4 0,-1 2 0,-1 0 0,-2 3-90,-2 1 90,-1 2 0,-2 2 0,-1 2-3122,-25 22 3122,15-8 90,-18 18-716,10 4 626,8-8-45,12-12 0,-1 2 135,-6 14-90,1 3-2002,2 1 1912,2 1 90,2 1-83,3 0-7,3-1 1572,2 1-1572,3-1 90,2 0-90,4 0 89,2-2-89,3 0 90,7 18-90,1-16 90,6 15 0,10-3-90,-4-13 0,-6-17 0,2 0 0,12 10 0,5 0 90,5-2-322,6-2 232,5-2 0,-8-10 0,2-2 0,-8-5 0,0-1 0,14 5 0,3-2 0,9-2 0,0-2 205,-13-4 1,1-1-206,-7-1 0,3-1 0,1-1 0,4-2 0,1-1 0,-3-1-867,12 0 0,1 0 867,-9-2 0,3 1 0,0-2 0,5-1 0,0-2 0,-2 1 0,-12 0 0,-2 0 0,3 0 0,12-2 0,3 0 0,1 0-353,-1-2 0,0-1 1,-2 1 352,-13 0 0,-3 1 0,3-1-167,13-2 1,2 0 0,-4-1 166,5-1 0,-4-1 0,2-1 0,-2 0-82,0-1 1,0-1 81,-1 0 0,-1-1 0,0 0 0,-1-2 0,-1 0 0,-1-1-13,-1 0 0,0-2 13,-3 0 0,0-1 197,-2-1 1,-1-2-198,-2 1 0,-1-1 0,-2-2 0,-1 0 0,-2 0 0,-2-1 0,-1-1 0,-2 0 466,-2 0 0,-1-1-466,-3 0 0,-1 0 348,-2 0 1,-2-1-349,-3 1 0,0-1 90,2-13 0,-2 0 0,-7 11 0,-2-1-45,2-9 0,-3 1 627,-7-15-492,-7 1-90,-9 3 90,-9 2-90,-4 16 0,-5 2 0,4 7 0,-2 2-90,-10-7 0,-6 0 45,-16 4 0,-2 3-45,10 5 0,-1 1 0,3 3 0,-2 0 0,1 2 0,-11 0 0,1 2-203,-4 0 1,-1 2 232,19 3 0,0 1 0,-1 0-237,-1 1 0,-1 0 0,0 1 207,-1 1 0,-1 0 0,0 0 0,-2 1 0,1 0 0,-1 1-292,-1 1 0,0 0 1,-1 1 291,1 1 0,-1-1 0,-1 2-30,1-1 0,-1 1 0,1 1 30,-1 1 0,1 0 0,0 0-176,0 1 1,0 1 0,0 0 175,1 0 0,0 2 0,1 0-30,0 0 0,1 1 0,0 1-30,1 0 0,0 1 0,1 0 30,1 1 0,1 0 0,0 1-60,2 1 0,1-1 0,0 2-45,-19 7 1,3 2-91,4 0 0,1 0-45,6 1 0,1 0-135,5 0 1,2 0 293,5-1 0,0 1-1328,-3 10 0,2 1 1204,12-10 1,1 0 234,-3 7 0,3 0 0,3 8 0,4-1 0</inkml:trace>
  <inkml:trace contextRef="#ctx0" brushRef="#br0" timeOffset="532">9305 5618 7713,'-12'-4'3058,"3"2"-2878,7 2 449,1 0-449,6 3 90,-1 0-90,7 3 0,-3 1 270,9 5-270,-2-1-1,6 4 91,5 4-180,-5-4 0,8 5 90,4 1-90,-6-4-457,8 5 457,-8-6-90,0 1 90,1-1-90,-1 0 0,-1 0 0,-1-1 0,-1-1 0,-2 0-180,-2-2-179,4 4 89,-8-6-90,1 3-809,-8-6 449,-5-3-269,-1 0-1440,-8-7 1536,-1-1 893,-3-5 0,1-1 0,1-2 0</inkml:trace>
  <inkml:trace contextRef="#ctx0" brushRef="#br0" timeOffset="808">9837 5520 7803,'6'-23'2788,"-1"6"-2518,0-3 90,-3 9-181,-1 2 91,-1 2-90,-1 2 0,-1 2-90,-2 2 90,0 4-90,-2 2 90,-2 6 90,-1 3-90,-2 5-1,-1 4 91,-3 5 180,-9 22-1992,3-7 1812,-8 16-180,8-13-773,0 1 773,1 3-90,1 0 45,7-13 0,1 0-45,-6 18 45,7-20 0,1 0-45,-3 29 0,3-18-90,1 9 0,3-9 0,3-14-180,-1 5-89,2-15-1,1-4-180,0-2-359,1-5-271,0-3-1708,5-7 3065,-1-5-187,4-7 0,-1-4 0,1-3 0</inkml:trace>
  <inkml:trace contextRef="#ctx0" brushRef="#br0" timeOffset="1092">10193 5224 10141,'1'4'90,"-1"0"-90,-1 0 0,1 1 0,0-1 90,1 2-90,0 0 0,1 0 0,1 1-90,0 0 90,1 1-90,0-1-180,2 0-269,-1 1-271,2-1-179,-1-1-181,1-1 1170,0-1 0,2-2 0,0-2 0</inkml:trace>
  <inkml:trace contextRef="#ctx0" brushRef="#br0" timeOffset="1430">10471 5221 7083,'-17'5'2159,"-1"-1"-1889,1 1-1,0 1-89,1-1 90,-3 4-90,6-2 0,-1 3 0,7-3 0,3 0-90,2 1 90,2 0-1,2 1 1,2-1-90,2 0 0,1 1 90,2-1-90,2 0 0,1 0 0,1 1-90,2-1 90,2 0 0,1 1-90,1-1 0,-1 0 0,1 1 90,-2 0-90,0 0 0,10 10 0,-12-7 0,7 8 0,-15-2 0,-4-4 0,-2 6-90,-10 4 0,-1-5-90,-7 7 0,0-6-270,-2 0-179,-4 2-361,-2 2-1046,-4 1 687,-4 3 0,-5 2 685,-4 3 1,-6 2-1,-3 2 1</inkml:trace>
  <inkml:trace contextRef="#ctx0" brushRef="#br0" timeOffset="1726">9208 6766 8252,'11'-3'3778,"5"-3"-3418,25-16-90,-2 3-1340,-9 5 0,1 0 1250,25-10-91,-24 11 1,1 0-45,3 0 0,1-1-708,2 0 1,2 0 707,3 0 0,0 0 0,3-1 0,1 0 0,2 0 0,-1 0-564,2 0 1,1-1 563,-1 1 0,0-1-45,1 1 0,-1 0 0,-1-1 0,1 1-726,-2 0 1,0 0 725,-3 1 0,2-1 0,14-5 0,0 0 0,-17 6 0,0-1 45,10-3 0,-2 1-83,-19 6 1,-3 1 37,26-8 421,-8 2-511,-7 3 1092,2-2-1182,-17 5 2209,1 0-2569,-17 6 552,-8 3-1001,-14 3 786,-4 1-1146,-12 3-91,1 0 1440,-5 0 0,-3 1 0,-1 0 0</inkml:trace>
  <inkml:trace contextRef="#ctx0" brushRef="#br0" timeOffset="3793">14592 16884 7533,'-5'4'2788,"0"2"-2518,0 1 0,2 3-180,0 3 0,0 2 0,2 2 0,2 3 89,0 0-89,3 2 0,0 1 180,6 11-90,0-7-326,5 8 236,-1-10 90,1 0 0,2 1-90,1 0 0,2 0 0,2 0 0,-1 1 0,2 0 0,0 0 0,2-1 0,0 0 0,2 1-1,0-1-756,1 0 757,0 0 0,2 0-90,1 0 90,1-1-2853,19 11 2943,-11-8 44,7 1 1,2-1-1157,5 2 1022,-11-8 0,2 1-140,-5-7 0,-2-2 140,24 8-45,-21-8 0,1-1-277,17 3 277,-14-6 0,0-1 468,-10-2 0,1 0-513,9 1 0,3-1 45,4-2 0,-2 0-45,-10-2 0,0 0-98,14 0 1,0-1 97,-14-1 0,-1-1 0,2 0 0,1-1 0,1 0 0,0-1 0,2 0 0,-1-1 0,2 0 0,2 0-444,-3 0 0,3-1 0,-1 0 444,7-1 0,1 0 0,-8 1 0,1-1 0,1 0-310,1 0 0,0 0 0,-3 0 310,10 0 0,0-1-143,-9 1 1,3 0 0,-3 0 142,5 0 0,-3 0-195,2 1 1,-1 0 194,1-1 0,0 1 157,0 0 0,0 0-157,-1 0 0,3 0 0,-5 1 0,2-1 0,-1 0 0,6 0 0,1-1 0,-9 1 0,1 0 0,0 0 14,-1-1 0,-1 1 0,-2-1-14,8 0 0,0-1 0,-9 1 0,2 0 0,0-1 302,20-3 1,-3 0-303,-14 2 0,-1 0 78,15-3 1,-2 1-79,-18 2 0,-3 0 0,1 1 0,-1-1 0,0 0 0,-1 0 0,-1 1 0,2-1-30,4-2 0,4 0 0,-4 0 30,0 0 0,-1 0 0,20-4 0,3-2 45,-6-2 0,-4 1-45,-19 5 0,-1 0 0,20-6 0,-1-2 0,-13 2 0,-4 0 0,-7 3 0,-1-1 0,9-4 0,-1-2 1281,14-10-1281,0-2 46,0-2-46,0 0 0,0-2-777,1 0 777,0-1 0,-27 18 0,2-1 438,11-9 1,1-2-439,-10 7 0,1 0 0,8-8 0,1-1 0,1-3 0,-3 2 0,-7 6 0,-2 0 0,9-8 0,1-2-45,-1-1 0,-2 1 45,-8 8 0,0 0 0,8-9 0,-1 0 0,-10 11 0,-2 1 0,0 0 0,-1 1 0,1-1 0,-2 0 0,1 1 0,-1 1 0,19-26-284,-3 3 284,-4 3 140,-1 2-230,-4 3 90,-2 4 0,-4 2-90,-1 4 0,-3 3 2171,-3 3-2261,-1 4-90,-4 3 490,4-6-849,-7 11 362,3-5-1892,-8 10 2293,-2 2-1483,-3 1 0,-2 3 1349,0 1 0,-2 0 0,1 0 0</inkml:trace>
  <inkml:trace contextRef="#ctx0" brushRef="#br0" timeOffset="4260">21658 15648 7533,'-11'-6'2878,"1"0"-2428,-1 1-90,-1 0-91,0 2-89,0 0 90,-2 1 0,-1 2 0,-1 2 449,-9 2-269,5 2-90,-8 3 90,7 0-90,-1 2-1,-1 3 1,0 1 180,-9 11-270,10-5-90,-6 7-1,12-8-89,2 0-90,3-1 90,2 0-90,3-1 90,3 0-90,2-1 0,3-2 0,10 5 0,1-5 0,9 2 0,15-6 0,-4-4-717,15-2 717,-9-6 0,4-2 0,2-3 0,2-2 45,-15 1 0,1-1-45,16-4-944,12-5 944,-23 5 0,-3-1-2871,-3 1 2871,-3 1 0,-2 0 0,-4 2 0,-2 2 0,-4 1 436,-2 0-436,0 0 0,-5 3 614,0-2-614,-6 4 3392,0 0-3392,-2 1 0,0 3 0,-3 7 0,-1 0 0,-2 7 0,-2-1 0,-2 3 0,-1 3 0,-2 2 0,0 1 0,-1 3 0,0 2-90,-1 0-637,1 1 458,0 1-181,1 0-90,1 0-269,2-1-181,2-1-359,0-1-681,3-3 321,-1 0 90,3-4 1619,1-3 0,3-3 0,2-3 0</inkml:trace>
  <inkml:trace contextRef="#ctx0" brushRef="#br0" timeOffset="6864">24217 8967 7263,'-10'-1'2339,"0"-1"-2160,-1 3 1,-1 1-90,-1 1 0,0 2 0,-2 2 0,-1 1 90,-10 8-90,6-3 90,-8 5-846,8-3 846,0 0-90,-1 2 90,0 0-90,0 2 0,-1 1-103,1 1 103,0 0 0,-1 2 0,-1 1 0,1 1-90,-1 1 89,1 2 1,0 2-794,1 3 794,0 0 0,1 3-90,0 1 90,0 1-90,1 2-2207,1 0 2207,0 1 90,1 0-130,2 1 130,-1 0 38,2 0-83,2-3 0,1 1 44,-2 11-252,3-12 1,1 0 162,3 2 90,0 1 2052,3-1-2142,0 0 90,2-1-90,2 0-2649,2-1 2649,0 0 90,3-1-147,0 0 57,1 1 0,2-1 254,0 1-254,1-1 90,0 0-90,2 0 0,1-1 90,9 15-90,-4-13 90,7 10 0,4-6 0,-6-11 0,8 6 89,3-5 1,-8-10 0,9 5 290,1-4-381,-7-7 1,9 3 0,-10-8 90,1 0-90,2-1 0,1-1 0,2-1 90,2 0-90,2-1 0,2-1 0,2-1 0,2 0 0,1-1-90,1 0 45,-12-2 0,0 1-45,18 1 1017,-18-2 0,0 0-1017,13 1 0,-1 0-2557,1 1 2557,0 0 90,0 0-247,-12-1 1,0-1 156,19 2 0,-20-2 0,2 0 0,0 0 0,-1 0 0,20 1 0,-20-1 0,0 0-80,0-1 1,-1 0 169,18 1-90,-17-1 0,-2 0 0,13 0 90,1-1-1288,-1-1 1288,0 0-90,1-1 1824,-1 0-1824,1-1 278,-1 0-189,-1 0-89,-1 0-1481,-1 0 1481,0 0 90,-1 0 1440,16-1-1440,-14 0 0,13 0-1691,-1 0 1691,-13 1 0,14-2 191,-1 0-191,-14 0 0,13 0 0,-18 1-90,0-1 90,-1 1 90,0 0 1706,15-1-1886,-12 0 90,12 0 594,-16 2-594,16-1-90,-13 0 0,13 0 0,0 1 2180,-11 1-2180,12-1 0,-1 1 0,-11 0 0,12 0 0,0 2 0,-12-1 0,13 1 0,-16 1 796,0-1-796,1 1-303,0 0 303,1 0 0,1 1 0,0 0 0,1 0 0,1 0 0,1 0 0,0 2 0,0-1 0,0 2-2926,20 2 2926,-15-2 0,15 2-1454,0-2 1454,-16-1-720,16 1 720,-20-2 173,0 0-173,1-1 1698,-1 1-1698,1 0 0,-1-1 0,0 0 2185,1 0-2185,-1 1 0,0-1 0,-1 2 0,2 0 0,-1 0 0,0 1 0,0 0 0,1 0 0,-1-1 0,20 3 0,-14-2 0,14 1-90,-2 1 90,-15-2 683,13 1-683,-20-1 0,-1 0 0,-2 0 0,0 0 0,-2 0 0,-1 0 0,0 1 69,-1-1-69,0 1 0,0-1-2398,1 1 2398,1-2 0,1 1 594,1-1-594,2 0 90,1 0-90,2-2 90,20 2-981,-12-1 891,15 0 0,-30-2 0,-1 0 0,20 1 0,-18-1 0,-1 0-90,16 0 90,1 0 0,0 0 0,1 0 0,0-1 0,-1 1 0,-1-1 0,0 0 0,-15 0 0,0-1 0,18 1 0,-19-1 0,0 0 0,13 0-12,-1-1 12,1 0 2282,-1 0-2282,1-1 0,-14 0 0,1 0 0,17 0 0,16-2 0,-33 1 0,-1 1-955,18-2 955,-17 2 0,1-1 0,1 0 0,0 0 0,21-1 0,-20 1 0,1 1 0,3 0 0,-2 0 0,23 0 0,-21 1 0,-1-1 0,15 0 0,1 0 0,-2-1 0,-1-1 0,0 0 0,-1-1 0,-1-1 0,-1 0 0,-2-2 0,-14 2 0,0-1 0,16-3 0,14-5 476,-6-1-476,-15 3 0,11-5 128,-20 5-128,12-8 0,-11 4-131,9-7 131,-15 7-1849,-1-2 1849,-1-2-7,21-23 7,-19 15 0,15-19 0,-25 20 90,-1-1-90,-1-1 0,-1-1 0,-1-1-19,3-16 19,-5 11 166,2-11-76,-6 15 2890,-1 0-2890,0 1-90,-2 0 608,0 0-608,0-13-643,0 11 643,-1-11 0,-2 14 557,0 0-557,-1-1 0,0 1-394,-1 0 394,0-1 0,-1-2 89,0 0 1,-1-1-90,-5-17 90,1 13-976,-6-13 976,0 16-90,-2 1-2229,-3-1 2229,-4 1 0,-2 1-141,-3 0 141,-4-1-368,-2 1 368,-5 1 90,-3 0-90,-2-1 0,-4 1 90,-2 0-90,11 9 0,-1 0 0,9 6 0,-1 0 45,-8-6 0,-1 1-45,-2 0 0,2 1-643,7 5 1,1 1 642,-10-6 0,1 1 0,-16-7 45,15 9 0,-2 0-45,10 4 0,0 1 3,-10-4 0,-2 0-3,-2 0 0,-1 2 45,11 3 0,-1 1-45,-12-3 0,-2-1 45,-3 2 0,0 1-358,10 2 1,1 1 312,-16-3 0,0 1 0,14 3 0,1 1 0,-2-1 0,0 1 45,-2 0 0,-1 0-45,-1 0 0,0 0 0,-3 0 0,1 0 0,-3 1 0,0-1 0,-1 1 0,-1-1 0,-1 1 0,0 0 0,-1-1 0,0 1 0,-2 0 0,1 0 0,-2-1 0,1 1 76,-2 0 0,0-1-76,0 1 0,0-1 0,-1 0 0,0 0 0,-1 1 0,0-1 0,0 0 0,-1 1 0,2-1 0,-3 1 0,5 0 0,-4 0 0,2 1 0,15 1 0,1 0 0,-2 0-159,-12-1 1,-2-1 0,-2 1 158,1 1 0,-2 0 0,4 0-100,11 2 1,3-1 0,-3 1 99,2 0 0,-2 0 0,0 1 0,3-1-39,-2 2 0,4-1 1,-1 1 38,-2 0 0,-1 1 0,1-1 0,-1 1 0,0 0 0,-1 0 0,1 0 0,0 1 0,-3 0-90,-2 0 0,-3 1 0,-1 0 0,3 0 90,-3 0 0,1 0 0,-2 1 27,5-1 0,-4 1 0,0 0 0,0 0-27,-1 1 0,-1 1 0,1 0 0,2 0 0,-4 0 0,3 0 0,-3 0 0,3 1 0,-3-1 0,1 1 0,4 0 0,1 0 0,4-1 0,-4 1 0,1 1 0,-4 0 0,-1 0 0,4 0 0,-4 1 0,3-1 0,-2 1 0,5 0 0,-3-1 0,0 1 0,0 0 0,3 1 0,-2 0 0,3 0 0,1-1 0,-3 2 0,3-2 0,-2 2 19,4-1 0,-1 0 1,-1 0-1,1 1-139,-13 3 0,1 0 0,4 0 60,12-3 0,3 0 0,-2 1-60,-10 1 0,-2 2 0,1 0-90,4 0 0,2 0 1,2 0-196,-8 3 0,1 0 105,9-3 0,-2 1 1,4 0-48,-2 1 0,4-1-283,-1 1 1,2 1-136,1-1 0,0 0-90,2 1 1,1 0-46,1-1 1,1 0 276,2 0 0,0 0 256,3 0 0,0-1 367,-27 15 0,5-3 0,2 0 0</inkml:trace>
  <inkml:trace contextRef="#ctx0" brushRef="#br0" timeOffset="9910">25989 12023 7443,'0'-10'2338,"-1"1"-2068,-1-1 0,-1 0-90,-1 2-90,0-1 90,-1 0-90,-1 1 0,-1 0 0,0 1 0,-1-1 0,0 1-90,0 0 90,-2 1 89,-8-4-179,6 3 0,-7-1 90,9 4-90,0 0 0,0 2 90,0-1-90,0 1 0,-1 1 0,0-1 0,0 1 90,-1 0-90,0 0 0,-1 0 90,1-1-90,-1 1 0,1-1 90,-1 0-90,1 0 90,-1-1-90,-6 0 90,4 1-90,-4-1 90,-2 0-90,5 1 0,-6-1 90,-1 0-90,5 2 0,-6-1 0,6 1 90,0 0-90,0 0 0,0 1 0,0 0 0,0 0 90,0 1-90,-1 0 0,0 1 0,-8 2 0,6-1 0,-7 1 90,9-1-90,0 1 90,0-1-90,-17 5 0,13-3 0,-13 2 90,8-1-90,7-2 0,-6 2 0,2 0 90,6-2-90,-7 3 0,9-2 0,-1 0 0,0 1 90,-1 0-90,1 1 0,-2 0 0,0 0 0,0 1 0,-1 1 0,-9 3 0,6-2 0,-6 4 90,-1 1-90,7-4 0,-6 4 0,10-4 0,0 0 0,0 1 0,-1-1 90,2 1-90,0 1 0,0 0 0,1 0 0,1 0 0,-1 1 89,2 0-89,0 0 0,1 0 0,0 1 90,1 0-90,0 0 0,1 1 90,0 1-90,0 0 0,1 1 90,-12 19-90,10-13-390,-9 14 390,12-17 90,0 0-90,1-1 0,0 1 90,-2 10 0,3-6-90,-1 6 90,1 1-90,3-8 90,-2 8 0,3 2-90,1-8 390,0 9-300,3 0-90,-1-8 0,2 8 90,1-12-90,1 0 0,-1 0 0,2-1 0,0 0 180,4 8-180,-2-7 0,4 6-3302,0-2 3392,-1-7-90,2 5 90,-2-9-90,0-1 0,1-1 90,-1 0-90,2 0 0,-1-1 90,1 0 3302,-1-1-3392,1 0 0,0 0 89,-1 0-89,1-1 0,4 4 0,-3-4 90,2 3-90,-3-5 0,-1 0 0,0-1 0,0 0 90,0 0-90,4 2 0,-4-2 90,4 3-90,-4-4 90,1 0-90,-1 0 90,1 1 90,6 4-180,-4-3 90,4 3 0,-4-4-90,1 1 90,-1 0-90,2 0 90,-1 1-90,1-1 0,0 0 0,1 1 90,0-1-90,1 0 0,1 0 0,0-2 0,1 1 0,10 2 90,-6-2-90,7 2 0,2 0 0,-6-2 90,10 1 0,2 2-90,-7-3-268,9 3 358,-10-2-90,0-1 0,-1 0 0,1 0 90,14 4-90,-10-2-293,11 1 293,-12-3 90,15 2-90,-10-2 0,11 2 90,2 1-90,-11-4 0,12 4 90,1-1-90,-12-1 90,12 1-90,0-1 90,-12-2-90,13 3 0,1-1-1151,-12-2 1241,14 2-90,-17-2-685,0 0 685,0 1 182,0-1-182,16 3 0,-12-2-404,12 2 404,-18-4 0,0 0 0,-1 0 0,0-1 0,0-1 0,-1 1 0,1-1 0,1 0 0,1-1-1519,17 2 1519,-11-2 0,13 1 397,-17-1-397,1 0 42,-1 0 2,0 1 1,0-1-45,12 2-6,-12-2 0,2 1 6,21 1 1394,-13-1-1394,14 0 0,-20 0-201,1 0 201,0 0 0,0 0 0,1 0 0,0 0 90,2 0-703,0 1 613,1-1 0,1 0 0,-1 0 0,1 0 0,0 1 0,-14-2 0,0 0 0,19 2 0,-20-2 0,2 0 0,-1 0 0,-2-1 0,20 2 0,-20-1 0,0-1 90,32 3-90,-15-2-540,13 2 540,-20-2 0,0 0 0,0-1 0,0 0 993,1 0-993,-1 0 90,2-1-356,-1 1 266,2-1 0,0 0 0,0 0-508,1-1 508,0 1-741,-13-1 1,0 0 740,20 0 0,-21 0 0,2 0-236,0 1 1,-1 0 325,20-1-90,-19 1 0,0 0 0,14 0 89,0 0-89,1 0 0,0 0 90,0 0-66,-1 0-24,0-1 0,-1 0 163,-1 0-163,0 0 0,0-1 0,-1-1 0,2-1 0,-15 1 0,2-1 0,19-1 0,-20 1 0,2 0-481,1-1 1,-1 0 480,21-2-157,-20 2 1,-1-1 156,16-2 52,0-2-52,-1 1 0,0-2 0,0-1 1060,0 0-1060,0-1 0,0 0 909,-14 2 1,1 0-910,20-5 52,-19 5 0,-2 0-52,16-5 0,-1-1 0,0 1 0,-2-1 0,-1 0 101,-2 0-101,-1-1 0,-2-1 0,-2 0 0,-2-2 0,-2-1 0,-2 0 0,-6-2 0,-1 0 0,6-8 45,-8 7 0,-2-2-45,4-17 0,-8 8 0,3-11 0,-11 14 90,-3-1-90,-1-1 0,-3 1 0,-1-1 0,-3 1 90,-2-2-90,-3 1 90,-2 0 0,-5-1-1639,-4 0 1549,-5 0 90,-4 0 276,-4-1-276,-5 0-10,-4 0 10,-4-1-90,-4-1 90,-5 1-90,-2 1 0,-5 0 0,12 10 0,-1 1 0,9 6 0,-1 0-454,-12-5 1,0 0 453,11 7 0,2 2 45,-3-1 0,1 1-45,-2-1 0,0 2 0,-1-1 0,-1 1 0,-1 1 0,0-1-194,-2 1 1,0 0 193,-1 1 0,-1 0-267,0 0 0,-2 1 267,0 0 0,0 0 0,-2 0 0,0 1 0,-1 0 0,-1 0-153,-2 0 1,0 1 152,-1-1 0,-4 1 0,3 0 0,-6 0 0,3 1 0,11 1 0,2 1 0,-2-1 0,-15-1 0,-4-1 0,4 1 0,13 2 0,3 1 0,0 0-280,-3 0 0,1-1 1,-2 1 279,0 0 0,0 0 0,-1-1 0,0 1 0,0 0 0,-3 0 0,-3-1 0,-4 1 0,-1-1 0,3 1-106,-4-1 1,2 1-1,-3 0 106,2-1 0,-3 1 0,1 0 0,3 0-38,-2 0 0,4 1 0,-1 0 38,-1 0 0,-1 0 0,0 0 0,-1 0 0,0 0 0,-1 1 0,0-1 0,-1 1 0,0 0-15,15 1 0,0-1 0,0 1 0,0 0 15,0 0 0,-1 1 0,0-1 0,-1 0 0,1 1 0,-1-1 0,0 1 0,0 0 0,-1 0 0,1-1 0,-1 1 0,1 1 70,0-1 1,1 0 0,-1 0 0,-4 1-71,-1 0 0,-5 0 0,-1 0 0,1 0 0,3 1 0,-1-1 0,3 1 0,1 0 0,-3 0 0,1 1 0,-2-1 0,-1 0 0,0 1 0,0 1 0,3 0 0,-2 1 0,2 0 0,0 0 0,3 0 0,-1 0 0,3 1 0,0-1 0,-2 1 0,1 0 0,-4 0 0,1 1 0,1-1 0,3 1 0,-11 2 0,4 0 0,0 0-60,0 1 0,0 0 0,0 0-125,1 1 1,1-1 0,1 2 34,0-1 0,2 1 0,-1 0-60,3 0 0,0 0 0,1 1-60,1-1 0,1 1 1,1 0-31,2 0 0,1 0 0,0 0-90,2 0 1,2 0-1,-1 0-330,-17 6 0,2 0-180,4 0 1,1 0 44,4 0 1,1-1 239,5 0 1,0 1 614,4-2 0,2 0 0,3 0 0,1 0 0,2-1 0,-1 0 0</inkml:trace>
  <inkml:trace contextRef="#ctx0" brushRef="#br0" timeOffset="13441">25412 15184 7353,'-2'-3'1529,"1"-1"-1439,0 1 90,0-1-90,0 1 0,0-2 90,0 0-90,0 0 269,-1-2-179,0 1 0,0-2 90,-2 1-90,1 1-90,-2-2 90,-2-1-90,2 2-90,-3-3 90,2 3 0,-1 1-1,-1-1-89,0 1 90,-1-1-90,-1 1 90,-1 1-90,-2-1 90,0 1 0,-2 0 0,-1 1 0,-2 0 0,-1 1 0,-1 0-90,-1 1 90,-2 1 0,-1 1-90,-1 1 90,-1 0-90,-2 1 90,-1 1-90,-1 1 90,-2 0-629,-2 1 629,-1 1-90,0 1 90,-1 1 0,0 0 0,3 0 0,0 1-90,-10 3-451,9-2 1,2 0 450,-4 2 90,-1 2-90,0 0 90,-2 2-90,1 2 90,-1 1-2946,0 1 2946,0 2-90,2 1-223,-1 0 313,2 3-90,0 0 0,1 2 90,-13 13-90,13-9 363,-8 10-363,4 0-338,11-10 428,-7 10-90,12-13 0,2 0 0,0 1 90,2 1-450,-6 14 450,8-12-90,-4 11 90,5 0 0,5-10 580,0 12-490,6-13-180,3 1 90,2 1 0,2 0-90,2 1 90,2-1-90,2 0 90,2 1-90,1-1 90,11 15 0,-3-11-45,5 1 0,2 0-45,3 2 45,-5-10 0,2 1 0,-3-7 0,1-1 44,15 14 745,-12-12 1,0 0-655,16 12-90,4 1-1910,4 0 1865,-25-19 0,2-2-45,0 1 0,1 0-173,1-1 0,1 0 173,1-1 0,1 1-277,1-2 1,1 1 321,1-1 0,2 0 0,20 7 0,3 0-233,-13-6 0,1-1 218,-7-2 0,3 1 0,0-1 30,4 0 0,1-1 0,-2 0 65,10 3 0,1-1-95,-9-3 0,2 1 0,1 0 0,1-1 0,0-1 0,-2 0 15,10 2 0,0 0-45,-11-3 0,3 1 0,0 0 0,0-2 0,-2 1 0,-1-2 0,9 2 0,-1 0 0,-10-2 0,2 0 0,2-1 0,10 0 0,4 0 0,-6-1-583,1-1 1,-1 0 612,0 0 0,4 0 0,-2-2-30,-13-2 0,-2-1 0,-3-1-261,11 1 0,0-2 261,-9 0 0,3 1 0,-1-2-57,3-2 1,0 0 0,-3-1 56,11-1 0,0-1 33,-7 1 1,2-1 0,-3 0-34,6-3 0,-3 0 0,2-2 0,0 0 0,0-1 0,0-1 0,-2 0 0,3-2 0,-5 1 0,3-2 0,-3 1 45,9-3 0,-1-1-45,-9 3 0,3-1 0,-4 0 0,3-1 0,-2 1 243,-1-1 1,1 1-244,-2-1 0,0 0 4,-1 0 1,-1 0-5,-2 0 0,1-1 0,-5 2 0,1-1 0,-2 0 0,6-3 0,0 0 0,12-7 0,0-1 0,-3-1 0,-3 0 0,-13 7 0,0-1 44,11-7 1,-1-1 45,-4-1 0,-3 0 89,-11 8 1,-1-1-135,7-7 0,0-3 626,-7 0 0,-4 0-626,-7 8 0,-1-1 0,4-10 0,-3 1 135,1-17-180,-9-2 90,-5 0 130,-9-1-40,-7 0-90,-9-1 0,-8-2 282,9 31 1,-1 0-328,-2 0 0,-4-1 0,-17-15 0,-3 1 0,7 11 0,-2 0-26,4 5 0,-2-1 0,-3 1-19,-6 0 0,-4 2 0,1 2-451,9 5 0,1 1 0,-3 0 451,-12-6 0,-3 0 0,-2 2 0,11 6 0,-3 2 0,0 1 0,3 1-303,-6-2 1,1 2 0,-2 0 302,3 1 0,-3 0 0,-1 0 0,-1 2-49,-4 1 1,-2 1-1,1 2 1,2 0 48,-5-1 0,3 1 0,-6 1-81,15 2 1,-6 0-1,-2 0 1,0 1-1,2 0 1,5 0 80,-1 1 0,4 1 0,0 0 0,-2 1 0,-1 0 0,-2-1 0,-2 1 0,2 1 0,3 0 0,-14 1 0,3 1 0,1 0 134,-1 1 0,1 0 1,-4 2-135,14-1 0,-3 1 0,-1 1 0,0 0 0,4 0-153,-1 0 0,2 0 0,1 1 0,-2 0 117,0 0 0,-2 2 0,-1-1 0,2 1 0,3 0 79,-11 4 0,3 0 0,1 0-223,-1 2 0,1 0 1,1 1-31,0 0 0,2 1 0,-1 0-30,3 1 0,-1 0 0,2 1-197,1 0 0,1 0 1,1 1 76,1-1 0,2 1 1,0 0 8,2 0 0,2 1 1,-1-1-160,4 0 0,0 0 1,0 2-607,-10 6 1,-2 3 0,4-2 870,-6 4 0,2 0 245,10-5 0,-1 1 0,4-2 0,2 1 0,4-2 0,2 0 0,-1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37:26.137"/>
    </inkml:context>
    <inkml:brush xml:id="br0">
      <inkml:brushProperty name="width" value="0.09071" units="cm"/>
      <inkml:brushProperty name="height" value="0.09071" units="cm"/>
      <inkml:brushProperty name="color" value="#FF0000"/>
    </inkml:brush>
  </inkml:definitions>
  <inkml:trace contextRef="#ctx0" brushRef="#br0">11691 4996 8072,'-55'-17'2519,"21"9"-2519,-31-3-5570,30 11 5659,-2 3 1,-2 1 1409,-2 1-1319,-1 3-502,-2 0 412,0 3 90,-1 2-90,1 1 0,11-1 0,1 0 0,-18 9-90,18-7 0,0 1-514,-12 9 514,0 2 45,14-6 0,-1 2-45,-15 13 45,17-13 0,-1 3-45,1 1 0,2 1 90,-14 16-90,15-15 0,0 1 45,2 1 0,2-1 45,-12 18-90,13-16 0,1-1 90,-5 13 0,3 1 0,2 1 0,2 0-90,2 0 90,2 1 0,3-1-90,2 1 89,3-1 1,4 20 0,3-17 0,5 15-615,10-6 615,-1-15 0,12 11 90,13-4-959,-4-12 824,-9-14 0,0-1 44,20 8 95,6-1-94,7-2 420,-27-14 1,1-1-466,4 0 0,0-1-45,4 0 0,2-2 0,3 1 0,2-2 0,2 0 0,4-1 30,1-1 0,4-2 0,-1 1-408,-12-2 1,-1-1-1,2 1 378,15 0 0,3-1 0,-3 0 0,-15-1 0,-2-1 0,0 0 260,1 0 1,1-1 0,-1 1-261,1-1 0,0 0 0,1 0-362,-1 0 0,0 0 0,1 0 362,-1-1 0,1 1 0,-1-1 0,0 1 0,0-1 0,0 0 0,0 1 0,-1-1 0,0 0-239,-1 0 1,0 0 0,0 0 238,-1 0 0,-1-1 0,1 1 302,21-2 0,0 0-302,-2 0 0,0-1-218,0-1 1,-1 0 262,-1 0 0,2-1-15,-6 0 0,5-1 0,-4 0-82,-12 1 1,-2 1 0,1-1 21,12-2 0,3 0 0,-1-1 30,-2-1 0,0-1 0,-3 0 0,10-1 0,-2-2 0,-9 3 0,1-1 0,-1-2-106,-3 0 1,-1-2-1,-2 1 106,7-3 0,0-1 30,-10 2 0,2 0 0,-1-2-30,-4-1 0,0-2 0,-3 2-57,6-5 1,0 0 56,12-8 0,-1-1 0,-20 10 0,-1 1 453,-2-1 1,0-1-454,-2 1 0,-1 0 339,-1 0 0,-2-1-339,-1 2 0,-1-1 0,19-24-199,-6 2 199,-7 0 90,-6 1 0,-16 13 0,-2 0-90,-2-19 121,-10-14-76,-10 31 0,-5 2 45,-16-17 111,8 16 0,-4 1-156,-15 0 0,-3 3-45,8 6 0,-2 0 30,3 3 0,-3-1 0,1 3-30,-11-3 0,0 2 0,-6 0 0,-2 0 0,18 7 0,0 0 0,-2 0 0,0 0 0,-2 1 0,-3 0-270,-4 0 0,-5-1 0,0 1 1,2 1 269,-4-1 0,2 1 0,-4-1-182,3 2 0,-4-1 0,1 1 0,3 1 182,-2 0 0,3 2 0,-1 0 60,-1 0 1,0 0 0,-1 1-61,0 1 0,-1 0 0,1 0 0,-1 1 0,0 0 0,0 0 0,2 1 0,-1 0 0,-3 1 0,14 1 0,-3 0 0,-1 1 0,1 0 0,2 0 0,0 0 0,3 0 0,0 1 0,-3 0 0,-11 0 0,-2 1 0,-2 1 0,2 0 0,2 2 0,0 1 0,1 0 0,3 0-30,-4 1 0,4 0 0,-3 0-16,5 0 1,-3 1-1,0 1 1,5-1-15,3 1 0,4 0 0,1 0 48,-1 1 1,2-1-1,0 2-108,2-1 0,0 1 0,1 0-150,-18 6 1,-1 2-301,10-2 0,-2 2 1,2 0-106,-5 2 0,1 1 165,9-3 1,-1 1-1,4-2-133,0 3 1,2-1 642,2 0 0,0 0 0,2-1 0,0 0 0,2-2 0,0 1 0,2-1 0,-1 0 0</inkml:trace>
  <inkml:trace contextRef="#ctx0" brushRef="#br0" timeOffset="1481">5026 4831 7263,'-24'-8'1709,"-1"1"-1529,-2 0-90,0 1 0,-2 0 0,0 1 0,-17-1 0,11 2-90,-12-1 179,-1 2-179,11 0-497,-12 1 587,14 1 0,-1 1-90,-1 2 90,-2 0 0,-1 1-90,-2 2 90,-2 2-90,-3 2-756,-2 3 846,-3 2-90,-2 3-1143,-4 2 1233,0 3-45,14-5 0,-1 1-892,10-4 0,0 1 847,-10 3 0,-2 2 45,-2 2 0,1-1 0,10-4 0,0 0 0,-11 5 0,-1 2 0,0 1 0,1 1-45,12-6 0,0 0 45,-10 7 0,0 1-45,3 3 0,2 0 45,10-7 0,1 1-45,-8 7 0,1 2-249,4 2 0,2 0 294,8-8 0,1 0-183,-5 10 0,1 0 138,-5 16 0,4 1-1116,4 1 1116,11-15 0,1 1 0,-4 22 280,8-21 0,1-1-280,3 16 0,4 0 0,4-17 0,2 0 0,5 20 0,-1-21 0,2-2 0,10 15 0,-1-16 0,3 0 45,-5-9 0,2-1-45,7 9 0,4-1 0,8-2 0,1-1 0,-7-7 0,1-1 0,12 6 0,4 0 0,7-2 0,0-3 0,-11-6 0,1-1-220,-6-3 0,3 0 0,-3-2 220,7 0 0,0-2 45,1 0 0,2-2-45,2-2 0,1 0-274,2-2 0,1-1 274,3-1 0,0-1 0,3-2 0,1-1 0,-20-1 0,1 0 0,-1 0 32,2-1 1,1-1-1,-1 0-32,2 0 0,0-1 0,1 0 0,0-1 0,1 0 0,-1-1 0,2 0 0,0 0 0,1-1-263,0-1 1,1 1 0,-1-1 262,1 0 0,0-1 0,3 0 0,2 0 0,5-2 0,0 0 0,-4 0-88,5 0 1,-3 0 0,3 0 87,-4 0 0,4-1 0,0 1 0,-5 0-64,0 0 0,-3 0 0,0 1 64,0-1 0,0 0 0,0-1-20,0 1 0,0 0 0,-1-1 20,-1 1 0,-1-1 0,4 0 0,-2-1 0,4 0 0,0-1 0,-3 0 0,2 0 0,-2 1 0,1-2 28,-4 2 0,2-1 1,0 0-1,-1-1-28,-3 0 0,-1-1 0,-2 1 0,-1-1 0,2 0 0,-2 1 0,1-2 0,11-4 0,2-1 0,-1-1 0,-6 0 0,0-1 0,-4 1 75,8-4 1,-2 0-46,-9 4 0,0-1 0,-1-1-30,-4 0 0,-2 0 0,-2 1 0,6-5 0,-1 0 213,-8 5 0,1-2 0,-2 0-213,12-14 0,-4 0 0,-11 9 0,-1 0 45,7-9 0,-1-2 45,-9 0 0,-3 0-45,-7 11 0,-2-1 0,3-8 0,-4-2 90,-9 1 0,-4 2 45,-6-22-135,-1 22 0,-6 0 0,-20-12 0,-6 4 82,11 16 1,-1 1-128,-2-1 0,-3-1 0,-2 3 0,-19-5 0,-1 6 0,9 5 0,-1 1 0,5 3 0,-2 1 0,-3 0 0,-6 2 0,-3 1 0,1 1-68,9 4 0,2 0 1,-3 0 67,-14-2 0,-4 0 0,-1 1-158,11 5 0,-3 0 0,1 2 1,1 0 157,-5 0 0,2 0 0,-3 1-59,2 0 0,-2 0 1,-2 1-1,0 1 59,10 2 0,-2 1 0,0 0 0,1 0 0,1 0 0,-1 1 0,2 0 0,0 0 0,-3 0-18,-1 1 0,-2 0 0,-1 0 0,1 1 0,4-1 18,1 2 0,2-1 0,2 1 0,-1 0 0,0 0 0,-1 1 0,0 0 0,0 0 0,1 0 0,-1 1 0,1-1 0,-1 1 0,1 1 0,0-1 0,-1 1 0,1 0 0,1 0 0,-1 0 0,1 1 0,0 0 0,-15 3 0,-1 0 0,2 1 0,0 0 0,1 0 0,0 1 0,2 0 0,1 0 0,0 1 77,3-1 1,1 0-1,-3 2-100,3-1 1,-2 2 0,0 0-1,3 0-7,-1 0 0,3 0 0,-2 1-15,6-2 0,-2 0 0,0 2 0,1 0-75,-8 5 0,1 1 1,3-1-16,-7 5 0,2-1-15,10-4 0,0 2 0,2 0-178,6-1 1,2 1-1,3-1-212,-5 4 1,2 1-91,-8 8 1,2 1 569,19-12 0,2-1 60,-19 24 0,7-2 0,4-2 0</inkml:trace>
  <inkml:trace contextRef="#ctx0" brushRef="#br0" timeOffset="3552">8598 11860 7713,'-11'-13'1889,"1"1"-1710,1 0-89,0 0 0,1 2 0,0 0-90,2 2 0,1 0 0,0 2 90,0-1-90,1 1 90,0 0-90,3 3 0,-1 0 90,0 0-90,0 0 0,0 0 0,-1 0 0,0 0 0,0 0 90,-4-1-90,1 0 0,-3 0 0,-4 0 0,2 1 0,-5-1 0,-3 0 0,3 0 0,-6 0 0,-6-2 0,5 2 0,-9-2 90,-7-2-90,6 1-351,-13-2 351,10 1 90,-3 0 0,-3-1 0,-1 1 0,-1-2 0,11 4 0,-1-1 0,-19-3-352,19 3 1,-1 1 351,-2 0 0,1 0-1148,-20-2 1103,20 3 0,-1 0 0,0 1 0,2 2-45,-20-2 45,21 2 0,-2 1-45,2 2 0,2 0-2421,-19 2 2421,-14 3 0,22 1 0,0 2 90,1 1-276,0 2 186,-1 1 0,-19 8 90,14-3-90,7-1 0,0 0 0,-6 5 45,16-7 0,0 0-45,-1 2 0,2 0 0,-17 10 38,17-10 1,-1 1 51,-11 9-90,12-8 0,0 1 90,-15 10-90,17-10 0,-1 0-1825,-22 21 1915,14-10 194,-8 10-284,9 1 90,11-10 184,-4 11-274,14-12 0,4 0 90,2 1 0,3 0 1825,4 15-1915,4-11 90,4 11 0,11-1-90,-1-11 2574,9 11-2574,-2-15-2543,19 14 2633,-6-11-90,-10-12 0,1 0-783,6 0 0,1-2 783,22 13-106,-18-13 1,2 1 150,7-1 0,-1-1-45,-9-5 0,1 1 0,11 3 0,4 0 45,3 0 0,0-2-45,-12-3 0,0 0 0,14 3 0,2 0 0,3-1 0,-1-1-557,-14-3 1,0-1 556,15 3 0,0 0 0,-18-5 0,-2 0 439,2 0 0,-1-1-439,1-1 0,1 1 350,0-1 0,0-1-350,1 0 0,0-1 0,1 0 0,0 0 45,2-1 0,0 0-45,1-1 0,0 0 45,1-1 0,3 0-328,-2-1 1,4-1 0,-2 0 372,10 0 0,0-1-30,-10 0 0,4 0 0,0 0 189,0-2 0,2 0 1,-4-1-190,-11 2 0,-2-1 0,3 0-231,11-1 1,3-1-1,-3 0 306,4-1 0,-2 0-45,0-1 0,1 0 0,-1-1 0,0-1-45,-1 1 0,2-1 15,-5-1 0,3 0 0,-2-1-30,-13 2 0,-1 1 0,1-1 0,11-3 0,3-1 0,-1-1 0,-1-1 0,0-3 0,-2 1-183,-11 4 1,-2 0 0,2-2 152,11-3 0,2-2 0,-3 0 0,3-2 0,-2 0 331,1-1 0,0 0-331,0 0 0,-1-1-62,0 1 0,0-1 62,-2 1 0,2-2 0,-6 3 0,3-2 0,-2 1-82,6-4 1,-1 0 81,-9 5 0,2-1 0,-1 0-30,-5 1 0,-1-1 0,-2 2 250,5-3 0,-1 0-220,10-7 0,-1 0-79,-10 4 0,-4 1 79,16-13 0,-23 17 0,-2-1 1191,5-17-1191,-16 10 0,-5-8 0,-19 10 0,-9-1 0,-11-2 1441,-10-3-1441,-11-2 451,19 16 1,-3 1-452,-3-3 0,-3 1-180,-3-2 0,-3 0 135,-4-1 0,-1-1 45,-5 0 0,-1-1 0,-4-1 0,-1 0 30,18 9 0,0 0 0,-4-1-8,-3-1 1,-5-1-1,0 0 1,2 1-648,-5-1 1,3 1 0,-4-2 669,3 2 0,-4-1 0,0 0 0,4 2-373,-2-1 1,2 2-1,1 1 418,-2-1 0,0 1 0,1-1-273,-1 1 0,0 1 0,1-1 243,0 2 0,0-1 0,0 2 3,2-1 1,0 2 0,-3-1-19,1 3 0,-3-1 0,0 1 0,3 1-15,-2 0 0,2 2 0,-2 0-30,6 1 0,-3 0 0,-1 0 0,2 3-30,-14 3 0,1 2 0,4 1 0,13 0 0,3 1 0,-2 1-90,-10 2 0,-3 0 0,3 3-128,4 4 1,2 1 0,3 1-68,-8 2 0,1 1 75,11-2 0,-2 2 1,1 0-594,-13 12 0,3 1 158,14-6 1,2 1-46,-11 8 0,3 0-90,17-7 1,3 0 118,2 0 1,0 1 690,2-1 0,2 1 0,-18 25 0,7-4 0,4-3 0</inkml:trace>
  <inkml:trace contextRef="#ctx0" brushRef="#br0" timeOffset="7148">25452 3601 7263,'-18'-34'3058,"4"14"-3058,-11-9 90,-5 13-698,2 5 608,-13-3 0,6 6-581,-6 1 581,-5 1 90,-4 1-1,-5 1-815,-3 2 816,-4 1 0,-3 3-45,32 0 0,-1 0 0,-1 1 0,0 1 0,-1 0 0,-1 1 0,-1 0 0,0 2 0,0 0 0,-1 0-669,-1 2 0,-1 0 624,0 1 0,0 1 45,-2 0 0,1 1-45,-2 1 0,0 1-574,-1 0 0,-1 1 574,1 1 0,-3 0 30,5 0 0,-4 2 0,2-1-661,-6 4 1,-1 0 660,9-3 0,-2 1 0,1 1-30,3 0 0,0 1 0,2-1 44,-5 5 1,1-1-45,-11 8 0,1 1 0,10 1 0,3-1-199,11-7 1,2 0 243,-5 7 0,2 1 129,9-1 1,5-1-85,-5 16-45,14 0 0,6 0-45,9 1 0,2-12 0,4-1 45,10-7 0,3-5-608,20 17 563,-12-15 0,2-1 0,-6-7 0,4-2-1,23 9 1,4-2 0,-10-5 0,0-1 0,-5-2 0,3 0 0,3-1 30,7-1 0,3-1 0,-2-1-233,-10-3 1,-2 1 0,4-2 202,-3 1 0,2-1 0,3 0 0,-1 0 0,7-1 0,1-1 0,0 0 0,-3-1-265,7 1 0,-3 0 0,3-1 265,-3 0 0,2 0 0,2 1 0,0-2 0,-13 0 0,2 0 0,-1-1 0,0 1 0,-3-1 0,3 0 0,-4 0 0,1 1 0,2-1 0,-1 0 0,3 0 0,0 0 0,1 0 0,-1 0 0,0-1 0,0 0 0,0 0 0,-1 0 0,-2 0-39,1-1 0,-3 1 1,1-1-1,1 0 39,0 0 0,2 0 0,1 0 0,-2-1 0,-3 0 0,12 0 0,-5-2 0,0 0 0,0 0 0,-1-1 0,3 0 0,-1-2 0,3 0 0,0-1 0,-3 0 0,2-1 0,-2 0 0,2 0 77,-5-1 1,4 0-1,-2 0 1,-4 0-78,-2-1 0,-4 0 0,0-1 10,-1 1 1,-1-2 0,0 1-11,-3-1 0,0 1 0,2-2 0,10-5 0,3-1 0,-4-1-45,6-2 0,-1 0 45,-10 2 0,0 0 0,-4-1 153,-1-1 1,-4 0-154,-2 0 0,-2-1 239,-3 0 0,-1 0-194,-4 0 0,-1-1 401,18-22-446,-8-1 0,-10 1 0,-9 1 90,-16-19-90,-10 15 0,-3 17 0,-3 1 90,-22-12-90,-12 0 0,18 22 0,-2 0 297,-5 0 1,-3 0-298,-3 1 0,-5 0 0,-4 1 0,-6 0 0,1 1-160,10 4 0,2 0 0,-4 1 137,2 0 1,-3 0 0,-1 0-1,-1 0 0,-6 1 1,-2-1 0,0 2-1,3 0-195,-6-1 1,1 1-1,-2 0 195,3 1 1,-3-1-1,-2 1 1,1 1-50,11 2 0,-2 1 0,1 0 0,1 0 0,1 1-185,0 0 1,1 1 0,1 0-1,-3-1 185,1 1 0,-3 0 0,-1 0 0,2 1 1,3 0-69,-13 1 1,5 0-1,-1 1-130,0 0 0,0 1 1,1 1-61,1-1 0,0 2 0,0 0-90,2 0 0,1 1 1,-3 1 419,2 0 0,-2 1 0,-1 1 0,4 0 0,-2 0 0,3 1 0,-2-1 0,3 1 0,0 0 0,1 0 0,-1 0 0</inkml:trace>
  <inkml:trace contextRef="#ctx0" brushRef="#br0" timeOffset="8165">20661 5654 8342,'3'-10'2069,"0"0"-1889,-1 2 0,0 2-90,1 1 0,0 3-90,0 1 90,0 4 0,0 1 0,0 3 0,1 3 89,0 10-89,0-3 0,1 9 90,2 4-90,-1-7 0,2 9 90,3-2-180,-2-8 90,5 6 0,1-4 0,-2-6 90,4 3-90,2-6 0,-5-4 0,5 0 0,1-3 0,-5-4-90,4-1 89,-6-2 1,0-1 0,0-1-90,-1-2 90,1 0-90,-1-1 90,-1-2 0,1-1-90,-1-2 90,4-6-90,-4 2 0,4-4 90,-1-3-90,-4 4 0,4-6 0,-4 5 0,0 0 0,0-1 0,0-1 0,1-1 0,-1 0 90,1-2-90,0-1 0,4-11 0,-4 9 0,4-9 0,-6 12 0,3-9 90,-3 9-90,1-6 180,-4 6-180,-1 7 90,-1-1 0,0 6-90,-3 3 0,1 0 0,-2 4 0,0 1-360,0 1 90,-4 4-90,1 0-179,-4 5-361,0-2-269,-1 3-270,-1 1-1,-2 0-89,0 0 1529,0-2 0,1-1 0,0-1 0</inkml:trace>
  <inkml:trace contextRef="#ctx0" brushRef="#br0" timeOffset="9748">26895 5965 9781,'3'-5'1350,"-1"2"-1260,-1 1 89,0 2-179,0 1 0,0 0 0,1 0 0,1 1 90,0 0-90,1 1 90,2 1 0,1 1-90,3 1 90,1 1 0,3 0 0,2 1-90,2-1 90,2 0-90,1 0 90,3 1 0,14 1-90,-7-3 90,13 2-90,4-4 0,-9 0-645,14-2 645,-13-1 0,0-2 0,3-2 0,0 0 0,1-1 0,0-1 90,0 0-90,-1-1 0,-1 0 0,0 0-3149,-2-1 3149,-1 2 0,0-1-1352,15-1 1441,-13 2-381,1 2 1,-1 0 381,1 2 199,21 1-199,-21 5-90,-10 0 2287,7 5-2197,-3 5 1455,-8-2-1455,7 5-90,1 4 0,-7-5 1228,10 6-1228,6 0 0,-9-6-97,13 3 97,6-2 90,-11-7-1098,16 3 1008,-16-8 0,0-2 0,2-1 0,0-3 0,1 0-2486,19-5 2486,-15 0 0,13-4-1987,-3-4 1987,-15 2-46,12-6 46,-2-3 0,-14 3 0,13-7 0,-1-2 0,-13 5 205,12-4-205,-16 8 0,-2 2 0,0 2 90,-1 1-90,10-2 90,-11 5 0,9-1-90,-16 6 90,-2 1 0,0 2 0,-2 2 0,0 2 2161,10 4-2161,-8 0 90,7 6 0,2 4-91,-7-2 3049,9 6-2959,3 3-179,-7-5 0,12 6 90,4-1-701,-8-6 611,13 5 90,5-2-2542,-13-6 2452,14 4 0,-18-8 171,0 0-171,1-2-465,-1-1 465,0 0 0,18 0 0,-13-2 0,14 0 90,2-2-90,-15-2 0,14-1 0,-2-4 0,-13 0 90,11-2-90,-5-5 0,-12 2 0,10-5 90,-1-3-1521,-11 2 1431,10-4 0,-14 4 0,14-5-90,-10 5 91,9-3-1,0 3 0,-12 5 348,9-2-348,-2 4 0,-11 3 2178,8 1-2358,-4 3 3213,-9 2-3483,6 0-1979,-6 0 900,-8-2-270,2-1 1799,-8-5 0,-6-1 0,-1-3 0</inkml:trace>
  <inkml:trace contextRef="#ctx0" brushRef="#br0" timeOffset="12147">24957 11055 7713,'-36'-9'1978,"0"2"-1708,-1-1-5840,-1 1 5750,-1 0 0,0 2 1319,-1-1-1320,0 1-1408,0 1 1409,-1-1-90,1 2-55,-1-1 145,1 1 0,-2 0 1754,1 1-1754,0 0-90,0 1 0,0 1 0,0 1 0,0 1-90,-1 1 90,-1 2-90,-1 0 90,-2 2-90,-1 0-391,-3 3 481,-2 1-90,0 1 0,-2 1 90,0 1 1511,-1 1-1511,0 2-90,0 0 90,0 1-90,0 1 45,16-5 0,-1 1 45,-21 10-45,22-10 0,-1 2 0,1 1 0,0 0-2334,-20 9 2334,21-8 0,1-1-45,-14 9 65,2 1 25,1 0-218,2 1 218,1 0-90,3 0 90,0 0-90,3 1 90,2-1-592,12-7 1,0 1 591,-12 11-90,-10 12 1301,4 3-1211,10-10-90,-8 12 45,21-24 0,1 0-45,-10 15 45,11-14 0,1 1-8,-14 28 53,10-13-90,-3 12 64,11-19-64,2 1 90,3-1-90,2-1 90,2 1 2386,3-1-2476,2-1 90,2 0 429,1 0-519,2 0 0,1-1 90,1 2-90,0 0 0,3 20 0,-2-12 45,-3-6 0,0 2-2433,0 9 2388,0 16 0,-3-16-580,-1-13 0,0 2 580,0 20 30,0-20 0,-1 1-30,1 2 0,0-2-559,1 23 559,-1-22 0,-1 2 0,1 1 0,0-2 0,0 25 0,0-23 0,-1 1 0,1 4 0,1-2 0,-1-9 0,0 0 0,1 11 0,1 2 0,1 2 0,1-2 0,-1-10 0,1-1 0,1 13 0,1 0 0,-2-15 0,0-2 638,1 2 1,0 0-639,0 0 0,0 0-398,0 1 1,1 0 397,-1-1 0,1 2 45,4 17 0,1 0-45,-3-14 0,-1 1 0,4 11 0,1 2 45,1 0 0,0-2-45,-3-12 0,0 0 45,4 11 0,0 3 45,1-2 0,1-1-45,-4-12 0,0-1 0,4 11 0,2 2 90,1-3 0,1-3-90,-4-11 0,1 0 0,4 10 0,4 0 89,3-2 1,1-3-90,-6-9 0,1-1 0,8 9 0,3-1 45,5-2 0,0-2-448,-9-9 0,1 0 358,11 7 0,1-2 45,-13-11 0,0-1 0,17 6 0,1-2 0,-12-5 0,1-2-164,11 4 1,2 0 118,0-5 0,-1-1 0,-11-4 0,-1-1 0,12 3 0,1-1 45,1-3 0,-2-1-45,-11-2 0,0 0 0,12 1 0,1-1 0,2 0 0,-2-1 0,-11-2 0,0 1 30,13 1 0,0-1-30,-15-1 0,-1-1 0,1 1 0,0 0 0,2-1 0,-1 1 315,1-1 0,1 0-315,1 0 0,-1 0 0,2-1 0,-1 1 0,1-1 0,0-1 261,1 1 0,-1-1-261,1-1 0,0 1-45,0-1 0,0-1-590,0 1 1,0 0 544,0-1 0,-1 0 45,-1 0 0,2 0-532,18-1 0,0 0 532,-16 1 0,0-1 125,12 0 1,3 0-171,-4 1 0,-2-1 45,-14 1 0,0 1 45,12-2 0,0 1-45,-3 0 0,-2 1 45,-12 0 0,0 0 0,9 0 0,1-1 0,-1 1 0,-2-1 0,-11 1 0,1 0 0,9 0 0,2-1 0,1-1 0,-2 1 0,-9 1 0,0-1 0,13-1 0,-1 1 0,-13 0 0,-2 0-45,2 0 0,1 0 45,0-1 0,0 1 156,1 0 0,0 0-201,0-1 0,2 1-45,18-2 1,1-1 44,-14 2 0,0 0 296,15-1 0,-2 0-296,-15 1 0,-3 1 45,1-1 0,0 1-45,0-1 0,1 1 45,17-2 0,1 0 0,-15 1 0,0 1 0,14-3 0,-1 0 0,-18 2 0,-1 0-202,16-3 1,1-1 156,-14 2 0,1 0 45,11-2 0,1-1-45,1-2 0,-2-1 0,-11 2 0,-1-1 0,13-3 0,1-3-90,1-4 0,-2-1-349,-13 5 0,1-1 439,13-8 1,-1 0-1,-16 6 0,-2-1 180,1 0 1,0-2-181,0 1 0,-1-1 453,0 0 0,0-1-408,-1 1 0,0-1 0,-1-1 0,-1 0 0,0 0 0,-1-1 37,0-1 1,-2 1-38,0-1 0,0-1 90,10-13 0,-1 0 214,-10 10 0,0-1-214,7-9 0,0-1-45,-13 13 0,-2 1-507,0-1 1,-1-1 506,-1 1 0,-1-1 45,-1 0 0,0-1-114,3-14 1,-1 0 68,-5 10 0,-2 0-45,3-10 0,-1-1 165,-5-2 0,-2 1-165,-3 10 0,0 0 45,0-12 0,-1-2-45,-3-4 0,-3 0-206,1 11 0,-1 0 206,-2-15 0,0 0 0,-1 15 0,0 2 490,0-2 0,-1-1-445,-1 0 0,0-1-45,0 2 0,-1-5 0,-4-8 0,-1-7 0,0 4-312,1 1 0,-1 0 312,0-1 0,-2-3 0,0 2 60,2 12 0,0 2 0,0 2-283,-3-9 0,0 1 223,2 8 0,0-2 0,-2 0 30,-1 2 0,-1 0 0,1 3 15,-4-8 0,-1 0-45,4 9 0,-2-2 0,-1 0 30,-1 3 0,-1 0 0,0 2 15,-4-7 0,-1 1-45,3 6 0,0 0 0,0 2 45,-3-2 0,0 3-45,-1-1 0,0 1 45,-1 0 0,-1 1-45,0 1 0,-3-1 0,2 4 0,-2-2 0,0 2 0,-6-5 0,-1 0 0,5 6 0,-2-2 0,2 3 0,-5-2 0,1 1 0,-2-1 0,0 1 0,-1 1 0,-1-1 0,0 1 0,-1 0 0,0 0 0,-2 1 0,1 2 0,-3-1 0,2 1 0,-9-4 0,-1 1 0,9 5 0,-3-2 0,-1 2-235,-3 0 1,-1 1-1,2 1 235,11 4 0,0 1 0,-1 0 140,-12-5 0,-3 1 1,-1-1-141,-2 2 0,0 0 0,1 2-78,13 3 1,1 0 0,-2 0 77,-12-3 0,-3 0 0,-1 0-23,16 4 1,-1 1-1,0-1 1,3 2 22,-4-1 0,2 0 0,-3 0 22,3 1 1,-2-1-1,0 1 1,3 0-53,0 2 0,2 0 0,1 0 211,-1 1 1,0-1-1,0 1-241,0 0 0,0 1 0,1 0-84,0 0 1,0 0-1,0 0 24,1 0 0,1 1 0,-3-1-180,-15-2 0,-3 1 1,3 0-1,13 1 0,3 1 0,-3 0-90,-10-1 1,-3-1-1,0 2-630,2 0 1,1 1 0,2 1 209,-10-2 1,1 1 773,9 1 0,-2 0 0,4 1 36,-3-1 0,3 0 0,0 0 0,0 0 0,1-1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53:09.824"/>
    </inkml:context>
    <inkml:brush xml:id="br0">
      <inkml:brushProperty name="width" value="0.09071" units="cm"/>
      <inkml:brushProperty name="height" value="0.09071" units="cm"/>
      <inkml:brushProperty name="color" value="#FF0000"/>
    </inkml:brush>
  </inkml:definitions>
  <inkml:trace contextRef="#ctx0" brushRef="#br0">5210 9320 12210,'-3'2'1889,"1"-1"-1259,2 0-451,0 1 1,0-1 90,0 2 0,1 2 0,1 2 90,1 5 0,-1 5-91,2 3 91,0 5-180,1 3 180,1 4-270,0 3 0,0 3-535,0 3 625,1 1-180,-1 1 90,0 1-950,0 1 860,0 0 90,3 19-90,-1-15 0,2 14 0,1-6-90,-2-15 90,2 9-360,2-8 90,-5-13-180,4 5-899,-4-10 540,-1-9-181,0 0-1041,-3-9-1117,-4-5 1619,-6-10 1529,-1-3 0,-4-9 0,3 1 0</inkml:trace>
  <inkml:trace contextRef="#ctx0" brushRef="#br0" timeOffset="685">4978 9379 7623,'-8'-12'4227,"2"3"-3867,1-1 0,4 4-90,2-1 0,2 1-91,3-1 91,2-1 0,2 0 0,4-1 0,3-2-90,3 0 179,16-7-179,-4 2-328,13-4 418,11-6-1753,-9 5 1528,-15 6 0,1 0-45,5-2 0,-1 0 90,23-10-451,-20 9 1,1 0 360,2-3 0,0 2 0,-9 3 0,0 0 0,9-5 0,2-1 0,0 0 0,-1 0 45,-11 5 0,0 0-613,9-6 0,-1 1 658,12-7 0,-5 1 90,-4 2 90,-4 1-90,-6 4-1623,7-5 1713,-15 8 90,5-2 1019,-12 7-1199,-6 5 589,1-1-769,-7 5 1189,-3 1-1009,0 2 3572,-3 3-3662,0 1 0,-1 3 90,2 2-90,1 2 0,0 3-1,2 2-89,-1 3 90,2 2-90,-1 3 0,1 2 0,1 3 90,4 17-90,-2-9-266,3 13 266,1 6-843,-2-13 843,3 15 0,0 1-3024,-2-13 3024,4 15 0,-3-19-172,1 0 172,1 0 0,0-1 0,9 17-796,-7-14 796,5 11 0,-2-4 0,-6-13 0,3 9 0,-8-17 0,1 10 0,-4-10 474,0 6-474,-6-4 0,0-8 2781,-4 5-2781,-6-3 0,0-7 242,-5 4-242,-10 0 0,4-6 1694,-12 5-1694,-10 2 0,6-4-351,-16 7 351,20-11 0,0 1 0,-23 9-1555,18-7 1,-2 0 1554,10-5 0,-1 2 0,-17 7 0,-1 1-45,11-5 0,0 0 45,-12 7 0,-1 0-807,1 1 0,1-1 807,12-6 0,1 1-296,-10 4 0,0 1 161,7-4 0,2-1-225,-16 10 135,22-13 1,0 0-766,-15 7-160,16-8-20,-5 0 267,13-9-1076,7-5 90,-2-2 2142,7-4-253,3-2 0,2-1 0,1-1 0</inkml:trace>
  <inkml:trace contextRef="#ctx0" brushRef="#br0" timeOffset="1350">3468 11133 8252,'-1'-8'4048,"0"1"-3328,0 1-181,1 0-179,0 0 270,2-3-271,0 3-89,1-3 360,5-1-360,0 0 90,6-3-1,11-5-179,-4 4 0,12-7 0,8-5-90,-7 5-1033,13-8 943,-11 8-2870,20-12 2870,-11 8 0,-16 8 0,2-1-386,1 1 0,-1 0 386,17-9-155,-17 10 1,0 0 64,26-12 0,-15 8-90,9-2-449,-11 4 179,-13 7 570,4-1-1470,-11 4 3427,-6 2-2797,0-1 42,-7 2-491,-4 1 407,-2 0-587,-5 1 1349,-2-1 0,-1 0 0,-1-2 0</inkml:trace>
  <inkml:trace contextRef="#ctx0" brushRef="#br0" timeOffset="1684">4107 10411 8252,'-34'-5'4588,"4"2"-4229,16 2 91,1 2 360,-3 0-450,5 0-91,-1 0 361,6 0-180,4 0-90,12 0-181,1-1-89,11 1 0,-2-2 0,4-1 0,3-1 0,4-1-90,19-6 90,-8 2-901,13-3 811,-14 3 0,17-3 0,-16 4 0,-1 1 0,-1 2 0,-3 1 0,16 1-291,-26 7 381,-8 1-90,1 3 0,-9 6 0,-5-2 90,-1 6-90,-10 7 0,-1-4-90,-6 8 0,0-6 787,-3 1-1057,0 1-506,-2 0 237,0 1-810,-6 11 539,6-10-359,-4 8-1910,0-3 1640,6-7-91,-4 7 1620,7-10 0,0-1 0,0 0 0</inkml:trace>
  <inkml:trace contextRef="#ctx0" brushRef="#br0" timeOffset="2050">3949 11826 10321,'-7'0'3328,"-1"1"-2968,3 2 180,-2 6-360,4-2-1,-1 6 181,4 5-270,1-3 0,1 7 0,3-4-180,3 9-90,-1-6 0,3 7-449,0-1 89,-1-8-180,0 6-1438,-2-4 719,-3-6-91,-1 1 1530,-7-7 0,-1-5 0,-3-1 0</inkml:trace>
  <inkml:trace contextRef="#ctx0" brushRef="#br0" timeOffset="2388">3702 11868 7533,'-6'-8'4587,"-1"-4"-4227,2 3 270,-1-6-451,5 6 1,3-3 180,6-2-270,2 2 0,6-5 0,13-4-90,-3 5 90,11-7-90,9-1 0,-9 7 0,13-6 90,0 7-1476,-14 5 1476,9 1 0,-11 9 0,-10 3-1,2 4 91,-13 3 90,-3 3-90,-3 3 180,-3 3-90,-2 4-90,-4 3 89,-3 2-89,-2 4-90,-3 2 90,-10 18-90,3-10 994,-6 13-1084,-1 0 0,7-12-90,-5 9-359,6-5-3203,6-15 3112,-1 7-90,6-18-269,4-3-90,1-4-361,2-3-1798,4-5 1529,1-6 1619,4-7 0,1-6 0,1-3 0</inkml:trace>
  <inkml:trace contextRef="#ctx0" brushRef="#br0" timeOffset="2783">4335 11736 7533,'-19'-1'5577,"-5"4"-5038,8 2-89,-5 4 359,0 7-449,6-1 90,-4 5 90,6 5-270,5-5-180,0 6 89,7 0-179,3-7 90,3 4-90,3-10-90,1-1 90,2-2 0,0-2 0,3-2-90,-1-3 90,1-3 0,-1-1 0,1-4 0,4-7 0,-5 1 0,2-6 180,-4-3 90,-5 4-90,1-5 360,-5 4-180,-1 4-1,0-1-89,-2 3 90,0 4-180,-1-1 90,0 4-180,1 2-90,0 0 180,0 1-180,4 4 0,2 2-180,3 2 180,3 1-180,3 4 90,-2-3-180,5 4-360,1 1 1,-4-4-181,4 4-1169,0-5 810,-4-2-90,2 0-270,-6-4-90,-3-1-1,-2-2 1,-2-1 1619,-1-3 0,-1-2 0,0-2 0</inkml:trace>
  <inkml:trace contextRef="#ctx0" brushRef="#br0" timeOffset="3017">4438 11527 7533,'-5'-8'3957,"2"1"-3237,-1 1-180,1 1-1,1 1-359,0 2 0,2 1 90,3 4-180,1 2 90,3 4 0,6 9-90,-1-1 0,4 9-90,3 9 0,-3-6-233,5 8 143,-7-11-90,1-1-90,0-2 0,0 0-90,-1-1-89,1-2-271,-2-1-89,-1-1-361,-2-3-1528,0 2 1492,-5-6 1206,0 1 0,-4-8 0,-1-1 0</inkml:trace>
  <inkml:trace contextRef="#ctx0" brushRef="#br0" timeOffset="3483">4543 11819 7533,'3'-11'3508,"1"2"-3238,2-5-91,1 3-89,3-1 0,2-2 0,1-1 0,3-1 90,11-10-1056,-6 5 966,9-8-459,-1 0 459,-8 7 0,5-4 180,-7 6-180,-7 7 90,1-2 270,-6 8-181,-4 3 920,0 1 160,-3 3-213,-3 8-776,0-1-180,-3 7 179,1 4-179,2-3-90,-2 6 90,1 4-180,2-6 0,0 5 0,3-8 0,1-2 0,1-2-90,1-1 90,0-2 0,4-1 0,-1-3-90,2-3 90,2-7 0,-3-2 0,3-6 0,-2-6 0,-2 2 0,1-7 0,-4 0 0,-1 6 0,0-3 0,-3 9 90,1 2-90,0 3 0,-1 0 0,1 3 0,-1 1 0,0 0 0,0 2 0,1 0 0,2 2 0,0 1 0,2 3 0,4 3 0,-1-1-90,4 2-270,1 1 91,-1-3-91,4 2-810,3-4 361,-2-2-1,5-2-1528,5-9 988,-6 0-179,7-6 0,-6-1 1335,2-4 1,2-4 0,2-4 0</inkml:trace>
  <inkml:trace contextRef="#ctx0" brushRef="#br0" timeOffset="4101">6448 9403 7892,'7'-7'2879,"-2"1"-2609,-1 3-90,-1 0-1,2-1 181,3-1-270,-1 1 360,11-7-270,-6 5 0,8-4 0,-2 1-90,-3 2 90,5-4-1,2-1-89,-5 3 90,6-5 0,2-1-90,-4 3 0,7-6 0,-7 5-90,2-1 90,-1-1-90,2 0 90,-2-1-90,10-6 90,-9 6-90,5-4 90,-12 7-90,0 2 0,-3 0 0,-1 2 0,-2 1 0,-2 1 0,-1 1-180,0-1 90,-3 2-90,0 0-450,-3 2 271,-2 1-271,1 0-1079,-3 1 450,0 1-91,-2 1 1350,-2 1 0,1-1 0,-2 0 0</inkml:trace>
  <inkml:trace contextRef="#ctx0" brushRef="#br0" timeOffset="4450">6928 8886 8432,'-8'0'3508,"2"0"-2428,-3 0-811,4 0 91,1 0-90,3 0-180,7 2 0,1-2-90,7 2 0,7-2 0,-3-1 0,9 0 0,-7-1 0,11-1-298,-8 1 298,9 0-39,-4 1 39,-7 1 0,4 1 0,-5 2 0,-6 0 0,1 2 0,-8 0 0,-1 1 0,-2 1 0,-2 2 297,-2 0-297,-1 2 130,-2 1-130,-2 1 90,-6 8 0,1-4-90,-4 6 0,4-7 0,-1 0 0,1 0 0,1 0-270,-3 6 0,5-7-90,-1 4-269,5-8-271,2-1-269,0 0-360,2-3 0,1-1 1529,3-2 0,1-3 0,4-2 0</inkml:trace>
  <inkml:trace contextRef="#ctx0" brushRef="#br0" timeOffset="4768">7812 8902 7533,'1'-7'4407,"2"1"-4227,-2 4 90,2 0 270,1 4-360,1 1 89,1 3 1,0 1-90,1 2 0,0 2 0,0 3 0,1 1 0,2 11-651,-2-5 471,2 8-121,-1 2 31,-2-6 0,0 6-360,-1-1 90,-2-8 1,1 5-1080,0-6 359,-4-6-269,0 0-90,-3-8-90,-2-3 1529,-1-3 0,-1-1 0,1-2 0</inkml:trace>
  <inkml:trace contextRef="#ctx0" brushRef="#br0" timeOffset="5117">7607 8822 8072,'-8'-8'3508,"1"1"-2698,2 0-450,2 2-180,2-2 89,8-2-89,1 2-90,7-3 90,11-1-180,-3 2 90,11-2-90,7 1 0,-8 3-483,12-1 483,-13 5 0,0 1 0,0 1 0,-1 1 0,-2 1 0,-2 2 0,-4 2 90,-2 1 137,8 17 43,-14-5 0,5 14 270,-20 4-180,-4-6-91,-6 11 271,-11 4-360,3-10 0,-8 11 90,-1-2-1524,7-11 1254,-6 8 264,6-4-444,7-11-90,-1 5-512,7-8 63,4-8-91,4 0-269,3-9-1890,8-4 2756,-2-4-1406,4-4 1619,0-3 0,1-2 0,2-3 0</inkml:trace>
  <inkml:trace contextRef="#ctx0" brushRef="#br0" timeOffset="5499">8342 8822 8432,'-8'-8'3778,"2"4"-2789,-8 0-629,4 4 0,-4 3 450,0 7-541,3-1 1,-1 7 270,4 5-450,3-2 0,1 6 0,6 2-90,1-7 0,3 6 0,2-10 0,7 3-90,-2-6 90,6 1 0,1-7 0,-5-4-90,5-2 90,-2-6 0,-6 0 0,2-3 90,-4-3-90,-4 1 0,1-4 0,-4 3 0,-1-2 0,0 0 0,-2 0 90,1 0 0,-1 0 0,0 2 90,0 1-90,0 2 179,0 0-89,-1 3 0,1-1 0,0 4-180,0 2 0,2 5 0,1 1-90,2 4 0,0-3-90,1 1 0,1 0-179,1 1-721,5 1 451,-3-2-181,5 0-1349,2-4 720,-5-1 0,3-2-90,-6-3 1529,0-1 0,0-3 0,0-1 0</inkml:trace>
  <inkml:trace contextRef="#ctx0" brushRef="#br0" timeOffset="5751">8521 8421 8792,'-4'-9'4228,"2"0"-3599,0 2 91,1 3-450,2 2-90,2 5 269,7 8-179,-1 1-90,6 7 90,6 8-180,-4-4-90,7 9 0,2 4 0,-6-8-494,6 11 315,-9-13-1,1 0-180,-2-1 90,0 0-180,-2-3-719,4 6 449,-7-9-269,3 4-1350,-8-9 900,-3-5 403,-1 0 1036,-5-7 0,-1-2 0,-1-1 0</inkml:trace>
  <inkml:trace contextRef="#ctx0" brushRef="#br0" timeOffset="6216">8564 8814 10501,'11'-10'810,"1"1"-810,9-3 89,-2 2-89,10-6-382,-5 3 382,2-1 90,1-1 90,1-1-90,-1 0-2888,12-8 2978,-11 6 89,7-5 79,-6 1-78,-10 6-1,4-4 631,-9 4-450,-5 4 324,0 0 395,-6 3 2710,-1 5-3429,-3-1 428,-3 4-698,-1 1 0,-2 2-90,-5 6-90,3-1 0,-3 5 0,-1 11 0,6-7 0,-3 11 0,9-5 0,1-5 0,4 4 0,4-2 0,0-7 0,5 3 0,2-7 0,-3-3 0,5-2 0,1-6 0,-4-2 0,3-3 0,0-6 0,-5 2 0,3-6 0,-6 5 0,3-6 0,-4 5 0,3-4 0,-4 5 0,-3 4 0,2 0 0,-2 5 0,0 4 0,0 1 0,1 9 0,0-1 0,2 5 0,2 6-90,-1-3-270,4 5-89,-3-6-271,2 1 1,0-1-181,2 0-179,0-2-1710,7 5 1170,-5-5 0,5 3 1619,-1-3 0,-7-3 0,4 3 0</inkml:trace>
  <inkml:trace contextRef="#ctx0" brushRef="#br0" timeOffset="7686">3784 13222 8432,'-8'-2'2789,"0"0"-2340,-1 0-89,0 2-90,-1 0 90,0 2-90,-1 1-1,-1 1 91,0 2 180,-8 7-180,6-1 89,-12 15-269,12-7 0,-4 11 180,4 8-180,4-6-90,-1 14 0,5 5-2444,3-10 2354,3 13 90,2-18-90,2-1 90,3-1-90,2-1 90,2-3 0,9 11 0,-4-12-90,8 5 90,5-9-90,-5-10 2533,8 2-2533,5-14 90,-9-5-90,10-7 0,1-13 0,-9 1-90,8-9 90,-4-8-596,-9 8 596,3-10 0,-9 2 0,-8 9 0,1-5 90,-11 7-90,-3 8 0,-4-2-90,-11 9 90,2 5 0,-8 2 596,4 6-596,-1 1 0,0 3 0,0 1 0,1 2 0,1-1 0,2 2 0,1-1 0,2-1 0,0 1-89,5-4 89,1 1 0,5-4-90,2-2 90,3 0 0,7-6 0,0 1 0,6-5 0,5-7 0,-4 3 0,8-6 0,0-2 90,-5 5-90,5-4 0,-9 8 0,4-2 0,-5 4 0,2-2 89,-3 5-89,-4 3 0,2 0 90,-1 6-90,-2 0 90,2 3 0,0 4-90,-2 0 90,1 5 0,-3-2-90,-1 1 0,0 1 0,0 0 90,-1 0-90,0 1-90,0-1 90,0 0-809,5 7 269,-4-9-90,5 4-1259,-2-13 450,-1-3-90,3-5-1799,1-8 3328,-3 0 0,4-8 0,-4 3 0</inkml:trace>
  <inkml:trace contextRef="#ctx0" brushRef="#br0" timeOffset="8270">4462 13227 7803,'-15'8'4407,"-4"7"-4137,7-2 90,-5 6-180,6-1-1,0 1 1,0 2 0,2 0 0,2 1 0,1 10-90,4-9-90,1 7 0,7-6 0,1-7 0,3 1-90,7-7 90,-3-6 0,6-1 0,0-9 0,-5 0 0,4-6 0,-7 1 0,-1-1 0,-2-1 0,-1-1 0,-2-1 0,-2 0 0,-1-1 90,-3 2 0,0 0 270,-3-5-180,1 5 89,-3-2 541,-1 2-450,1 4 90,-2-1 359,0 0-539,2 3 90,-1-2-90,3 3-1,0 0-89,1 1-90,0 0 0,3-2-90,0 1 0,2-2 0,2 2 0,2-1 0,1 0 0,2-1 0,13-5 0,-7 6 0,9-3 0,-6 7 0,-6 4 0,3 2 0,-3 5 0,-5-1 0,2 5 180,-4 4-180,-3-3 0,-1 4 0,-3 1 0,0-6 0,-2 4 0,2-8 0,-1-1 0,1-2 0,0-1 0,-2-3 0,-1-3 0,-1-1 0,-1-4 0,-2-7 0,3 2-90,-2-5 0,2-3 90,2 4 0,0-4 0,3 2 0,-1 6 0,1-3-180,0 7-179,0 2-181,0 1 0,1 1-179,0 1-1,1 0-90,1 1-89,1-1 89,2-1-1168,4-1 898,-2 1-179,3-2-1530,-1 2 2789,-1 0 0,3-2 0,-3 2 0</inkml:trace>
  <inkml:trace contextRef="#ctx0" brushRef="#br0" timeOffset="9537">4831 12987 8162,'-4'-8'1799,"1"1"-1619,1 5 90,0-1-90,0 1 90,0-1-90,1 1-90,0 0 90,1 1-1,0-1 1,-1 1 0,1-1-180,0 0 90,0 0 90,0 1-180,-2 4 0,1-2 0,-2 3 0,2-3 0,0 0 0,1 0-90,0 0 90,-1 1-90,0-1 0,-1 1 0,1 0 0,-1 0-269,-1 2 179,2-1 0,-2 1-270,2 0 270,1-1 0,0 1-90,0-2 180,0 0 0,0 0 1,1-1 89,-1 1 719,0-1-629,0-5 0,0 0-90,0-5 90,0 3 0,-1 1 90,-1-3 0,-1 2-90,-1-3 179,-2 0-179,1 1 90,-2-2 180,-2-1-180,2 2 0,-2-4 90,3 4 0,-1 1-1,2-1 91,-1 1 540,-2-2-451,3 3 1,-2-2 90,3 5-90,0 1-91,2 0 91,-1 1-270,2 0 450,-1 0-360,5 12-180,-1-1 179,4 11-89,4 6-90,-2-3-90,4 8 0,4 4 0,-3-8 0,6 9 0,3-3 0,-4-8 0,6 5 0,-6-12 0,0-3 0,2-1 0,-1-2 0,2-3 0,7-1 0,-7-4 0,5-1 0,-2-7 0,-7-1 0,4-3 0,-3-3 0,-6 1 0,2-4 0,-4-2 0,-4 2 0,1-3 0,-3-2 0,-2 5 0,-1-5 0,-2 7 0,-1 0 0,-2 0 0,0 2 0,-1 0 0,-5 0 0,1 2 0,-3 0 0,-1 3 0,3 1 0,-3 1 0,4 1 0,3 0 0,0 0-90,3-1 0,2 1 0,1-1-179,2 0 179,1 0-90,3-2 0,0 0 90,1-2 0,2-1-90,1-2 180,2-3-90,7-9 0,-3 3 90,5-7 0,2-1 0,-7 6 0,5-4 0,-6 6 0,-6 7 90,1-1-90,-6 7 0,-2 3 0,-2 2 0,-4 5 0,-1 1 0,-2 3 90,-4 5-90,3-2 0,-2 5 0,3-3 0,1 1 90,0 0-90,0 0 0,3 0 0,0 4 0,3-5 0,1 3 0,6-4 0,-1-4 0,3 1-90,0-5 90,0-2 0,2-1 0,-1-2 0,1-1 0,-1-2 0,1-1 90,-1-1-90,4-4 0,-4 2 0,2-3 0,-5 3 0,2-4 0,-4 3 90,1-1-90,-2 2 0,-2 3 90,0-1-90,-1 4 0,-1 1 90,4 3-90,-1 2 0,3 4 90,2 3-90,0-3-90,3 4-180,3 0 0,-3-4-180,3 2 1,-3-5-901,5-2 451,-2-3 89,4-3-1258,4-9 898,-5 0-89,5-6-1350,-2-7 2609,-6 4 0,4-8 0,-7 7 0</inkml:trace>
  <inkml:trace contextRef="#ctx0" brushRef="#br0" timeOffset="9986">5599 12502 7533,'-18'0'4587,"4"2"-3687,-11 8-631,11 0 1,-4 5 90,4 5-180,5-3 90,0 5-90,6 0-180,4-5 90,2 4-90,3-7 0,3-2 0,1-1 0,3-1 0,0-3 0,2-1 0,0-3-90,2-2 90,-1-2 0,7-5 0,-7 0 0,5-3 90,-5-4 0,-6 2 89,1-3 451,-6-1-270,-3 5 180,0-3 449,-3 3-449,-1 5-1,0-2-179,-1 5 0,0 1-180,0 0 90,1 2-270,0 2 90,0 3-90,2 2 0,3 8 90,1-1 0,4 7-90,8 7-958,-1-5 958,7 10-641,7 4 641,-5-7-90,8 10 1,5 4 89,-11-10 0,9 12-90,-5 0 0,-10-11 90,4 10-90,-12-16 90,-2-3-90,-4-2 90,-3-2-90,-4-4 0,-8 3 90,-2-7 0,-8 0 0,-11-10 0,5-6 0,-11-4-180,-4-14 0,10 2 841,-9-12-1561,5-7 181,12 6-91,-3-10-1619,11-4 900,6 12 420,2-11-2399,6 2 3508,2 9 0,4-10 0,1 12 0</inkml:trace>
  <inkml:trace contextRef="#ctx0" brushRef="#br0" timeOffset="10304">5904 12660 9781,'6'12'3239,"3"-1"-3060,-2-7 1,5 0 180,7-5-180,-3-2-90,8-3 90,4-8-90,-7 1 90,6-6 180,-3-7-91,-8 6 181,3-7 450,-9 0-361,-6 7-89,-4-6 90,-5 10-1,-3 0-179,-4 2-180,-2 2 180,-3 3 360,-10 2-541,6 5 91,-9 4 0,-1 9-180,8 1 0,-6 8-90,6 8 90,7-4-180,-1 10 90,9 4-90,4-8-90,3 9-539,9-1-1,1-9-27,5 8-333,-2-12-1978,9 9 899,-6-7 90,5 7-1978,-7 2 3793,-5-8 1,-2 10 0,-5-11 0</inkml:trace>
  <inkml:trace contextRef="#ctx0" brushRef="#br0" timeOffset="10936">4885 14363 8972,'-1'-9'4497,"4"-12"-4317,2 4 0,5-11 360,5-3-360,-2 5 90,6-10 89,6-2-269,-6 9 180,8-10-90,-1 3-180,-6 11 90,4-6 0,-5 7-90,-5 8 0,0-2 90,-6 10 0,-1-1 90,-4 4 0,1 0 269,-3 3 91,-1 1-90,-1 5-270,0 1 90,-1 4-181,0 0 91,0 1-180,0 2 90,0 2 0,1 8-90,2-5 0,0 7 90,5 0-90,0-5 0,4 5 0,-2-7 0,7 7 0,-4-6 0,5 6 0,1-2 0,-4-5 0,3 4 0,0-3 0,-4-4 0,2 2 0,-3-3 0,-3-4 0,0 3 0,-5-4 0,-1-1 0,-3 2 0,-1 1 0,-3 2 0,-2 1 0,-2 1 0,-1 2 0,-2 0 0,-8 9 0,3-6 0,-5 7 0,0-1 0,5-7 0,-3 6 0,4-6 0,5-5 0,-1 1 0,7-8 0,1-1 0,2-1 0,1-3 0,5-2 0,1-2 0,4-3 0,2-3 0,3-3 0,1-1 0,2-2-90,1-2-629,10-6 89,-7 5-90,7-6-1528,0 2 719,-6 4-360,5-5-1709,-2-1 3598,-7 4 0,5-7 0,-7 8 0</inkml:trace>
  <inkml:trace contextRef="#ctx0" brushRef="#br0" timeOffset="11350">5481 14120 10501,'-5'-3'4048,"0"0"-3419,2 0-89,2 2 270,0-1-361,1 1-179,4 2 0,1 2 0,4 2-90,-1 2 90,0 1 89,5 6-269,-4-2 0,4 4 0,-1-1-90,-3-3 0,1 2 0,0-3 90,-4-4 0,1 0 270,-3-6-270,-1-2 90,0-4-90,-1-3 180,-2-1-180,0-3-1,-1 0 181,-1-8-180,-1 4 0,0-4-90,1 7 180,0-3-90,0 5-90,0-1 90,1 4 0,1 2-90,0 0 90,2 1 0,0 2-90,2-2 0,3 2 0,-1 0 0,3 1 90,4 3-90,-2 2 0,5 1 0,-2 1-90,0 1 90,1 0-90,1 1-90,1 0-360,8 1 1,-5-3-271,7-1-989,0-8 360,-6-1-450,5-6-2339,-5-8 2160,-6 1 2068,2-8 0,-7 3 0,1-2 0</inkml:trace>
  <inkml:trace contextRef="#ctx0" brushRef="#br0" timeOffset="12517">8930 10173 7892,'-2'-5'3598,"0"1"-2878,-1 1-90,-1 2-91,0 2 1,-2 2 0,-1 5-91,-1 3 541,-8 17-630,4-2 89,-7 12-1189,6-5 1010,0 3 0,1 2 0,0 1-90,2 2-151,2 0 151,1 0 0,4 1-180,2-1 180,7 16-935,2-15 755,7 10 0,11-7 0,-4-15-10,11 5 10,7-14 0,-6-11 736,13-5-736,7-19-1132,-11-3 1132,15-13 0,-29 9 0,-1-1-2027,14-14 2027,-15 13 0,-1-1 0,5-9 7,-4 3-7,-4 2-187,-6 4 187,-4 3 916,-4-3-916,-6 8 3194,-4-1-3194,-13 8 0,0 5 0,-9 2 0,-9 6 0,6 1 598,-10 4-598,-1 1 0,9-2 0,-8 2 0,6-1 0,10-2 0,-3 0 0,12-4 0,3-1 0,3-1 0,1-1 0,3 0 0,6-2 0,0-2 0,5-2 0,8-6 0,-3 1 0,7-5 0,5-3 0,-6 3 0,6-4 0,0-1 0,-7 6 0,4-4 0,-9 8 0,-1 1 0,-2 2 0,-1 2 0,-2 2 0,-2 2 180,0 1-90,0 2 0,-2 2 270,2 4-270,-2 0 0,1 4 90,0 3-90,-1-2-90,0 5 90,1 2-90,-1-5 0,1 6-90,2-3 90,-2-4-270,3 2-270,1-4 180,-3-4-269,5-1-271,-4-5-269,0-2-91,2-3-269,0-4-270,0-1-1799,4-9 1889,-5 2 1709,4-7 0,-5 4 0,1-1 0</inkml:trace>
  <inkml:trace contextRef="#ctx0" brushRef="#br0" timeOffset="13100">9709 10087 8612,'0'-9'5667,"-4"-1"-5038,1 6 1,-6 0 450,-2 11-541,1 2-179,-4 7 270,0 8-450,4-4 89,-1 8-89,4 0-90,3-7-90,2 6 0,4-1 0,2-7 0,2 4 0,0-9 0,5 0 0,-2-4 0,3-1 0,4-8 0,-4-3 0,4-4 0,0-9 0,-5 3 0,3-6 0,-6 0 0,-2 4 0,0-4 0,-4 6 0,-1 1 0,-1 1 0,0 1 0,0 0 0,0 2 0,-1 0 0,0 2 180,0-2-90,0 0 0,0 1 0,-1-1 90,1 1-90,0 2 0,1-1 0,1 0 90,0 2-180,2-2 90,2 1 0,0 0-90,3 0 89,4 1 1,-2 1-90,6 0 90,-4 2-90,1 0 90,0 1-90,1 2 90,0 1-90,5 5 0,-4-1 0,3 4 90,-4 2-90,-4-2 0,0 3 0,-5 1 0,-2-5 90,-1 4-90,-5-4 0,0-3 0,-2 0 0,-4-5 0,1-2 0,-3-3 0,2-5 0,0-2 0,0-5-90,0-2 90,1-3 0,-1-12 0,3 5 0,0-8 0,4 2 0,1 7 0,1-4-90,3 5 0,-1 8 0,1-3-269,0 6-1,-1 5-90,1-2-539,0 6 89,0 2 1,0 0-361,-1 2-89,1 0-180,0 1-180,-1 0-90,-1 0 1799,1-1 0,1 0 0,1-1 0</inkml:trace>
  <inkml:trace contextRef="#ctx0" brushRef="#br0" timeOffset="14185">10030 9710 8252,'-4'-12'5757,"0"-1"-5037,1 8-91,1-1 631,0 5-721,1 1-179,0 3 450,3 9-541,1 0 1,1 8-270,0-2 270,1 3 0,2 2-90,0 2 0,1 0 90,6 13-180,-2-10-90,5 8 0,5-5 0,-5-9 0,8 4 89,3-8-89,-6-7-89,7 1 89,-9-9 0,1-3 0,-2-3 0,-1-3-90,-1-1 90,-1-2-90,-2-1 90,-1-2-180,2-6 90,-7 4 90,1-4 0,-7 5-90,-4-5 90,-2 5 0,-3-3 0,-4 4 0,1 3 0,-4 0 0,-3 3 0,4 3 0,-3 1 0,5 1 0,1 2-90,1-1 90,1 2-180,0 0 90,4-1-270,0-1 360,12-4-360,8-5 181,2 0 89,5-4-180,-1-2 180,-5 3 0,6-5 0,0-2 90,-5 4 0,3-5 0,-4 3 90,-6 6-90,0-3 0,-5 7 90,-2 2 0,-2 2 0,0 0 180,-2 1-181,-4 4 1,0 0 0,-7 9 0,4-3 0,-3 5-90,-2 5 90,2-4-90,-1 5 0,1 2 0,4-5 0,-1 5 0,6-7 0,0-1 0,3-1 0,1-2 0,5 1 0,0-5 0,4-1 0,-1-5 0,0-3 0,1-2 0,0-2 0,0-2 0,4-9 0,-4 3 0,3-7 0,-4-2 0,-3 5 0,0-6 0,-2 0 0,-3 6 0,1-3 0,-2 2 180,-2 7-90,1-3 90,-1 4 0,0 4-90,0-1 0,0 5 0,0 1-90,0 0 0,0 1 90,1 1 0,2 3-90,0 1 0,2 2 0,5 3 0,-1-2 0,3 2 0,-1-4-90,1-1 90,1-1-90,3-2 90,1-2 0,1-2 0,2-3 0,1-1 0,-1-2 0,-1-1 0,0-1-90,-3-1 90,-1 0 0,-3 0 0,-2 0 0,-3 0 0,-2-1 90,-4-5-90,-3 5 0,-2-4 0,-7 2 0,1 5 180,-4-2-90,-5 5 89,5 2-89,-5 1 90,0 4 0,6 2-90,-3 2 90,5 2-180,5 1 90,0 3-90,6 1 90,2 1-90,2 3 0,3 1 0,9 10 0,-1-5-206,9 7 206,-3-7 0,17 10 0,-7-6-90,13 7 0,6 1 0,-12-8 0,11 8-90,-3 2 90,-15-8 1,8 8-91,-11-1 180,-9-7 0,0 6-90,-13-12 90,-4 0 0,-4-2 0,-4-1 0,-4-2 0,-14 4 0,3-7 0,-11 1 90,-7-7-90,8-4-90,-9-2 0,2-7-180,11 0 0,-6-5-360,16 1 271,3-2-631,4-2-89,3-2-1684,8-11 874,2 6-89,5-10-89,2 9 358,1-2 883,3-3 0,2-1 0,0-2 0</inkml:trace>
  <inkml:trace contextRef="#ctx0" brushRef="#br0" timeOffset="14485">11150 9358 8882,'-11'4'5577,"6"-2"-5038,0 2-449,6-2 0,4-1 90,6-2-90,0-2 0,7-2-90,6-8 0,-4 2 0,7-7 270,0-3-90,-10 5 90,4-5 90,-11 7-1,-4 1 181,-2 1-90,-4 1-1,-1 2-89,-4 1-270,-1 2 90,-1 2 90,-3 2 90,-6 5-270,2 2-90,-4 5 180,5 1-90,0 3-90,2 2 0,1 3 0,-1 14-90,5-6-180,1 11-540,5 4 360,2-9-539,1 10-1799,4 0-2493,-2-10 3122,2 10 90,-2-14 180,-2 0 1889,0 0 0,-1 1 0,0-1 0</inkml:trace>
  <inkml:trace contextRef="#ctx0" brushRef="#br0" timeOffset="14938">10413 10901 9781,'-10'-1'5307,"2"0"-3777,2 3-901,1 1-89,-3 2 359,-1 9-719,2-2 0,-4 8 360,2 8-360,3-4 90,-1 10-91,4-8 1,2 13-90,3-9 0,2 8-90,7-3 0,-1-10 0,6 4 0,5-11 0,-3-8 0,7-3 0,3-15 0,-7-3 0,7-8 0,-3-12 0,-7 4 0,2-11 90,-10-5-90,-7 9-544,-5-12 544,-6 13 90,-12-14-90,1 13 90,-7-8 0,-6 11-90,6 11 0,-8 1 0,10 14 0,-1 4-128,2 4 38,1 4-450,-4 8-89,9-1-181,-1 6-1169,12 2 360,6-5-360,3 5 357,5-9-537,1 0 180,3-2 1979,3-3 0,2-1 0,1-2 0</inkml:trace>
  <inkml:trace contextRef="#ctx0" brushRef="#br0" timeOffset="15317">10655 10839 10051,'-4'-6'6297,"0"0"-5758,2 4 1080,1 2-1349,1 3-180,2 6-90,0 2 0,3 2 0,1 3 0,0-3 0,2 3 0,-1-6 0,-1 0 0,1-2 0,1-1 0,-1-2 0,1-2 0,-1-1 0,1-2 0,-1-3 0,5-8 0,-4 1 0,2-7 0,-4-6 0,-1 5 0,-3-8 0,0 0 0,-2 7 0,0-5 0,-1 6 0,1 6 180,-1-1-180,1 6 90,0 2 0,0 1-90,0 1 0,1 1 0,-1 1 90,2 1-90,1 1 0,1 1 0,3 3 0,0 0-90,2 2 0,3 2-90,-2-3 90,3 2-989,2-2 179,-3-3-89,5-1-1889,2-7 989,-4 0 90,5-5 1799,-1-7 0,-5 2 0,4-5 0</inkml:trace>
  <inkml:trace contextRef="#ctx0" brushRef="#br0" timeOffset="15568">11032 10393 9691,'-13'-19'7826,"1"3"-7016,8 8-271,1 1-359,1 2 270,1 0 0,1 2-181,2 2 1,1 2 90,6 5-270,0 2 90,5 4-90,2 9-90,-4-4 0,5 9 0,-6-7-90,1 3 0,0-1 0,0 0-90,1 0-90,0-2-89,-1-1-181,0-2-180,-2-3 270,-1-1-449,-1-2-180,-2-2-181,0-3-1708,-3-4 1169,-2-2 90,-4-3 861,-7-4 0,0 0 0,-5-4 0</inkml:trace>
  <inkml:trace contextRef="#ctx0" brushRef="#br0" timeOffset="15736">10935 10503 8972,'-4'-4'4407,"2"-1"-3867,9-4-360,0 1-180,6-5 90,9-6-90,-3 2-90,10-7-180,3-4 0,-6 8-179,6-7-714,-12 11 444,-3 2-271,-2 2-269,-4 4-180,-4 4 0,-4 4 1439,-4 4 0,-3 4 0,-3 2 0</inkml:trace>
  <inkml:trace contextRef="#ctx0" brushRef="#br0" timeOffset="16784">6716 12261 8792,'10'-7'3148,"2"-2"-2878,-4 2 0,3-3 180,0 1-181,2-1 91,1-2 0,2-1 180,2-1-180,2-1-1,2 0 91,0-1-180,3-1 0,1 0 0,1 0-90,3-2-569,2 1 479,1-2-90,3-3-970,2-1 970,3-2 0,1-1 0,1-1 0,1 0-90,0-1 90,-14 9 0,1-1 0,13-9-89,11-7-1023,-12 7 842,-12 8-89,3-2-451,-9 6 270,-8 4 1,2-2-61,-6 1-30,-4 4 91,1-5-1,-6 6 0,-2-2 1016,-1 0-1016,-1 0 885,-1 1-885,-1 0 90,0 2-89,-1-1 89,0 2-180,-3-2 361,1 4 89,-1 1 360,-3 4 89,2 1 91,-2 2 720,-1 2-451,2-1 1,-1 0 629,1-1-719,1-2-90,-2 1-1,4-1 1,-1 0 90,1 0-91,0 0 91,1 0 90,0 0-91,2 0 91,-1 0 989,1-1-1259,1 1 0,0-2 90,2 1-271,0-1-89,1 1 180,5-2-270,0 0 0,5-2 180,8-2 0,-3 1-90,7-3 90,-3 3-90,1-2-90,2 1 90,3-1-822,1-1 732,3 2 0,2-1 0,1 1 0,-1 0 0,0 2 0,9-1 0,21-2-380,-25 11 470,-11 2 90,3 6-2,-13 13-89,-8-1 91,-3 12 90,-14 10-180,-1-7 90,-6 13 0,-8 3-1950,5-13 1860,-7 11-90,3-6-577,6-13 487,-2 5-3359,7-6 2639,7-16-268,2 3-2880,9-23 2782,2-3-1073,3-8 2478,5-10 0,-3 4 0,5-10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56:43.801"/>
    </inkml:context>
    <inkml:brush xml:id="br0">
      <inkml:brushProperty name="width" value="0.09071" units="cm"/>
      <inkml:brushProperty name="height" value="0.09071" units="cm"/>
      <inkml:brushProperty name="color" value="#FF0000"/>
    </inkml:brush>
  </inkml:definitions>
  <inkml:trace contextRef="#ctx0" brushRef="#br0">25131 13642 9422,'-6'4'2968,"1"0"-2428,-1 7-450,2-2 89,-2 6 91,3 2-90,1-3-90,-1 6 90,2-4 0,0 1-90,1 1 90,1 1-90,2 0 90,-1 1-180,2 0 90,-1-1 0,0-1-1,1 7-89,-1-9 0,1 4 180,-1-7-90,-1-5 90,1 1 360,-1-7-270,0-2 90,-1-3 89,0-11-179,-1-1-180,-1-11 0,-3-12-90,0 4-209,-3-15 299,-2-8-90,2 10-952,-2-13 1042,3 18-2768,-1-12 2858,2 16-90,0-7-1792,0 9 1702,2 12 263,-1-5-173,1 10-90,1 7 0,0-1 517,2 7-517,0 2 2268,0 0-2268,0 3 3392,3 6-3392,1 2 0,2 8 0,0 1 0,1 4 0,0 1 0,2 3 0,0 1 0,7 9-613,-2-8 613,4 5-45,2-7 45,-5-8 0,4 0 0,-1-9 0,-4-3 0,2-4 0,-1-9 611,-4 0-611,2-8 47,-4-9-47,-3 4 0,1-10 0,-3-5 0,-2 10 0,1-9 0,-2 13 0,-1-3 0,1 8 0,-1-1 0,0 8 0,0 6 0,0 0 0,1 15 0,0-2 0,3 17 0,1-8 0,1 8 0,4 4-180,-1-6-179,4 8-426,-2-8 156,1 1-91,3-1-179,0 0-91,2 0-1438,10 4 591,-5-7 308,6 4-1683,2-7 3212,-8-7 0,7 0 0,-9-6 0</inkml:trace>
  <inkml:trace contextRef="#ctx0" brushRef="#br0" timeOffset="564">25785 13419 8702,'-15'-21'4497,"5"8"-3597,-13-7-540,11 15 0,-5 0 89,2 7-269,4 2-90,-3 5 0,6 1-90,0 2 90,2 2-90,2 2 0,2 1 0,1 1 0,1 0-90,2 1 90,1-1 0,4 5 0,0-6 0,13 11 0,-9-16 0,8 3 0,-5-12 0,-4-3 0,4-3 0,-3-6 0,-2 1 0,0-5 90,-2-4-90,-2 3 90,0-4 0,-3 6 90,0-1-90,-2 1 180,1 0 449,-3-8-539,1 8 0,-2-5 180,0 7-270,2 3-90,0-1 90,1 2-90,0 2 0,1-1 0,2 3 0,0 1 0,3 0 0,5 0 0,0 1 0,5 1 0,-3 0 0,1 0 0,-1 2 0,1 0 0,-1 2-90,3 3 90,-4-1 0,2 3 0,-6 0 0,-2-1 0,0 3 0,-5 1 90,-2-3-90,-1 3 0,-4-1 0,1-4 0,-2 2 0,-2-4 0,1-2 0,-1-1 0,-2-5 0,3-2 0,-3-2 0,5-3 0,-2-7-90,4 2 90,-1-7 0,5-3-90,1 5 0,2-6-360,4 0 270,0 6-270,3-5-539,4 2 359,-3 6 1,3-5-1170,2 4 450,-5 5-91,3-3-89,-5 7-90,-2 3 1619,0 1 0,-1 1 0,1 1 0</inkml:trace>
  <inkml:trace contextRef="#ctx0" brushRef="#br0" timeOffset="1196">26347 12985 8252,'-12'-2'4048,"-4"3"-3688,5 2 0,-5 2-91,3 2 1,1 1-90,-1 2 0,0 2 0,-4 6-90,6-3 0,-3 4 0,6 0-90,5-4 0,1 3 0,4-7 0,7 5 0,-1-5 0,5 2 0,4-1 0,-2-3 0,7 1 90,3-4-90,-4-1 0,6-1 0,-1 0 0,-7-2 0,3 1 0,-11-1 0,-2 2 0,-5 1 90,-2 2-90,-4 2 0,-4 2 0,-2 3 90,-5 1-90,-2 2 0,-13 13 0,5-7 0,-8 9-90,-2 3-90,7-7-180,-7 8-450,1-2-946,9-8 587,-6 7-2194,3-2 1743,8-6 1620,-4 7 0,12-9 0,1 1 0</inkml:trace>
  <inkml:trace contextRef="#ctx0" brushRef="#br0" timeOffset="1750">25677 14609 11580,'5'10'630,"-1"-1"-630,0 5 90,1 5-90,-2-2 90,2 6-90,-1-1 0,-1-4 0,0 2 0,0-3 90,-1-6 90,1 2 0,-2-7 0,0-3 269,0-1-179,-1-8 360,-1-9-360,0-3-1,-1-8 361,-1-14-450,0 6 45,2 0 0,0-1-3347,0-9 3302,2-18-1,1 18-200,1 0 201,1 0-90,1 2 0,0 2 89,5-13-179,-2 16 0,3-8 0,-2 10 0,-2 12 0,0-3 0,-3 11 3383,-3 7-3383,1 3 481,-5 13-481,0 3 90,-3 10-90,-5 16 90,2-5-529,-4 13 439,5-11 0,-3 15 0,4-11 0,0 10-3246,5-4 3246,3-12 0,2 8 0,4-6 0,0-10 0,4 5 0,4-6 0,-3-8 0,6 1 203,3-6-203,-3-5-90,5 0 2942,1-5-3302,-5-1-179,5-2-181,-7-1-1438,8-5 628,-6 3-179,4-4-1619,-1 1 3418,-6 2 0,4-2 0,-6 2 0</inkml:trace>
  <inkml:trace contextRef="#ctx0" brushRef="#br0" timeOffset="2979">26138 14468 8072,'-18'3'5397,"4"-1"-4317,-10 6-721,11-2 1,-5 4 180,5 2-360,5-1-90,0 3-90,6-3 0,2 1 90,2-1-90,2 0-90,8 4 90,-1-5 0,5 3 0,4-3 0,-4-3 0,5 0-90,-6-5 90,-2-1 0,0-1 0,-2-2 0,3-3 90,-4 0-90,0-3 0,-6-3 0,-2 1 0,-3-3 0,-2 4 90,-1-1-90,-1 1 0,-2 0 0,0 0 0,-5-1 0,3 2 0,-5-1 0,0 2 0,2 2 0,-1 1 0,1 1-90,5 1 90,-2-1 0,3 2-90,2 1 0,0-1-630,3 2 540,5 1-359,3-1 179,2 2 180,2-3 90,-2 0-90,4-2 180,-3-1 0,3-1 0,-1-3 90,-3 1 90,2-2 270,-1-1-180,-3 2-1,2-2 541,-1 1-450,-3 2 0,1-2 179,-1 3-269,-2 2-180,1 0 90,-2 2-90,0 1 90,0-1-90,1 2 0,0 0 180,3 4-180,-1-1 89,2 3 1,1 3-90,-1-2-90,2 3 0,0 0 0,-2-3 0,2 3 0,1-3 0,-3-3 0,1 0 0,0-3 90,-3-2-90,2-2 0,-3-1 0,1-3 0,0-1 0,1-2 0,-1-3 0,-1-1 0,0-2 0,0-1 0,-1-1 0,1-8 180,-2 7-90,1-6 0,-2 10 0,-1 1 90,1 2-90,-1 2 90,0-1-180,0 3 180,0 1-180,0 2 0,0 1 0,0 1 0,3 3 90,-1 1-90,3 2-90,-2 0 90,3 5 0,0-2 0,2 3 0,3-1 0,-1-2 0,2 1 0,3-2 0,-3-3-90,5 0 0,1-5 90,-4-2 0,4-2 90,-6-1-90,-2-1 90,0-1-90,-2 0 0,-1-1 0,-1 1 0,-2-1 0,-1 0 0,-2 1 90,-1-3-90,-1 2 0,-1-1 0,-3 3 0,0 3 0,-3-1 0,-2 4 0,1 1 0,-3 3 0,-2 5 90,3 0-90,-3 3 0,3 5 0,4-3 0,-1 4 0,5-5 0,2 0-90,2 1 90,1-1 0,2-1 0,6 3 0,-1-5 0,6 1-90,7-7 90,-3-3 0,8-3 0,5-8 0,-6 0 0,10-7 0,3-7 0,-8 5 0,7-9 0,-3-1-3392,-11 7 3392,3-5 0,-12 10 0,-5 2 90,-2 1-90,-4 3 0,-3 1 0,-8 1 0,0 4 0,-8 0 0,-7 8 0,3 1 3392,-6 3-3482,-1 5 90,7-2 0,-4 2 0,9-2 0,3-1 0,1 0 0,3-1-180,1 1 180,3-3 0,2 1-90,4-3 90,2-1 0,2-1 0,2-3 0,2 0-90,8-7 90,-4 2 90,7-5-90,0-4 0,-4 3 0,4-4 0,0-1 90,-7 5-90,3-4 0,-4 4 90,-4 5 0,0-2 0,-4 7-90,-2 1 90,-1 2-90,0 2 89,-1 2-89,0 2 90,0 2-90,-1 3 0,1 1 0,1 9-179,-1-3-181,0 6-540,1 2 91,0-5-271,1 5-2338,0 1 1349,-3-6-89,1 7 179,-3-7 1979,-1 2 0,-1 1 0,-1 1 0</inkml:trace>
  <inkml:trace contextRef="#ctx0" brushRef="#br0" timeOffset="3266">25921 15634 8072,'-3'-8'3688,"3"-1"-2878,12-11-540,1 1-902,12-9 722,0 3 0,6-3 0,5-2 0,-5 5 0,2 0-1844,-6 6 1,0-1 1753,11-7 0,0 0 0,-8 8 0,0 0 219,0-2 0,1 1-219,1-1 0,0 1-476,0-1 1,0-1 475,0 2 0,2-3-90,13-8 0,1-1 0,-11 8 0,-1-1-45,11-7 0,0 0-405,-2-1 1,-2 1-459,-11 8 0,-1-1 368,8-5 1,0-2-810,-9 2 0,-2 2 1439,11-15 0,-17 16 0,-1 1 0,1-9 0</inkml:trace>
  <inkml:trace contextRef="#ctx0" brushRef="#br0" timeOffset="3780">24473 13290 7353,'7'-1'2608,"2"2"-2518,-1 2 90,4 8-180,-5-2 0,3 5 0,1 4 0,-3-2-90,2 5 0,-2-5-180,0-2-89,0 0-361,-1-1-179,-1-2 899,-2 1 0,-3-4 0,0 1 0</inkml:trace>
  <inkml:trace contextRef="#ctx0" brushRef="#br0" timeOffset="3996">24567 13170 8522,'6'7'1529,"0"1"-1439,-1 1 0,2 1-90,0 2 90,2 2-90,1 2 0,2 0-90,2 2 90,1 0-180,2 1-629,12 8-91,-5-7 900,5 1 0,2-1 0,5 0 0,21 10 0</inkml:trace>
  <inkml:trace contextRef="#ctx0" brushRef="#br0" timeOffset="4529">27445 13298 8612,'-8'-5'3238,"2"1"-2338,-3 1-451,5 1-179,-1 1 360,3 2-360,1 0-90,0 0-90,1 1-90,0 0 0,0 3 0,-1 1 0,1 2 0,-1 2 0,1 1 0,0 1-270,1 9 0,1-4-90,1 5-629,4-1 179,0-6-179,2 4-1800,1-3 1350,-2-5 1439,1 1 0,-1-5 0,0-2 0</inkml:trace>
  <inkml:trace contextRef="#ctx0" brushRef="#br0" timeOffset="4696">27587 13368 8342,'-4'12'1349,"3"-1"-2698,-1 11 270,3-7-90,-1 6 1169,2-6 0,0 1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59:03.015"/>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2379 15677 7892,'-4'-11'3239,"0"5"-2880,0-3 1,3 6-90,-1 0 90,1 1 0,0 1 89,0-1-179,-1 2 810,1-1-900,1 6 89,1 0 1,2 6 0,1 0 360,3 12-270,-1-4-91,4 9 271,1 6-360,-2-7 90,3 9-180,-4-12 0,0 0 90,1-1-90,-1-3-90,0 0 179,3 2-89,-2-7-90,3 2 180,1-7-90,-4-4-90,3-2 0,-4-5 0,1-3 0,0-5 180,2-4-180,0-5 180,9-19-90,-4 4 0,6-15 0,5-12-1216,-5 10 1126,-7 17 0,0-2 45,3-3 0,0 2-3034,9-21 2989,-8 20 0,-1 1 0,6-13-597,0 2 597,-2 3 0,0 2 0,7-12-1801,-9 15 1801,6-9 0,-10 19-359,4-7 89,-5 12 1668,3-5-2388,-5 10 91,-3 6 282,0 0-2711,-4 8 2138,-4 4 1190,-8 9 0,0 1 0,-6 6 0</inkml:trace>
  <inkml:trace contextRef="#ctx0" brushRef="#br0" timeOffset="2600">1045 17207 10411,'-4'-2'1349,"0"0"-989,3 2-90,0 0 539,0 1-629,-1 1 0,-1 0 0,-1 2 90,-1 1-90,-2 3 180,0 1-180,-1 4 89,-2 3 91,0 3-90,-1 2 270,-5 17-1548,3-7 1188,-4 12 0,7-11 0,0 0 0,2 2-90,2-2 0,2 1 0,1-3-90,3-1 89,3-1-89,7 6 0,0-9 90,15 10-90,-5-19-90,9 2 90,-4-10-89,3-4-91,1-4-90,3-2-90,0-4-2834,15-10 2475,-12 1-91,9-6-3527,-7-4 2988,-11 5-257,4-4 167,-13 7-90,-2 1 1439,-2 0 1,-2 1 0,0-1 0</inkml:trace>
  <inkml:trace contextRef="#ctx0" brushRef="#br0" timeOffset="3019">1537 17065 8522,'-5'-10'3958,"2"3"-3418,-1-1-181,1 4 1,0 1 0,-1 2 0,-1 1 359,-4 3-359,0 2 0,-1 3 360,-4 6-451,3-2 91,-5 5-3122,-5 13 2852,8-10 0,-7 13 90,11-14-180,1 0 0,1-1 90,0 7-90,5-7 0,0 5 0,6-9 0,1-2 0,2 0 89,3-2 3303,2-1-3392,2-1 0,3-3 0,3 0 0,1-3 0,14-2 0,-8-1 0,10-2 0,-12 1-89,6 0 89,-8 1 0,2 1-90,-6 1 90,-8 1 0,1 2 0,-8 3 0,-2-1-90,-4 4 90,-2-1 90,-3 1-90,-2 2 0,-2 0 0,-2 0 0,0 0-90,-7 3 0,5-5-90,-3 3-540,4-6 181,5-3-181,-1-1-90,5-4-1258,-1-6 808,3 1-269,1-5-1529,3-6 3058,2 1 0,2-6 0,0 5 0</inkml:trace>
  <inkml:trace contextRef="#ctx0" brushRef="#br0" timeOffset="3349">1775 17040 8072,'-3'-7'4228,"1"3"-3329,-1-1-449,2 3 720,0 0-811,4 6 1,-2 0-90,3 5 90,2 6-90,-1-2-180,3 5 89,4 2-89,-2-4-90,4 5 90,1-2-90,-2-5 90,3 2 0,-5-6 0,3 0 0,-4-3 0,1 1 90,-2-5 0,-2-1-90,1-2 90,-4-3 90,2-6-180,-1-2-90,1-5 89,-2-8 1,-2 4 0,0-8-90,-1 9 0,-1-1 0,-1 2 0,1 2 0,-1 2-90,0 2 0,-1 2-89,1 3-181,0 1-810,0 2-629,0 2-1169,2 8 1259,0 0-90,1 7 90,-1-3 1709,1 0 0,3 1 0,0 0 0</inkml:trace>
  <inkml:trace contextRef="#ctx0" brushRef="#br0" timeOffset="3598">2264 17169 11940,'-4'1'1619,"0"1"-1349,3 2-90,-1 2 90,1 2-90,0 1 0,0 1-90,0 2 0,1 0-1,0 1-89,0 0 0,3 6 0,-1-4 0,3 3-179,1-1-1,-2-5 0,2 2-270,-1-5-359,1 2 89,-1-4-2068,4 5 1528,-7-9-89,2 2 1349,-4-6 0,0 0 0</inkml:trace>
  <inkml:trace contextRef="#ctx0" brushRef="#br0" timeOffset="3853">2322 16882 7623,'-8'-14'5217,"3"6"-4768,-3-3 271,5 6-360,0 2-180,2 0 179,5 3-359,0 2 0,4 2 0,3 7 0,-1-2 0,6 5 0,-4-2 0,2 0-89,0 1-91,0 0 0,1 1-450,7 5 270,-6-4-89,4 3-811,0-4 541,-6-4-181,3 0-1438,-6-4 988,-4-3 1350,0-1 0,-5-3 0,1-2 0</inkml:trace>
  <inkml:trace contextRef="#ctx0" brushRef="#br0" timeOffset="4084">2412 16827 8882,'-6'-3'3238,"0"1"-2968,4 2 0,0 2 180,1 7-361,1 0 1,0 6 90,2 5-180,1-4 90,0 8-90,1-6 0,-1 1 0,1 0-90,0 1 0,0 1-269,2 7 89,-1-7-270,2 6-809,1-5 269,-2-7-179,1 2-180,-3-8 1439,0-4 0,0-1 0,1-3 0</inkml:trace>
  <inkml:trace contextRef="#ctx0" brushRef="#br0" timeOffset="4435">2649 16677 8612,'-2'-3'3058,"1"0"-2788,0 1 90,0 2-180,-1 0 90,1 2-90,-1 2 0,1 1 269,0 7-269,0-2 0,-1 5 90,1 3-90,1-4-90,-1 4-90,2-5 90,-1 0 0,1 0 0,0 1 0,0 0 89,1 7-89,-1-5-90,1 5 180,0-2-180,-1-4 0,2 3 0,-1-7 0,1-1 0,0 0 0,1-1 0,-1-1-90,4 2 90,0-4 0,2 0-180,4-4 1,-3-2-1,5-1-810,7-8 540,-7 2 1,8-5-901,-8 1 451,-4 1-180,0-1-1440,-6 1 2519,-2 4 0,-2-2 0,-1 3 0</inkml:trace>
  <inkml:trace contextRef="#ctx0" brushRef="#br0" timeOffset="5115">3178 16925 11670,'-3'3'720,"1"0"-540,1 0 0,0 2 0,-1 6-90,1-1 0,0 6-1,-1 6-89,1-5-89,0 8-1,2-8-180,-1-1-180,2 0-180,0-2-449,0-1-270,1-2-90,-1-1-1,-1-3 1440,1-1 0,0-2 0,1-1 0</inkml:trace>
  <inkml:trace contextRef="#ctx0" brushRef="#br0" timeOffset="6237">3352 16589 8972,'0'-6'2518,"0"1"-2158,0 3 0,0 0 270,0 1-450,0 0-90,2 2-1,1 2-89,1 3 0,-1 2 0,2 2 0,0 3 0,1 1 0,1 2-89,0 1-1,0 0-90,1 1-90,-1-1-90,0-1-270,0-2-179,-2-1-1710,-1 2 1080,-3-5 1439,-2 2 0,-3-7 0,0 0 0</inkml:trace>
  <inkml:trace contextRef="#ctx0" brushRef="#br0" timeOffset="6566">3117 16609 7623,'-11'-6'3688,"1"-1"-2339,-1-3-1079,5 3-90,0-3 89,9 3-179,2 0-90,6-2 90,10-2-90,-1 2 0,11-1 0,-5 3 0,2 0 0,3 2 0,1 1 0,17 1 0,-12 2-349,11 1 349,-17 3-3186,9 3 3186,-12 0 90,6 3-1629,-10 7 1629,-8-2 0,0 6 89,-8 7-89,-4-5 0,-2 9 0,-7 3 0,0-7 83,-3 9-173,-1-4-90,2-9 2421,-1 4-2961,1-6 270,3-6-179,0 0 2390,4-8-2750,1-3-181,1-3-269,2-3 0,1-3 1349,6-9 0,-1 0 0,5-6 0</inkml:trace>
  <inkml:trace contextRef="#ctx0" brushRef="#br0" timeOffset="6949">3881 16485 7443,'-12'0'4047,"3"1"-3237,-11 8-450,8-2-90,-4 6 179,1 3-179,5-2-180,-3 4 180,7 2-270,2-6 90,2 5-90,6-2 0,0-5 0,4 2 0,-1-6 0,5 0 0,-3-4 0,5 0 0,-1-8 0,-3 0 0,3-4 0,-3-6 90,-2 2-90,1-5 90,-2-2 0,-2 4 0,1-3 0,-3 2 0,-2 5 0,1-1 89,-1 4-89,-1 2-90,1 0 90,-1 4-90,2 0 0,-1 1 0,1 2 0,1 1 0,3 4 0,0 0 0,3 4 0,3 2 0,-2-1 0,3 5-90,3 0 0,-4-5-89,4 2-91,-3-6-180,-2-2 0,1-2-89,0-2-1440,4-5 719,-5 0-179,1-4-90,-6 0 1529,-2-2 0,0-2 0,-2-1 0</inkml:trace>
  <inkml:trace contextRef="#ctx0" brushRef="#br0" timeOffset="7169">3991 16198 7443,'-14'-10'4587,"1"2"-4137,7 4 0,0 1-181,2 0 271,1 4-360,3 2-90,1 3 180,7 8-180,1-1 0,5 7-90,7 4 0,-3-3 0,6 7 0,-5-8 0,1 2-90,1-1-90,0-1 0,0 0-90,-1-1-90,-1-1 1,-1-2-181,-2-1 0,-2-3-179,-1-1-181,-3-2-179,-3-2-1440,-2 0 2519,-4-3 0,-2-1 0,-3-2 0</inkml:trace>
  <inkml:trace contextRef="#ctx0" brushRef="#br0" timeOffset="7633">4087 16509 8702,'0'-4'1979,"4"-4"-1799,2 1 0,4-2 0,7-4-90,-2 2-1,7-5 91,4-2-90,-5 4 0,8-5 0,-10 6 0,1 0 0,-2 1 0,0 1 0,5-3 0,-7 4 0,3-1 0,-9 5 90,-3 2-90,-1 1 0,-2 1 90,-1 1 179,-2 2-89,-2 2-90,-1 2 360,-4 6-360,1 0 0,-4 4-1,0 4-89,2-5 0,-2 5-90,6-6 0,0-2 0,2 0 0,2-2 0,2 0 0,0-2 0,3 0 0,0-2 0,1-1 0,1-2-90,0-1 90,1-2 0,1-1 0,3-3 90,-3 0-90,2-2 0,-2-2 0,-3 1 0,1-2 0,-3 0 0,-1 4 0,0-2 90,-2 3-90,-1 2 0,0 0 0,0 1 0,0 0 0,0 2 0,2 2 0,-1 1 0,1 4 0,2 2 0,0-1 0,2 2 0,-1-3-90,2 1 0,0-2-179,0 1-1,1-2-720,5-1 271,-4-1-271,3-2-1618,-1-4 1079,-5-2 89,2-2 1440,-5-1 0,-1-1 0,-1-1 0</inkml:trace>
  <inkml:trace contextRef="#ctx0" brushRef="#br0" timeOffset="8322">4486 16010 7982,'-7'-10'5128,"1"1"-4769,4 6 91,1 2-180,3 7 0,1 0-180,3 7 180,6 7-91,-2-3-89,4 8 90,6 4-90,-4-5-90,6 7 180,2 1-180,-6-8 0,7 7 0,-1-4-3482,-5-9 3482,6 5-57,-7-12 57,0-1 0,1-2-90,-1-2 90,7-1-90,-8-3 90,3-1-90,-6-2 0,-6-1 90,1-1 3273,-6-1-3362,-3 0 85,-2 0-86,-2 0 0,-3 0 90,-1 0-90,-2 1 90,-2 0 0,-1 1 0,-6-1 0,3 2 0,-4-2 0,4 2 0,5-1 0,0 0 0,3-1 0,5 0 0,-1-1-90,8-4 90,0 1 0,5-5 0,1 2 0,1-1 0,4-1 0,0-1 0,2-1 0,9-7-351,-5 4 351,5-4-42,-3 1 42,-7 7 0,1-3 90,-6 7-90,-4 3 0,1 0 439,-6 6-349,-1 0-46,-2 4 46,-1 1-1,-2 2-89,-1 1 90,1 0-90,-1 2 90,-2 7 0,2-4-90,0 7 0,0-1 0,3-4 0,-1 4 0,4-4 0,1-4 0,1 1 0,4-4 0,0-4 0,2-1 0,4-6 0,-4-1 0,5-3 0,-2-4 0,-4 1 0,1-3 0,0-5 0,-5 7 0,1-5 0,-3 8 0,-1 3 0,0 0 90,-1 3-90,1 3 0,1 2 0,-1 1 0,1 3-90,1-1 90,2 3 0,-1-1-180,2 2 1,0-4-1,0 0-270,1-2 0,1-1-90,1-2-269,0 0-91,1-3-179,1 0-270,-1-2 0,0-2-91,1-1 1440,1-3 0,0-1 0,1-2 0</inkml:trace>
  <inkml:trace contextRef="#ctx0" brushRef="#br0" timeOffset="8633">5247 15931 7892,'-7'0'3419,"-1"1"-2610,-4 3-539,3 0 270,-5 5-360,7-2-1,-2 2 91,6 0-180,3-2 0,1 3-90,5 0 90,0-2-90,4 3 0,0-4 0,1 0 0,1-1 0,1 1 90,1-2-90,7 3 0,-5-2 0,4 0 0,-1 1 0,-6-1 0,3 2 0,-5 3 0,-5-3 0,0 5 0,-10 6 90,-1-4-90,-6 8-90,-9 4 90,4-6-90,-7 7-90,6-10-449,-6 5-1,7-8-180,-4 2-359,9-10-180,2-3-180,2-2 1529,4-10 0,4-2 0,4-6 0</inkml:trace>
  <inkml:trace contextRef="#ctx0" brushRef="#br0" timeOffset="8966">5516 15969 11670,'6'2'540,"0"0"-360,4 0-90,0-1 0,4 0 0,0-4 0,2 0-90,1-2 0,0-1 270,16-10-180,-13 5-1,11-7 451,-14 3-270,-7 4 180,2-3 449,-10 2-359,-2 2-90,-4-1 359,-7 1-449,1 4-90,-7 1 180,-5 7-360,3 2 89,-7 5-89,5 2-90,1 2 90,0 3-90,0 2-90,2 3-269,-5 13-1,6-7-270,-2 11-989,4 3 540,5-9-271,-1 10-2068,3-1 1709,1-8-273,-2 10 1982,2-14 0,-1 1 0,1 0 0</inkml:trace>
  <inkml:trace contextRef="#ctx0" brushRef="#br0" timeOffset="9400">4267 17412 8162,'-2'-8'3598,"0"3"-2878,-2-1-360,2 3-90,0 0-1,-1 1-89,1 1 90,1 0 0,-1 1 0,1 0-90,-1 0 90,0 0-91,0 1 91,-1 2 270,-1 1-270,2 1 90,-2 2 89,1 2-179,1-2-90,-2 5 180,0 3-180,1-2-90,-1 4 0,2-3 90,-1 7-90,2-5-90,1 19-3392,2-17 3392,1 11 0,1-15-360,5 5 180,-2-6-270,4 3-809,6-5 449,-3-5 1,6-1 2132,5-7-2402,-6-2-181,8-3-179,-9-1 90,0-3 501,-1-1 0,-1-1 0,0-1 0</inkml:trace>
  <inkml:trace contextRef="#ctx0" brushRef="#br0" timeOffset="9869">4437 17465 7713,'-5'2'2248,"1"-1"-2158,2 1 0,0-1 0,2 0-90,0 1 0,0 0 90,1 0 90,0 1-90,1-1 0,-1 0 180,0-1-90,0 0 539,-1 1-449,3-1-180,-2 0 0,2 0 0,-2 0 0,0 1 90,1 1-90,0 0-90,0 0 90,0 2 0,1 0 0,-1 0 0,2 1-1,2 3 1,0-2 0,1 3 0,-1-3-90,1 1 0,0-1 90,1 0-90,0 0 0,0 1 0,1-1 90,-1 0-90,1 0 0,1 4 90,-1-2 0,3 2 90,-1 1 0,-3-2 0,0 3 90,-3-4 179,-2 6-269,-1-4 180,-1 4 90,-4 1-270,0-3 90,-3 4-180,0-4 89,-2 0-89,-1 1-90,-3-1 90,-1 1-90,-9 5 0,4-4 0,-7 4 0,-2-2-90,6-5 0,-6 3-539,2-5 269,8-3-270,-3-1-89,9-5-1260,0-4 630,5-1-180,0-5-1530,6-5 2211,3 0 0,3-5 0,2 4 0</inkml:trace>
  <inkml:trace contextRef="#ctx0" brushRef="#br0" timeOffset="10398">4858 17327 8972,'-3'-4'2788,"0"1"-2338,2 1 90,-1 1-180,0-1-1,-1 2 91,-1 0 0,0 1 0,0 3-91,0 1 181,1 2 180,-2 7-451,1 0 1,-1 4 0,1-2-90,1 9-90,1-6-90,0 6 90,3-1 0,2-6-90,1 3 90,7 0-90,-2-8 90,5 3-90,2-9 0,-4-4 0,5-2 0,2-5 0,-4-2 0,4-4 0,-5 0 0,3-7 90,-4 3-90,2-5 0,-5-3 0,-3 4 0,-1-6 90,-7-3-90,-1 7 0,-4-6 180,0 9-90,-2 2-90,0 2 179,-1 2-89,0 2 90,-1 2-90,-2 3-90,1 2 0,0 2 90,-5 4 0,5 3-90,-3 3 180,4 8-180,3-3 0,1 6 90,5 5-90,2-6 0,2 8 0,1-8 0,2-1 0,2 1 0,1 0 0,2-1-90,8 8 0,-3-7 0,6 5-270,1-4-89,-4-6-271,5 3-1799,7-3 1620,-11-6-90,10 2-1440,-9-11 990,-6-2 0,4-4 1439,-3-8 0,-4 1 0,3-7 0</inkml:trace>
  <inkml:trace contextRef="#ctx0" brushRef="#br0" timeOffset="10732">5209 17200 8432,'-4'-15'4408,"2"3"-3869,0-1 1,1 6 360,0-1-541,0 3 91,1-1 90,2 4-180,1 2-181,3 1-89,-1 3 90,1 1 0,2 2 0,0 3 180,4 8-180,-2-2-90,2 8 0,-6-4 90,0 1-90,-3 3-90,0 1 89,-1 1 1,-1 0 0,-1 1-90,0-1 0,-1-1 90,-1-1 0,1-2-90,1-3 0,0-1 0,3 3 0,0-8 0,2 3 0,8-7 0,-4-4 0,7-2 0,1-7 0,-3-1-180,6-4-89,3-4-1,-5 2-180,5-3 0,-7 3-989,4-2 540,-5 4-91,2-1-1439,-6 5 990,-6 4-90,-1 1 1529,-11 8 0,0-1 0,-5 6 0</inkml:trace>
  <inkml:trace contextRef="#ctx0" brushRef="#br0" timeOffset="10971">4741 18290 8792,'-3'8'4228,"3"-5"-3959,4-2 1,4-6-90,4-5 0,4-2 0,3-4 90,4-2-180,3-4 90,4-3-999,1-1 819,3-2 45,-7 7 0,0-1-45,15-10 0,-15 11 0,2-1-90,-1 2 0,-2 0 0,16-9-269,8-8 89,-17 14-3811,8-4 3362,-11 8-271,3-3-1528,-13 7 1078,-9 4 1440,-2 1 0,-10 4 0,-2 2 0</inkml:trace>
  <inkml:trace contextRef="#ctx0" brushRef="#br0" timeOffset="11349">3707 17631 8162,'-6'-1'2699,"1"0"-2070,-3 1-449,3 1 0,-2 1 90,1 2-180,3 1-90,-1 2 180,3 4-180,1-1 0,1 3-540,6 7 90,-1-7-359,4 6-1530,-1-6 900,-2-5 1439,2 1 0,-3-5 0,0-1 0</inkml:trace>
  <inkml:trace contextRef="#ctx0" brushRef="#br0" timeOffset="11549">3815 17646 10231,'-4'-2'2609,"0"-1"-2339,3 2 89,1 1-359,4 2 0,1 1 0,11 7 0,-4-2-180,8 5-179,5 2-91,-3-4 90,8 4-989,5-1-3033,-7-5 3213,10 2-180,-10-6 1269,12-3 0,-6-3 0,10-2 0</inkml:trace>
  <inkml:trace contextRef="#ctx0" brushRef="#br0" timeOffset="12067">5586 16629 7803,'-6'-1'5127,"0"0"-4768,4 0 451,-1 2-540,2 0-90,1 0 90,1 2-181,1 1 1,0 4-90,1 5 90,0-2-90,0 4 0,0-3-90,0 2-89,0 1-1,0 0-630,3 6 180,-1-5-179,1 4-2879,1 1 2249,-3-9 1439,2 5 0,-4-12 0,0-1 0</inkml:trace>
  <inkml:trace contextRef="#ctx0" brushRef="#br0" timeOffset="14114">4725 4953 7982,'-7'4'4138,"3"-1"-3688,0 0 899,4-4-899,2-4-90,0-1-1,2-5-89,1 1 0,3-4-90,1-2 0,3-3 270,10-15-931,-2 6 660,9-11 271,7-6-270,-6 9-90,11-12 90,2 0-90,-8 10-90,10-11 45,-21 25 0,0 0-45,14-11 0,-13 12 0,0 0 0,25-20-3173,-13 11 3173,9-7 0,-16 15 0,-2 1 0,-3 4-90,-3 1-90,-3 3-540,2-2 271,-9 6-181,1-1-989,-7 5 1161,-2 4-3229,-1 0 5639,-9 5-3391,2-1 1439,-7 3 0,3-3 0,0 1 0</inkml:trace>
  <inkml:trace contextRef="#ctx0" brushRef="#br0" timeOffset="14417">5345 4111 8072,'-16'1'4948,"7"0"-4589,-3-1 1,8 0-180,1 0 540,1 0-720,7 0 90,3 0-90,5 0 0,4-1 0,7-1 0,-3 1 0,7-2 0,3 0 0,-8 1 0,6 0 0,-11 2-90,-2 0 90,-2 1 0,-3 0 0,2 3 0,-5 0 0,2 3 0,-7-1 0,0 1 0,-2 2 0,-1 0 0,-1 1 0,-3 6 0,1-2-90,-2 2-360,-1 0 180,3-5-90,0 2-989,3-5 450,2-4-451,0 0 1,1-5-180,1-3 1529,2-2 0,2-2 0,2-2 0</inkml:trace>
  <inkml:trace contextRef="#ctx0" brushRef="#br0" timeOffset="14883">5891 3774 7263,'-3'1'4677,"9"-5"-4587,1 0 0,8-3 0,-2 1 0,2 0 0,2-2 0,3 0 90,1-3-180,1 0-4162,2-2 4162,-1 0 0,0 0-1319,7-5 1319,-9 5 90,3-3 180,-10 5-180,-5 5 90,0-2 270,-5 5 1998,-2 0-1728,-1 2 2761,-6 2-3391,1 1 0,-5 2-90,2 0 0,-1 1 90,-4 5-90,2-1 90,-2 3-90,5-4 90,-2 7-90,4-4 90,0 5 0,4 2-90,1-3 90,3 4-90,3 3 90,-1-4-90,3 7 0,0 3 0,-1-6 0,2 9 0,1 2 0,-3-7 0,4 8 0,-4-10 0,0-1-90,-1-1-180,1-1 0,-1-1-539,2 5 179,-2-7-89,2 2-1440,-2-6 810,-3-4-91,2-1 1,-3-7 1439,2-2 0,-1-3 0,2-1 0</inkml:trace>
  <inkml:trace contextRef="#ctx0" brushRef="#br0" timeOffset="15901">6448 3850 8342,'-3'-6'4768,"-2"-1"-4229,1 3 541,-3 0-631,1 4 1,-1 2 270,-2 6-450,1 0-91,-3 5 1,3-2 0,-1 3-90,1 1 0,1 2-90,0 0 90,2 8-90,2-6-90,2 6 90,6-3 0,0-6 0,3 2-90,2-4 90,-1-5 0,2 0 0,-2-6 0,0-2 0,0-1 0,0-2 0,3-6 0,-3 1 0,2-4 0,-4 1 0,-2-1 90,-1 0-90,0 0 0,-1 0 0,-1-4 90,-1 4 0,-1-2 360,-2 0-90,1 5-271,-1-1 1,2 6 0,0 2-90,3 7 0,-1-2 0,4 6 0,-1-1 0,2-1 0,0 1 0,2 0 0,0-1 0,1 0-90,6-1 90,-4-2 0,4-2 0,-1-5 0,-3-2 0,1-3 0,-4 0 0,-2-2 0,-1-2 0,-1-1 90,-2-8-90,-2 4 0,-1-7 0,-4 5 0,-1-1 0,-2-1 0,-2-1 0,-2-2 0,-1 0 0,-1 0 0,-1-1 0,1 1 0,-6-8 180,5 9-180,-3-5 90,4 6-90,3 8 0,0-3 0,3 7 0,3 4 0,0 1 90,2 5 0,2 4-90,-1 3 0,2 4 0,0 4 0,2 2 0,2 2 0,1 2 0,2 0 0,2 1 0,2 0 0,1-1 0,3 0 0,9 7 0,-4-9 0,6 4-90,0-6 90,-7-7 0,6 2 0,-10-8 90,-1-2-90,-2-2 0,0-2 0,-2-2 0,-2-2 0,-1-2 0,-2-2 0,-1-1 0,-2-1 0,-2-2 0,-1-1 0,-2 0 0,-1-2 90,-2 1 0,0 0-90,-1 0 270,-2-3-180,2 4 0,-3-1 270,3 3-270,2 5-1,-1-2 1,2 5-90,1 1 0,1 2 0,3 6 0,0-1-90,4 4 90,-2-2 0,3 0 0,0 0 0,2 1 0,0 0 0,1 0 0,0-1 0,6-1 0,-4-4-89,5-2 89,-4-3 0,0-2 0,-1-3 0,1-1 0,2-8 89,-5 2-89,0-7 0,-5-3 0,-4 5 0,-1-8 0,-8-3 90,1 8-456,-3-7 366,1 11 90,-5-5 0,4 8 0,-4-3 90,4 6-90,2 6-90,-2-1 180,4 7-180,1 3 366,0 3-366,3 5 0,1 3 0,1 3 0,2 2 0,5 13 0,1-6 0,4 9 0,6 2-90,-4-9-208,6 9 208,-4-12 0,-1 0-90,1-2-499,0-1 319,-1-1-810,7 3 631,-7-8-257,5 2-1813,-2-8 900,-6-5-270,3-3-1194,-4-9 3173,-3 0 0,1-5 0,-3 1 0</inkml:trace>
  <inkml:trace contextRef="#ctx0" brushRef="#br0" timeOffset="16269">7075 3445 9422,'0'6'2608,"1"0"-2248,1 0 0,0 0 179,4 4-359,1-2 90,3 1-90,1-4 270,7 1-360,-2-3 0,6 0 180,4-6-91,-6 0 1,6-4 450,-3-4-270,-6 0 90,3-4-91,-9 3 91,-2-1 0,-3-1 0,-3 0-1,-2-1-359,-2 0 180,-2 0 90,-1 2 270,-5-4-361,0 5-89,-2-1 90,2 6-180,0 3 90,-1 0-90,0 3 0,-1 2 0,-4 5 0,3 2-90,-2 5 0,1 6 0,5-1 0,-1 6-90,8 6 0,1-7 0,5 9-180,5 0 0,0-7-90,4 6-269,-2-12-1,1 0 0,1-2-359,1-1-270,-1-1-90,1-2-271,-1 0-268,0 0-1,-2-1-1619,1 6 3508,-4-5 0,-1 4 0,-6-5 0</inkml:trace>
  <inkml:trace contextRef="#ctx0" brushRef="#br0" timeOffset="16618">6162 4597 8723,'-28'17'5397,"8"-6"-4497,1 1 573,9-5-843,7-3 11,3-2-101,8-4-3381,17-9 3201,1-2-1,17-8-678,-11 5 1,1-1 408,24-12-46,-17 9 1,2-2 45,9-4 0,-1 0-90,-9 5 0,1 0 0,13-7 0,3-1 30,-17 9 0,1 0 0,-2 1-30,8-4 0,0 0 0,-8 4 0,3-1 0,-1 1-45,19-9 0,-2 3-907,-15 5 0,-1 1 952,12-4 0,-3 0-45,-19 9 0,-3 2-41,24-12-4,-9 5-90,-8 3 1771,-8 3-2490,-3 0 1523,-12 5-1523,-4-1 2236,-18 3-2776,-5 2 230,-10 0-2299,-17 3 1799,3 1 1241,-17 1 0,9 1 1,-3 0-1</inkml:trace>
  <inkml:trace contextRef="#ctx0" brushRef="#br0" timeOffset="17085">5442 3717 7623,'-5'-3'5307,"1"0"-4678,3 1 1620,-1 1-2249,7 1 90,-3 2 0,8 6-90,-3-2 0,2 6 0,2 2 0,-2-3-90,3 4-90,-4-5-540,5 5 271,-4-5-271,3 3-1079,0-4 540,-3-3-180,3-1-1530,-4-5 2969,-2-2 0,0-2 0,-2-1 0</inkml:trace>
  <inkml:trace contextRef="#ctx0" brushRef="#br0" timeOffset="17266">5606 3690 11221,'0'4'1439,"2"1"-1439,5 1 90,1-1-90,5 4-90,0-1 0,2 0-90,3-1-90,2 1-180,2-1-1529,13 1-339,-8-2 969,9-1 1349,-8-4 0,1-2 0,2-1 0</inkml:trace>
  <inkml:trace contextRef="#ctx0" brushRef="#br0" timeOffset="17815">7566 2739 7353,'-3'-3'5397,"-1"1"-4768,1 1-89,0 1 629,1 1-539,1-1-270,-1 1 449,1 1-449,1 1-90,0 3 0,0 1-90,0 2-90,-1 2 90,1 1-90,0 1-1,2 8-89,0-4 0,1 5-89,2 1-1,-1-6-270,2 4-810,0-4 451,-1-6-271,1 2-1888,0-7 1169,-3-3 0,2-3 1709,-2-5 0,-1-1 0,1-3 0</inkml:trace>
  <inkml:trace contextRef="#ctx0" brushRef="#br0" timeOffset="18001">7631 2777 9512,'-5'9'2518,"3"-1"-2158,-1 10-270,2-4-90,0 6 90,6 15-180,-1-12 0,4 15-450,2-6 90,-2-7-359,2 8-1530,-3 2 990,-2-8 1190,-1 9 1,-3-11-1,-1-1 1</inkml:trace>
  <inkml:trace contextRef="#ctx0" brushRef="#br0" timeOffset="37953">16548 7852 8252,'-4'7'2069,"1"0"-1799,2-5-90,0 0 0,0 0-90,-1 0 90,1-1-1,0 0 181,0 0-90,0-1 540,-1 0-540,0-1 269,0-5-269,1 1 0,0-4 90,0 0-180,0-2 179,0-1-89,0-2 360,1-10-360,0 3 0,1-8-1,0 4 1,0-1 0,0-3-180,1-1 90,0-3 0,0-1 0,0-2-90,0-1-192,1-3 282,2-21-1267,-1 13 1177,2-17 0,-2 31 0,0 1-90,4-20 0,-3 20 0,0-2-251,1 1 0,1 1 341,3-17 0,5-13-1,-1 7-2652,-3 16 2653,1-9-90,-5 21 152,-1 4-62,-3 3-90,0 4 802,-2 4-802,1-1 538,-1 5-538,1 0 3392,0 4-3482,-1 1 90,-1 1-450,0 2 270,-3 3 90,0-1-270,0 2-89,0 1-181,1 0-89,-2 0-91,1 2-90,1 0-269,-1 0-90,1 0-180,0-1-90,1 1-91,-1-2 91,1 1 1529,0-2 0,0-1 0,1-1 0</inkml:trace>
  <inkml:trace contextRef="#ctx0" brushRef="#br0" timeOffset="38417">16538 6664 8252,'-14'6'3508,"3"1"-2968,-6 9-180,8-5-180,-2 6 359,2 2-269,4-3 0,-1 5-90,4-5 360,2 9-360,1-7-1,2 7 1,-1-9-90,1-1 180,1-1 0,2 4-180,-3-7 0,3 2 90,0-12-90,-1-2 90,2-4-90,3-14 0,-2 1-90,5-11 179,0-10-89,-3 7 0,4-11-1060,-4 11 1150,-1-2-90,1 0 180,0-1-90,1 0 180,5-15-180,-3 11 0,3-9-2922,0 5 2742,-4 14 0,3-6 0,-1 10 0,-4 8 0,3-1 90,0 6-90,-3 4 859,4 0-859,2 5 0,-4 2 0,4 3 3392,-4 3-3392,5 6-180,-4-2 180,4 6-90,-1 2-359,-3-4-1,4 5-1169,0 0 539,-4-5-89,3 3-1889,-1-2 1349,-6-3 90,2 3 1619,-4-3 0,-2-3 0,2 1 0</inkml:trace>
  <inkml:trace contextRef="#ctx0" brushRef="#br0" timeOffset="39785">15033 2311 9422,'-7'-5'3328,"2"1"-2699,3 2-179,0 0-90,1 0 0,0 0 899,0 2-899,3 2 0,1 3-91,4 3 91,-1 4-90,2 3 0,1 3 0,1 3 0,2 2-91,1 2 1,0 1 0,1 1-90,1 1-90,0 0 0,7 8 0,-4-9 0,4 4 180,-1-7 0,-6-9-90,4 1 270,-3-9-270,-5-5 180,2-3 89,-3-13-179,-2-1 0,1-10-90,-5 2 0,-1-5 90,-2-3-180,-2-3 90,-2-5 0,-5-24-1800,0 11 1710,3 17 0,-1-1 0,1-1 0,-1 1 0,-3-19 45,3 20 0,1 0-45,-1-9-342,1 4 342,0 4-90,2 4 90,-1-4 0,2 13 0,-1-2-90,3 13-90,0 3 0,1 3 1642,2 3-1822,3 4-1079,7 9 809,-1 0-39,7 7-2479,5 9 1259,-4-4-90,8 8-1799,0 4 3778,-5-8 0,8 7 0,-8-11 0</inkml:trace>
  <inkml:trace contextRef="#ctx0" brushRef="#br0" timeOffset="40032">15743 2055 9332,'-8'-7'5397,"-3"-1"-4588,4 3-179,-2-1 449,4 3-629,1 1-180,1 0 359,3 4-539,1 2 0,3 4 0,0 4-90,1 3 0,1 3 0,1 1 0,0 2 0,6 10 0,-2-7-90,4 7-629,0-2 179,-2-8-180,3 5-1079,-2-7 540,-4-7-180,3 1-1799,-4-8 1529,-4-3 1709,0-3 0,-3-4 0,0-1 0</inkml:trace>
  <inkml:trace contextRef="#ctx0" brushRef="#br0" timeOffset="40198">15731 1859 8612,'-12'-12'3688,"1"1"-3148,1 1-181,0 2-89,0-2-270,3 4-90,1-1-269,5 5-1,2 2-180,4 1-1259,5 4 540,-1-1-90,5 1 1349,7 0 0,-3-1 0,8 0 0</inkml:trace>
  <inkml:trace contextRef="#ctx0" brushRef="#br0" timeOffset="40599">16043 1815 8252,'-8'5'4048,"-1"0"-3149,-1 3-269,0 1 0,0 3-91,-1 3 451,-4 13-540,5-6-91,-3 10 271,7 1-450,3-8 0,4 6-90,8-5 0,0-8-90,6 4 0,-2-11 0,1-3 0,2-3 0,0-3 90,7-7-90,-6-2 0,5-8 0,-9 0 0,0-4 0,-3-2 0,-1-2 0,-4-3-3212,-2-16 3212,-4 7 0,-4-13-336,-7-5 516,1 12 0,-5-12-90,-1 4 89,4 15 91,-4-7 360,2 13-360,4 9-90,-2-2 0,6 12-91,0 1 3138,2 3-3227,1 0 771,2 3-771,1 3 0,1 3 0,0 6 0,2 4 0,2 17-724,0-4 724,4 11-3152,4 8 3062,-2-10-90,6 12-368,5 0 188,-3-12-90,6 10 1,-5-16-91,0-2-360,2-2-89,-1-4-1620,12 3 900,-9-10 0,7 0-90,-11-11 90,-1-4 1276,-2-4 0,0-3 1,0-2-1</inkml:trace>
  <inkml:trace contextRef="#ctx0" brushRef="#br0" timeOffset="40955">16321 1771 8072,'-7'-4'4048,"0"0"-3148,1 0-271,1 2-179,0 0 539,1 0-539,2 0 540,0 1-721,6 1-89,0 0 270,8-1-180,-3 1-90,4-2 180,1-2-270,-4 1-1,2-3 91,-2-3-90,-3 2 0,1-4 0,-5 2-90,0-1 0,-2 1 180,-1-1 0,-1 1 270,-3-2-180,0 4-180,-2-1 179,-2 6-179,0 2 0,-3 3 90,-3 7-180,2 1 0,-3 5 90,2 7-90,3-4 90,-1 9-90,2 5 0,4-8-90,1 9 90,4-10-3662,5 6 3482,2-7-179,4 5-181,0-12 0,3-1-89,0-3-361,2-2-1618,12-3 989,-5-5-270,8-4-1619,1-9 1799,-8-1 1709,8-7 0,-9 3 0,0-1 0</inkml:trace>
  <inkml:trace contextRef="#ctx0" brushRef="#br0" timeOffset="41603">16675 1588 8972,'-9'-9'3418,"-1"1"-2159,-5 0-809,3 2 629,-8 1-629,9 4 0,-4 2 0,6 3-91,-1 1-89,2 2-90,0 2 90,-2 8-180,4-2 0,0 4-90,5-4 0,1 6 0,2-5 0,3 4 0,4-1 90,0-6-90,3 3 0,5-4 0,-4-5-90,6 1 90,-5-6 0,0-2 0,1-1-90,0-2 90,7-6-90,-6 1 90,3-5-90,-3-4 90,-6 4 0,2-5 0,-7 5 0,-1-5 0,-4 4 0,-1-5 90,-5 3 0,1 3 0,-3-2 0,-3 2-90,2 4 90,-2-1 0,2 5 0,1 1 0,0 0 0,0 2-90,2-1 89,1 1 1,0 1 0,1 0-90,1 1 0,0 0 0,1 1 0,1 1 0,1 1 0,2 2 0,1-1 0,3 2 90,4-1-90,-1-1 0,5 1 0,4-2 0,-4-2 0,6-1 0,1-5 0,-5 1 0,6-3 0,-8 1 90,0-2-90,-1-1 0,-2 1 90,2-4-90,-6 3 0,1-2 180,-6 3 270,-2-4-270,-3 3 90,-2-2 89,-3 1-269,1 3 90,-2-2 0,-1 4-90,3 1 0,-1 1 0,3 1-90,1 1 0,1 0 0,1 1 0,7 2 0,0-1 90,15 3-90,-5 0 0,9 1 0,4 2 0,-6-1 0,7 3-90,-4 3 90,-7 0 0,2 4-180,-8 5 0,-6-3-90,-3 9-89,-6-7-181,-4 3-90,-2 0 1,-3 2-1620,-13 14 900,5-8-834,-10 11-1685,-8 5 2069,6-9 1503,10-12 0,0-1 0,-12 13 1,-1 1-1</inkml:trace>
  <inkml:trace contextRef="#ctx0" brushRef="#br0" timeOffset="42299">15456 3378 9152,'-1'-15'5127,"2"-3"-4677,2 7-91,2-4 361,6-3-360,0 4 0,6-6 89,7-2-179,-3 4-90,8-6-319,-8 7 319,1 0-90,-2 0 0,0 1 90,-3 2-90,-1 0 90,-2 2 0,-3 2 0,-2 2-90,-1 1 90,-4 2 0,0 2 629,-4 3-629,-8 9-90,2-2 318,-5 8-408,4 2 90,2-2-90,0 5 0,1 3 0,2-4 0,2 7 0,3 2 0,2-5 0,1 6 0,1-7 0,4 11 0,-2-6 0,4 8 0,0 0 0,-3-8 0,3 7 0,-3-3 0,-3-8 0,1 5 0,-4-2 0,-3-6 0,-1 6 0,-8 0 0,1-5 0,-6 5 0,3-8-90,-7 6-155,3-6 335,-4 4-3400,0-5 3310,6-6 0,-3 2 0,6-6 0,2-2 0,2-1 163,0-1-163,3-1 3302,1-2-3302,11-9 0,0 0 0,9-8-90,7-7 90,-3 3-90,8-10-359,4-4 89,-8 7-655,8-9 475,-11 11-1709,7-12 720,-8 8-270,5-9-2159,-6 2 2069,-6 9 1690,3-8 1,-9 14-1,1 0 1</inkml:trace>
  <inkml:trace contextRef="#ctx0" brushRef="#br0" timeOffset="42882">16038 3192 11041,'-7'-6'5666,"2"2"-4316,1 0-811,2 3 181,1 0-450,2 5-90,1-1 90,2 4-1,4 5-179,-1-1-90,3 5 90,1 1-90,-2-2 0,2 3 0,0 0 0,-3-5 0,2 2 0,-2-5 90,-3-4-90,1 1 0,-2-4 0,-1-3 0,0-1 0,-1-2 0,0-4 90,0-2-90,0-3 0,0-3 0,0-3 0,0-1 0,0-2 0,-1 0 0,1-10 0,-2 8 0,2-5 90,-1 6-90,0 7 90,1-2-90,0 6 0,-2 4 90,2 0-90,-1 3 0,0 3 0,2 1 0,0 3 0,0 1 0,2 2 0,-1 2 0,2 2 0,2 6 0,-1-4 0,1 5 0,1 0 0,-4-5 0,3 2 0,-3-7 0,1-1 0,-1-1 0,0-1 0,2-4 0,-2-1 0,1-3 90,0-7-90,-1 0 0,0-4 0,-2-5 0,0 5 0,0-8 0,-1 8 0,1-6 0,-1 7 90,1-2-90,0 4 0,0 4 0,1 0 0,2 3 0,0 2 0,2 1 0,4 3 0,-3 1-90,5 2-90,2 1 0,-2 0-90,5 0-179,-4-1-181,1-2 180,1 1-449,1-2-91,1 0-1528,13-6 989,-6 0-180,8-5-1620,-2-4 1800,-8 2 1369,6-5 1,-11 4-1,0-1 1</inkml:trace>
  <inkml:trace contextRef="#ctx0" brushRef="#br0" timeOffset="43587">16765 2782 8702,'-29'-11'6386,"-4"2"-5666,15 8-4671,-16 4 4490,16 2 1,-7 5 1139,9 6-1499,5-1 859,-2 6-859,4 6-90,4-7-90,1 8 90,6-3-90,1-6 0,4 5 3392,4-6-3482,-1-5 90,4 0 0,-2-7-90,6-4 0,-3-2 0,4-5 90,1-6 0,-5-1 0,4-6 0,-4-5 0,-4 4 0,0-7 0,-3-1 0,-4 7 0,0-5 0,-3 4 90,0 8-90,-1-3 90,0 9 0,0 1-90,-1 1 0,1 2 0,-1 0 0,1 1 0,0 1-180,3 7 90,-1-1-90,4 6-90,2 0-269,0-3-91,4 3-899,6-3 629,-2-3 91,7 0-91,-4-6-89,3-4 269,0-1-89,2-4-361,11-8 721,-10 3 89,7-6 180,-12 5 180,-2 0 90,-3-1 90,-2 1 90,-3 0 539,-3-7-359,-4 7 0,-2-4 539,-6 4-539,-2 7 90,-3-2 449,-8 7-449,4 2-91,-8 2 541,-2 5-450,5 1-181,-6 2 1,9-1-90,0 1 90,2 2-180,0 0 90,0 5-181,5-2 1,-1 4 0,9 2 0,2-4 0,4 6-90,3-6 0,1 1 0,3 1 90,3 0-90,2 0 0,12 10 0,-5-7 0,9 7 0,4 1 0,-9-6 0,9 7 0,-4 1-933,-8-6 933,4 7-227,-7 1 227,-7-8 0,1 7 0,-7-1 0,-5-10 0,0 6 0,-5-10 0,-2-2 180,-2 0-180,-4-1 1000,-2-1-911,-3-2-89,-2-1 0,-4-1 0,-2-3 90,-14 0-90,6-3 251,-10-2-341,1-5 0,10-1-180,-6-4-90,10-7-359,10 2-181,0-8-1438,17-10 809,2 6-360,9-12-505,2 9 685,4-1 0,3-3 1709,3-1 0,3-1 0,0 0 0</inkml:trace>
  <inkml:trace contextRef="#ctx0" brushRef="#br0" timeOffset="44266">17386 2577 8432,'-7'-5'4318,"0"4"-3149,-5 1-539,5 3-91,-3 1 451,4 1-450,3-1-271,0 1 271,7-2-450,2-1 90,4 0-90,10-4 0,-2-1-90,9-3 0,-5-1 0,12-7 0,-8 2 0,7-5 90,-4-1-683,-9 4 683,1-5 90,-10 6-91,-4 0 91,-2 1-90,-2 0 90,-2 1-90,-2 1-90,-3 0 180,0 2 270,-7-1-360,2 5 683,-5 2-503,-5 6-180,3 2-1,-7 5-89,-2 7 0,6-2 90,-5 6-90,6 5 0,6-7 0,0 6 0,8-3 0,4-7 0,2 5 0,3-9 0,9 1 0,-1-4 0,7-1 90,7-7-90,-3-2 0,8-4 0,2-6 0,-7 1 0,8-5 0,-4-2 0,-8 4 0,4-5 0,-6-1 0,-7 4 0,2-4 0,-9 5 0,-1 1 0,-4-1 0,-1 1 0,-3 0 0,-1 0 0,-2 2 90,-2 1-90,0 2-90,-7 0 180,2 5-90,-5 1 0,-3 5 0,4 1 0,-4 2 0,3 3 0,5-2 0,-1 3 0,4 0 0,5-2 0,0 1-90,3-3 90,3-2 90,1 0-90,2-2 0,3-2 0,1-1 0,2-2 0,2-2 0,2-2 0,9-8 0,-6 2 0,7-6 0,-3-1 0,-6 4 0,3-4 0,-5 3 90,-5 6-90,2-3 0,-6 7 90,-1 1-90,-1 3 0,-1 0 0,0 2 0,-1 2 90,0 0-90,1 3 0,0 2 0,1 2 0,1 2-90,1 1 90,1 2-90,4 12-90,-2-5-89,2 9-991,0 3 631,-3-6-811,2 8-2427,-3 2 1618,-4-6 0,-1 10-744,-3-9 2993,-3 4 0,-2 2 0,-3 3 0</inkml:trace>
  <inkml:trace contextRef="#ctx0" brushRef="#br0" timeOffset="44816">15950 4525 8072,'1'-9'5127,"4"-7"-4587,2 2-90,6-6 90,9-7-361,-2 5 1,8-9 270,10-5-1635,-6 6 1275,11-9 0,5-1 0,-11 9-90,12-8 0,-3 3 0,-12 10 0,8-6-147,-10 7 147,-9 8 0,1-1 0,-10 7 0,-5 4 0,-1 1 0,-6 5 1344,-2 1-1344,-3 2 168,-1 2-168,-5 4 0,1 1 0,-3 3 0,-1 5 0,3-3 0,-2 6 90,2 4-90,4-4 0,0 7 90,3 3-90,1-6 90,2 7 90,1-8-180,1 1 90,1 1 0,1 0-1,2 1 1,0 1-90,1-1 0,1 1 0,0 1-179,6 11-91,-4-11-90,4 9-720,1-4 271,-5-11-1440,9 10 810,-9-19-180,2 2 90,-6-10 1529,0-3 0,0-2 0,1-2 0</inkml:trace>
  <inkml:trace contextRef="#ctx0" brushRef="#br0" timeOffset="45199">16656 4418 8702,'-8'-7'6296,"3"1"-5486,-1 0-270,4 3-181,2 0 91,1 1-270,3 1 0,3 0 270,9 0-360,-1 0 90,8 0-3482,8-4 3302,-6 1 0,10-4-50,1-4 50,-9 1 0,7-4-90,-5-2 90,-9 3 90,3-4-90,-9 0 90,-5 5 3323,-1-5-3233,-9 3-90,-2 4-90,-3-1 388,-1 7 62,-8 1-270,1 4-90,-5 1 359,-5 9-359,6-1 90,-6 7 0,4 4-180,5-3 90,-2 5 0,7 2-90,4-5 0,1 5 0,7-1 0,2-5-90,2 4 0,2-8-270,7 4 91,-2-6-271,7 1-719,6-7 179,-3-4-269,8-4-1979,6-8 1349,-8-1 90,9-4 1889,0-6 0,-9 5 0,8-5 0</inkml:trace>
  <inkml:trace contextRef="#ctx0" brushRef="#br0" timeOffset="45417">17244 4209 8432,'-8'-9'7376,"-1"0"-6656,5 4-91,-1 0 271,5 1-630,1 1-1,2 0 1,3 2-270,2-1 0,3 0 0,3 0 0,3 0 0,2 0 0,3-1 0,2 1 0,0 0 0,2-1-270,-1 1-179,0-1-181,0 0-809,9-1 539,-10 0-89,5-1-1260,-10 0 990,-6 1-180,-1-1-1530,-11-1 2969,-3 1 0,-5-1 0,-1 1 0</inkml:trace>
  <inkml:trace contextRef="#ctx0" brushRef="#br0" timeOffset="45633">17395 3951 7713,'-7'-2'5576,"-2"1"-4766,2 1 719,-4 6-989,4-1 89,0 5 451,1 3-630,2-2-91,0 6-179,2-3-90,0 10 0,1-4 90,-1 30-270,1-22 90,0 18-270,1-11 270,-1-8-450,1 7-809,1-6 270,0-8-1,3 2-1708,3-10 1079,-1-6 0,4-3-1619,6-13 3238,-2-1 0,6-8 0,-4 2 0</inkml:trace>
  <inkml:trace contextRef="#ctx0" brushRef="#br0" timeOffset="45881">17664 3621 8882,'0'-30'7376,"1"5"-6657,-2 17-179,0 2 0,1 2 269,2 5-629,-1 4 720,6 22-720,-3-6-91,4 16 91,0 2-90,-1-7-90,2 10-90,3 4 0,-2-11 0,3 10-539,3-4 179,-3-11-196,4 5-163,-3-14-4438,7 1 3988,-5-8-270,5 0-2069,-3-11 1889,-7-3 90,1-3 1619,-8-3 0,-2-1 0,-1-1 0</inkml:trace>
  <inkml:trace contextRef="#ctx0" brushRef="#br0" timeOffset="46065">17550 3845 8162,'-7'-8'5397,"4"2"-4587,8-9-720,6 3-90,9-5-90,15-8-1352,-3 5 1172,13-9-450,8-4 91,-11 7-91,14-7-1349,-2 3 810,-16 8-90,9-2 1349,-20 11 0,-6 2 0,-1 3 0</inkml:trace>
  <inkml:trace contextRef="#ctx0" brushRef="#br0" timeOffset="46987">13946 2260 7892,'-5'-8'4588,"2"3"-3689,-5-2-629,3 6 0,-2 0 0,1 3 90,-1 3-90,-1 2-1,0 3 1,-1 4 0,1 3-90,1 3 0,1 4 0,1 3 270,1 17-1527,3-9 1257,1 13-2826,5 3 2736,2-11 90,3 12-472,11-1 382,-3-11 0,11 13 45,-9-25 0,2-2-135,15 15 45,-12-14 0,3-1 0,5 1 0,1-3-45,-7-4 0,0-1 0,9 6 0,2 0 45,2 0 0,-1-2 0,-9-4 0,1-1-474,8 6 1,-1 0 428,13 8 0,-18-7 0,-1 0 0,14 14 45,-17-14 0,-3 2-9,-4 1 0,-4-1-36,8 17 2295,3 12-2295,-14-2 136,-7-13-136,-1 10 0,-10-6 0,-2-13 0,-5 7 1237,-6-7-1237,1-11 90,-5 5 1013,0-10-1103,5-6 0,-3 0 0,7-7 0,-1 0 0,4-1 938,0-1-938,4-1 169,2-1-169,1 0 90,5 0-90,1 1 0,5 0-90,9 5 90,-2 0 0,10 4 0,-4 0 0,3 2 0,3 3 0,2 2 0,18 14 0,-12-4-833,13 12 833,-16-6 0,-1 3 0,-2 3 0,0 2 0,-3 3-45,-10-11 0,0 1-1114,8 19 1114,-10-18 0,-1 1 0,-2 2 0,-2-2-225,7 20 45,-8-20 1,1 1-361,-2-1 0,0-2-134,6 16-181,4 13-1790,3-11 1521,-4-13-180,8 9-1620,9-1-1116,-5-12 4085,13 6 0,-9-22 0,2-4 0</inkml:trace>
  <inkml:trace contextRef="#ctx0" brushRef="#br0" timeOffset="47867">17254 894 7982,'-5'-8'4318,"3"-4"-3958,5 4-180,3-4 179,10-3-89,-2 3 0,9-4 0,-1 5 90,2 0-90,3 1-349,3 2 349,2 1-3097,19 0 2917,-10 5 90,15 1-87,-17 6 177,-1 3-90,0 5-644,-2 5 824,-2 5-1873,-3 4 1872,-3 5-179,-4 6 2020,-3 4-1930,-4 4-515,-4 4 335,-4 4-90,-4-13 0,-2 2 180,1 23-135,-3-22 0,0 1 45,0 0 0,0-1-45,0-10 0,1 0-45,0 9 0,1 0 45,2-3 0,0-1-45,5 18 0,-4-21 0,2-1 0,13 25-1338,-3-17 1338,7 7 0,-5-21 2025,2-4-2025,2-4 29,1-4 61,1-5-90,1-4 0,0-3 0,0-3 569,-2-3-569,6-4 0,-10-1 3324,4-2-3144,-9 0 0,-7 2 0,1 0 383,-6 2-383,-2 2 0,-2-1 0,-3 2 0,-1 0-90,-1 1 0,-2 1 90,-5 6-180,0 2 90,-2 4-90,3 3 90,0 12-90,5-4 0,2 10 0,11 7 0,2-8 0,7 12 0,11 5-1616,-4-10 1616,10 13 0,-15-24 0,0-1-1025,12 16 1025,-11-16 0,0 2-204,1 0 0,-1-1 204,10 17-279,-11-17 0,-1 0 279,5 11 0,-3-1-1348,-3-1 1348,-3 0 0,-4-2-940,-5 15 850,-6-11 230,-5 9-410,-13-1 0,1-12-90,-10 11-1169,-11-3 630,7-12-834,-13 8-336,12-15-269,-2-2-1,2-2 90,1-3 2249,1-3 0,4-4 0,2-2 0</inkml:trace>
  <inkml:trace contextRef="#ctx0" brushRef="#br0" timeOffset="68498">16378 15584 10141,'-5'-5'4947,"1"1"-4677,2 4 810,1-1-811,3 5 631,6 9-540,-2 0 0,5 7 179,-2 1-539,-2-2 0,2 8 270,-3-5-180,0 3 0,-2 2 0,1 2-392,-1 2 302,0 2 0,-1 0 0,1 3 0,0-1 0,-1 2-89,2-1-91,-2-1 0,1-1-3532,-1 11 3082,-1-12-90,-1 8-1237,-4-7 968,1-11-270,-3 5-1530,-5-8 1260,1-6 169,-6 2 1360,3-7 0,0-2 0,-1 0 0</inkml:trace>
  <inkml:trace contextRef="#ctx0" brushRef="#br0" timeOffset="69099">16163 16462 9781,'-6'1'1619,"2"0"-1439,2 0 180,1 0 3418,0-1-3328,0 2-270,0-2-90,-1 1 1259,1 0-1259,4 0 270,0 2-270,3 1 179,-1 1 1,3 2-270,-2 0 180,3 2 90,2 2-90,-3-2 0,6 5 180,3 1-270,-2-2 89,5 3 1,3 2-180,-6-4 90,6 3 0,-7-5-90,0 0 0,-1-1 90,0-1-90,-1-1 0,-2 0 0,-1-2 0,-1-1 0,-1-2 0,2-1 90,-2-2-90,2-3 0,0-7 0,-3-1 0,3-5 0,0-7 0,-3 4 0,3-6 0,-2-1 0,-1 6 0,1-6 0,-3 10-90,-1 2 0,0 1-90,-1 3 0,-1 1-719,0 1 359,-1 2 1,0 2-1350,1 4 719,1 1-179,0 3-1979,2 6 1619,-2-2 0,1 6 1709,-1-3 0,0 1 0,1 0 0</inkml:trace>
  <inkml:trace contextRef="#ctx0" brushRef="#br0" timeOffset="69415">16873 17116 9961,'0'6'3418,"0"1"-2878,1-2 0,1 3-91,0 1 1,0 2 90,2 1 180,2 8-451,-2-4 1,3 6 0,-1 3-180,-2-5-90,2 7 90,-1 0-90,-2-5-90,1 5-180,-1 0 0,-2-7-179,1 5-91,0-10-90,-1-1-89,0-3-271,0-2-89,-1-2-1800,-2-2 1350,-2-5-90,-2-1 1619,0-5 0,-1-2 0,0-1 0</inkml:trace>
  <inkml:trace contextRef="#ctx0" brushRef="#br0" timeOffset="69748">16781 17088 8252,'-12'-13'6656,"5"5"-5936,-3-3-90,7 6-91,0 2 541,7-6-810,1 3-180,7-5-3303,11 1 3303,-2 2-90,11-2-97,8 1 97,-8 2 0,12 1 0,-2 5 0,-12 2 0,7 3 180,-8 7-180,-11-1 0,3 6 90,-9 8-90,-7-4 0,-1 10 180,-6-6-1,-8 17-89,0-7 3056,-7 13-3056,-8 6-1930,5-11 1840,-8 14 0,8-18-12,-1-1 12,2-2-311,1-2 311,1-3-179,3-3-1,2-3-180,2-2 90,2-5-1252,2 0 443,4-7-270,3-2 1894,4-8-2434,3-4 0,3-3 180,2-4 1709,4-4 0,3-2 0,2-2 0</inkml:trace>
  <inkml:trace contextRef="#ctx0" brushRef="#br0" timeOffset="70367">17318 17331 12750,'6'0'449,"2"-2"-269,-1-2 0,2-1-90,0-1 0,1-1 180,6-6-90,-5 2 90,4-4 269,-2-1-269,-5 5 180,2-3 270,-6 3-361,-2 3 91,-1-1-180,-2 4 90,-2 0 0,-1 2-181,0 1 181,-8 2-270,3 1-90,-5 2 0,2 2 180,-8 9-180,4-1 180,-6 7-180,-2 6 90,6-4-90,-5 8 90,4 3 0,5-7-90,-1 7 0,5-1-3392,5-9 3392,-1 5 0,6-10 0,4 3 0,2-6 0,5 2 0,8-7 0,-2-5 0,8-1 3302,7-8-3302,-5-2-1245,9-6 1245,-8 0-2979,15-12 2979,-9 3 0,11-10-519,0-5 519,-13 7 0,9-9-90,-6 1 90,-10 9 0,4-7-191,-7 2 191,-7 9 0,0-6 0,-7 11 90,-3 2-90,-2 3 0,-2 1 836,-2 3-836,-2 2 90,-3 1-90,-1 4 3043,-3 1-2953,-8 6 866,3 1-956,-6 4 369,-2 5-189,5-2-90,-3 5-1,3 3 1,5-4 0,-1 6-90,8-7 90,0 0-90,4 0 90,1 0-90,1-1 0,3 0 0,1-1 0,1-1 0,3 0 0,1-1-90,2-2 0,2 0 0,1-2-539,9 1 89,-4-3 180,5 1-1439,2-4 720,-7-2-180,7 0-1980,-2-4 1441,-7 0-1,4-3 1799,-3-3 0,-5 2 0,4-4 0</inkml:trace>
  <inkml:trace contextRef="#ctx0" brushRef="#br0" timeOffset="71017">18046 17137 10141,'3'7'2339,"1"0"-1709,-2 3 179,0 8-359,-1-2 0,0 8 359,-1 6-449,0-5 90,0 10-181,0-8-89,0 0 90,0 2-90,0-1 0,0 0 90,0 13-270,0-11 90,0 10-90,1-14 90,-1-1-90,1-2 0,-1-2 90,1-2-90,-1-2 90,-1-2 0,1-3-90,-1-1 0,0 0 90,0-5-90,-1 0 0,-2-6 0,0-3 0,-3-3 0,2-3 0,-2-3 0,0-2 0,-1-2 0,0-2 0,0-3 0,-2-2 0,1-2 0,-1-1-294,0-1 294,-1-2 90,1 0-90,-1-1 0,1 1-3295,-5-12 3295,4 11 90,-2-8-176,6 6 86,4 8 0,2-6 0,8 4 0,1 7 0,6-4 90,8 3-90,-3 5 191,8-2-281,6 3 90,-7 3 0,9 0 0,-9 5 181,-1 2-181,-1 2 0,-2 2 0,-3 2 0,4 6 0,-8 1 0,0 4-90,-9 7 90,-4-4 0,-4 8 3392,-8 4-3482,1-7 90,-7 8 0,3-9 0,-2-1 0,-1 1-89,-1 0-181,-7 7 0,5-7-90,-4 4-270,9-9 1,3-3-271,1-1-179,3-3-180,0-3-2159,1-2 1709,2-3 0,2-3 1709,4-3 0,4-3 0,2-2 0</inkml:trace>
  <inkml:trace contextRef="#ctx0" brushRef="#br0" timeOffset="71369">18729 16640 8702,'-1'-7'5217,"1"3"-4048,-2 1-629,1 5-90,-1 3 539,1 9-539,0-1 0,1 8 269,0 8-539,0-4-180,0 10 360,0 5-180,0-9 0,0 11 0,0 0-3392,0-9 3302,0 9 0,0-14-62,0 9-28,0-10 0,1 7 89,2-7-89,0-7 0,2 2 0,0-6 0,-1-6 0,2 1 3272,3-6-3272,0-4 3,4 0-183,3-6-90,-2 1 90,4-3-270,-6 2 270,1 0-449,-1 1-271,-1-1-89,-1 1-181,1 0-179,-1 0-270,0 1-90,-1 0-1799,2-1 3508,-1 1 0,2-1 0,-3 0 0</inkml:trace>
  <inkml:trace contextRef="#ctx0" brushRef="#br0" timeOffset="71733">19118 17057 11131,'-5'-1'2428,"2"0"-1888,5-1-270,1 0-90,3-2 0,1-1-1,2-1 1,1-1-90,1-2 0,0 0 0,4-7 0,-3 2 0,3-4 0,-1-1-90,-4 6 0,0-5 180,-7 4-180,-3 5 90,-4-3 90,-7 5 0,1 4 90,-5 2-91,2 4 1,-3 3 90,0 3 0,-2 3 0,-1 2 0,-1 3-3392,-2 3 3212,1 1 89,-1 2-89,2 0 90,1-1-180,3 1 0,2-2 0,2 7-90,6-9-90,2 4 2583,12-8-3033,1-5-269,9-2-1260,12-10 810,-2-4-90,12-6-1710,8-11 1710,-10 2 925,14-8 0,-14 5 1,1-1-1</inkml:trace>
  <inkml:trace contextRef="#ctx0" brushRef="#br0" timeOffset="72219">19617 16757 7982,'2'-15'3329,"-2"5"-2430,-7-3-449,-2 10 0,-4 1 359,-7 6-359,4 2-90,-8 4 359,-2 7-449,7-3 0,-5 6 270,-2 9-450,11-10-90,-5 10 89,13-8-89,3-6 0,2 3 0,5-5 0,1-4 0,2 2-89,3-6 89,-2-2 0,3-1 0,-2-3 0,0-2 0,0-2 0,0-1 0,0-2 89,-1 0 1,-1 0 0,0 0 0,-1 0 90,0 0 0,0 0 0,-1 1 90,1-1 180,1-1-271,-1 2 1,2-2 90,0 1-270,-1 3 0,1-2 180,2 3-180,-2 2 90,2 0 0,2 4-90,-2 0 0,4 3 90,-5-1-90,0 2 0,-1 1 0,0 0 0,-1 1 0,0 4 0,-2-2 0,-1 9 0,-3-9 0,-2 4 90,-4-5-90,-1-3 0,-3 1 0,-1-3 0,1-2 0,-2-1 0,-1-5 0,4-1 0,-4-3 0,5 0 0,1-1 90,0-2-90,3-1 0,0-1 0,2-1-90,2 0 90,2 0-90,1 1 0,5-5-90,-1 5 0,5-3-270,2 4-179,-2 3-271,5 1-1348,3 3 539,-5 4-180,5 1-90,-8 4 180,0 1 951,-1 2 0,0 1 0,1 0 0</inkml:trace>
  <inkml:trace contextRef="#ctx0" brushRef="#br0" timeOffset="72605">19873 16884 17337,'6'7'540,"0"0"-450,0 0-90,-1-2 0,2 1 0,-1 0-90,-1-2 0,0 0 90,-1-2-180,-1 0 90,0-2 0,0-1 0,0-1 0,0-2 0,0-3 0,0-1 0,-1-2 0,1-8 90,-2 2 0,1-5 0,-2-3 90,0 7 0,0-5 90,0 5-90,-1 6 0,1-1 90,0 5-90,0 3 0,0 0-90,0 3 0,2 4 0,0 1 0,2 3-270,0 5 90,0-3 0,1 4-899,2 0 539,-1-4-269,2 2-900,3-3 539,-3-4 91,5 1-1530,1-5 1260,-2-2 1349,3-3 0,-4-2 0,-1 0 0</inkml:trace>
  <inkml:trace contextRef="#ctx0" brushRef="#br0" timeOffset="72785">20141 16675 7623,'-1'-8'4497,"0"0"-3957,-1 5-90,1 0 1348,1 1-1078,-2 10-450,2-3 0,-2 7 90,3-1-360,0-3 0,1 5-90,1-4-180,0 1-90,0-1-180,1 1 1,-1-1-1440,2 2 629,-2-3-179,1 2-1709,-1-2 3238,0-3 0,-1-1 0,0-2 0</inkml:trace>
  <inkml:trace contextRef="#ctx0" brushRef="#br0" timeOffset="72982">20045 16528 9512,'-6'-3'2428,"2"2"-2248,2 1-180,4 3-90,1 1-90,3 3-90,1-1-1079,5 3 270,-2-2-270,5 3 1349,0-1 0,-1-3 0,4 1 0</inkml:trace>
  <inkml:trace contextRef="#ctx0" brushRef="#br0" timeOffset="73633">20363 16620 8972,'-1'6'2249,"-1"0"-1890,1-2 1,0 0-90,1 0 0,-1 0 0,1-1-90,1 0 269,0 0-269,0-1-90,1-1 90,-1 0 90,4-3-180,-1 0 180,4-2-90,3-4-90,-2 1 0,3-5 179,-2-4-89,-3 3 0,3-6 180,-4-2-180,-1 5 90,0-5 269,-1 2-179,-3 6-180,0-3 180,-1 9-180,-2 0 180,0 2-270,-1 1 89,0 0 91,-4 2-270,1 2 90,-1 1-90,-2 5 0,4-1 0,-3 2 0,4 1 0,1-1 0,2 2 0,3 3 0,0-3 0,2 3 0,2-1 0,-1-2 0,2 1 0,0-2 0,-1-2 0,1-1 0,-2-3 0,3-3 0,-1-1 0,1-2 180,0-4-90,-2 1 0,2-4 180,-2-1-90,-1 3 90,1-3 89,-3 2-269,-1 4 90,0-1 0,-2 3-90,1 2 90,-1 0-180,3 6 90,-2 0-90,3 4 0,-1 1 0,0 1 0,2 3 90,0 2-90,5 13 0,-2-4 0,5 9 0,6 7-90,-2-7 90,8 11-90,6 2-1447,-6-11 1447,9 10-90,-2-4-821,-10-12 911,4 7-90,-9-9 91,-7-9-1,-2 2 0,-7-10-180,-7-1 1567,-2-5-1387,-4-2 1061,-8-9-1061,3-1-180,-7-5-90,-4-6 270,5 5-449,-7-4-181,8 7-90,-1 2-179,-2 3-180,0 2-270,-2 4-360,0 3-3392,-1 3 3392,-1 3 90,0 3 1709,-1 2 0,1 2 0,1 2 0</inkml:trace>
  <inkml:trace contextRef="#ctx0" brushRef="#br0" timeOffset="74098">17182 19045 8612,'-5'4'848</inkml:trace>
  <inkml:trace contextRef="#ctx0" brushRef="#br0" timeOffset="74098">17295 19049 17999,'9'-4'26,"26"-12"108,22-10 1,2-3-1495,-10 6 1,0 0 1389,-6 2 0,3-1 0,1-1 30,4-2 0,2-1 0,-2 1-60,-9 5 0,-1 0 0,1 0 0,12-6 0,2-1 0,4-2 0,-14 7 0,5-2 0,0-1 0,-1 2 0,-4 0-738,10-3 0,-5 2 1,5-3 737,-8 4 0,4-2 0,1 0 0,0 0 0,-2 1-45,4-1 0,-1 0 0,-1 1 0,-2 2-439,5-3 1,-3 1 0,4 0 460,-5 1 1,3-1-1,1 1 1,-1 0-151,-1 0 0,1 1 1,-1 1-1,-3 0 113,4-1 0,-3 1 0,2 0 1,-4 1 0,2-1 0,0 1 0,-4 1 59,-4 1 0,-3 2 0,2-1-30,11-5 0,2-1 0,-3 2-60,5-3 0,-1 0 60,-12 5 0,1 0 0,-2 0-4,9-6 1,-4 2-12,-15 7 0,0-1 429,5-3 0,-2 0-654,14-12 180,-19 9 1648,2-3-1917,-17 5 2778,-9 6-2689,-3-1 1504,-14 5-1863,0 5 169,-7 0-1879,-2 3 810,4 2-180,-5 1 1709,2 1 0,6 0 0,-2 0 0</inkml:trace>
  <inkml:trace contextRef="#ctx0" brushRef="#br0" timeOffset="91136">4667 4224 7443,'-8'-21'4947,"3"6"-4497,-4-12-91,4 8 1,1-3 0,-1-3 90,1-3 0,0-3-1,0-3-298,0-4 569,2-25-3054,1 10 2424,1 17 0,1-1 90,3-21-590,2-3 410,2-2-407,-3 29 0,1 1 407,0-1 0,0-1 0,1 0 0,0-1 0,1-1 0,0 0-397,0-1 1,1 0 396,-1-1 0,2 0 0,-1-1 0,1 0 0,-1-1 0,1 0 0,1 0 0,-1 0 0,1 0 0,0-1-270,6-16 1,1 0 269,-4 14 0,0 1 0,4-11 0,1-2-438,0 6 1,-1 3 437,-4 11 0,0 1 161,2-8 0,2 0-206,-3 6 0,-1 3 45,7-15 0,5-9 0,-4 12-90,-7 14 0,3-5 438,-3 9-528,-5 9-269,1-2 1815,-3 6-1905,-3 4-91,2-1 2337,-3 4-2427,0 0 489,1 0-758,-2-1 32,-1 1-393,-2-1 91,-1 1 1259,-1 1 0,-1 0 0,-1 1 0</inkml:trace>
  <inkml:trace contextRef="#ctx0" brushRef="#br0" timeOffset="91498">5002 1687 7892,'-11'1'4858,"-2"1"-4319,4-2-269,-1 1 90,6-1 180,1 0-91,2 0 1,5-2-180,2 1-180,4-2 0,11-1 0,-2 1-90,10-2 90,9-2-90,-8 3-440,12-3 440,-13 4 0,0 0 0,-2 2 0,-2 0 0,-2 2 0,4 3 0,-9 0-89,2 3 89,-7 6 0,-6-2 0,-1 5 439,-6 4-439,-2-3 0,-4 4 0,0-6-90,0 0-90,0-1-180,-1 0-629,1 1 179,1-5-269,2 1-270,2-8-1889,0-3 1708,2-6 1530,2-2 0,3-7 0,1 0 0</inkml:trace>
  <inkml:trace contextRef="#ctx0" brushRef="#br0" timeOffset="92131">5628 1260 8072,'-3'-6'6207,"0"2"-4948,0-1-899,3 3 629,-1 1-629,3 7 90,1 7-270,2 5 0,1 5 179,1 9-179,-1-7-180,2 11 0,-3-10 180,2 12-180,-2-9 0,2 6 0,-2-8 0,-1-9 0,0 2 90,-2-8-90,-1-4 0,0-1 0,-2-6 0,-1-4 180,-2-4 0,-3-12-180,1 3 0,-5-11 0,-2-8 90,2 6-90,-3-11-593,4 12 683,1 0-90,0 1 89,2 2-89,0 3 180,1-6-180,1 8 90,0-3 180,3 6-180,0 7-90,1-2 683,1 5-683,0 3 0,0 0 0,3 3 0,0 2 0,3 2 0,0 2 0,2 2 0,1 1 0,2 0 0,0 2 0,6 3 0,-4-3 0,3 3-89,-1-4 89,-4-3 0,2 0 0,-3-4 0,-2-3 0,1-2 0,-4-2 0,0-3 0,-1-2 89,0-1-89,-2-8 0,-1 4 90,0-7-90,-2 7 0,-1 0 0,0 0 90,-1 2-90,1 0 90,-1 2-90,0 2 90,1 2-90,0 1 90,0 1-90,0 2 0,1 0 0,2 11-90,1 4 90,2 6 0,1 1 0,1-4-90,1 2 90,1 0-90,0 1-90,1-1 1,0 1-271,1 0-90,0-1 90,1-1-539,1-1-90,0-3-361,1-2-179,1-1-2248,4-3 2068,-4-3 90,2-2 1709,-5-5 0,-1-1 0,0-3 0</inkml:trace>
  <inkml:trace contextRef="#ctx0" brushRef="#br0" timeOffset="92438">6009 953 7892,'-4'-8'5487,"1"0"-4767,2 5-90,0-1 269,0 1-359,1 2-1,2 3-359,2 2 0,2 4 0,0 2-90,2 1 0,0 2 0,0 2 0,1 0 90,5 8-180,-4-5 0,2 6 90,-2 0-90,-2-6 0,0 5 0,0-1 0,-3-6 0,2 3 0,-2-7 0,0 0 0,0-2 0,0-1-90,0-1 90,0-1-180,-1-2 0,1-1 0,-1 0-629,4-3 269,-1-1-180,1-1-899,0-4 450,-4 1-180,1-2-1710,-7 0 1620,-1 2 1439,-4 1 0,0 3 0,-2 1 0</inkml:trace>
  <inkml:trace contextRef="#ctx0" brushRef="#br0" timeOffset="92782">5535 2052 8342,'-6'7'4678,"1"-1"-3149,3-2-1170,2-4 451,6-6-540,3-2 180,6-6-181,2 1 91,4-2-90,6-4-90,5-2-836,5-3 746,6-3 0,7-2-1807,5-1 1717,-26 14 0,2 0 0,16-8 0,2-1-844,-11 6 0,1 0 844,11-6 0,2 0 0,1-1 0,-2 1-994,-11 6 1,-1 0 993,13-6 0,-2 2 0,-16 6 0,-1 2-57,0 1 0,-1-1 57,28-11-90,-4 2-135,-21 9 0,-2 1-135,13-6 1,6-2-181,-27 12 961,-7 1-1051,-6 4 1342,-3 1-2061,-10 3 3476,-4 2-3116,-9 3-607,-18 6 247,3-2 1349,-14 5 0,7-3 0,-1 1 0</inkml:trace>
  <inkml:trace contextRef="#ctx0" brushRef="#br0" timeOffset="93632">6146 1325 11490,'6'-2'1350,"-1"-1"-1080,-2 2-91,0 0 181,0 0-90,2-1 270,3-2-270,0 1-1,3-1 91,3-3-90,-2 1-180,5-2 90,3-2-180,-3 2 0,5-3 0,2-2 0,-5 3 0,6-3 0,-2 1 0,-7 4 0,2-2-90,-5 3 0,-6 3-90,1 0-90,-6 2-1888,-1 1 988,-4 1-89,-1 0-270,-4 1-1440,-7 2 2969,2-1 0,-6 1 0,4-1 0</inkml:trace>
  <inkml:trace contextRef="#ctx0" brushRef="#br0" timeOffset="141066">10271 12683 7892,'-43'-21'3149,"13"8"-3014,-2 1 0,-1 2-1437,-3 0 1392,-14-1 90,12 4-90,-3 0 89,-2 0 1,-3 1 0,-2 0 90,-5 0-1717,-2 0 1627,-4 2 0,-2 0 0,-2 3-90,-2 0 90,-1 3-90,32-1 0,0 1-45,0 0 0,-1 1 0,0 1 0,0-1 83,-2 2 1,1-1-84,-1 2 0,-1-1-483,0 1 0,-1 1 438,0 0 0,-1 1 45,-19 4 0,0 2-828,14-2 0,-1 0 828,-12 3 0,-3 2 0,2 2 0,1 1-259,13-5 0,1 1 259,-12 4 0,-1 2-15,2 2 1,3 0 14,11-6 0,1 2-65,-12 5 0,1 1 65,14-6 0,2-1 45,0 0 0,-1 2 0,0-1 0,-1 1 562,2 0 0,-2 1-382,-15 9 0,0 2-180,12-8 0,0 1 406,-10 7 0,-1 2-271,3 2 0,2 1-135,11-9 0,1 0-313,-9 11 0,1 0 268,15-11 0,3 1 0,0 0 0,1 1 0,1 0 0,2 1-45,1 0 0,1 1 0,2 1 0,1-1 45,2 1 0,1 1-45,2-1 0,1 1 0,2 0 0,1-1 0,2 0 0,1 2-445,2 13 1,3 1 444,1-11 0,1-1 0,2 10 0,3 1-495,5 0 1,2-2 494,-3-10 0,1 0 50,5 9 0,3 2-50,4-1 0,1-2 45,-5-11 0,1 1-45,8 9 0,2 0 0,5-1 0,1-2-255,-9-8 1,2-2 254,10 11 0,1-2 0,-11-11 0,0-3 585,0 1 0,1 0-585,1 0 0,1-1 135,0-1 0,1 1-91,0-2 1,2 0-45,1 0 0,0-1-538,2-1 0,1-1 538,1 0 0,1-1 0,1-1 0,3-1 0,-1-1 0,5 0 0,-2-1 0,11 3 0,1-2-216,-9-1 0,4-1 0,1-1 216,5-1 0,1-1 0,-2-1-53,-11-2 0,-2-1 0,2 0 53,-2-1 0,2 1 0,0-1 0,2-1 0,2-1 0,1 0 0,-1-2 0,-1 1 0,5-1 0,-3 1 0,3-2 0,-3 1 0,2-1 0,2 0 0,-1-1 0,2-2 0,1 0 0,-1-1 0,-3 1 0,5-2 0,-2 1 0,2-2-55,-4 1 1,2 0 0,1-1-1,-1-1 55,0-2 0,0 0 0,-2-1 0,-1 0 0,3-1 0,-2 0 0,3-1-23,-6 1 1,3-1 0,1-1-1,-1-1-22,-2-2 0,1-1 0,-2 0 1,-3 0 44,4-2 0,-2 1 0,1-2-23,-3 1 1,1-1-1,1-1 1,-5 1 193,-3 0 1,-3-1 0,2-1-217,-2-1 0,3-2 0,0-1 0,-3 1 3,2-1 1,-3 0 0,2-1 41,10-5 0,1-3 0,-1-1-30,-5-1 0,-1-1 0,-3 2 30,-9 6 0,-3 1 0,2-1 0,8-8 0,1-2 0,-3 1 0,1-3 0,-4 1 49,0-1 1,-1-1-50,-1 0 0,-1-1-44,-3 1 1,1-3 13,-4 3 0,0-2 0,-1 1 30,4-7 0,-2 1 0,-5 7 0,1-2 0,-1 1 0,-4 1 0,-1 1 0,-1 2 45,2-6 0,-1 0-45,5-11 0,-1-1 90,-8 5 0,-2 2-13,-5 11 0,-1 1 13,1-11 0,-2 2 0,-7-15 45,-6 18 0,-4 1-90,0 9 0,-2 1 450,-4-9 1,-5-1-452,-12-2 1,-3 3-337,4 8 0,-1-1 337,-13-10 0,-6 0-45,8 12 0,-3 1 0,1 1 0,7 5 0,1 2 0,-3-1 0,-12-7 0,-5-1 0,2 2 0,11 8 0,0 1 0,0 1 0,-3 0 0,-1 0 0,-1 0-333,-2 1 0,0 0 0,-2 1 333,-1 0 0,-2 1 0,0 0-4,-1 1 1,-1 1 0,-1 0 3,-1 1 0,-1 1 0,0 0 0,-1 1 0,0 1 0,-1 0 0,0 2 0,-1 0 0,0 0 0,0 2 0,0 0 0,-1 1 0,0 1 0,-1 0 0,1 2 30,0 0 0,-1 1 0,1 0 0,0 2 0,0 0 0,0 1 110,2 1 0,0 0 0,-3 2-140,14 0 0,-3 1 0,-1 0 0,1 1 0,3 0 0,0 0 0,2 0 0,1 1 0,-3 1 0,-11 1 0,-3 1 0,0 1 0,1 2-68,3 2 1,-1 2 0,2 0 0,2 0-23,-3 1 0,3 0 0,-3 2 0,6-2 0,-2 2 0,-1 0 0,2 2-225,4 1 0,0 0 0,2 1 1,2-1 14,-2 2 0,3-1 0,-2 1 39,5-2 1,-1 1 0,-1 2-1,3-1-759,-9 8 1,2 0 0,4 0 119,-7 4 1,1 2 384,10-7 1,-1 1-1,5-1 263,1 1 0,3-2 252,3 0 0,2-1 0,2-3 0,3 1 0,1-3 0,0 1 0</inkml:trace>
  <inkml:trace contextRef="#ctx0" brushRef="#br0" timeOffset="146165">9690 11058 8432,'-44'-10'2699,"18"5"-2519,-21-4-1,24 6 1,1 0-3831,0-1 3921,0 0 411,1 0-411,0 0 0,0-1 654,2 1-654,-1 0-90,2 0 0,0 0 180,-7 1-180,6 1 2040,-6 0-1950,-2 2 544,6 1-634,-7 1 270,-2 4-270,6 0-90,-9 4 180,-3 4-180,7 0 0,-10 5 90,-6 6-180,10-3-651,-12 10 741,13-8-2967,-12 16 3057,11-7 0,-7 12-738,6 6 738,11-10 0,-5 16 0,9 3 0,8-13-90,1 15 90,10-19-325,3-1 325,4 0-90,5-1-453,4 1 363,4-1 0,5 0 180,2-1-90,3 0 1939,5-1-2029,2-1 0,4-2-28,4-2 118,2-2 0,4-3-90,3-4 0,-11-10 0,1-3 0,-9-4 0,1-1 45,12 0 0,-1-1-45,-11-6 0,-1-2 0,1 0 0,0-3 0,1-1 0,-1-1-439,1-2 0,0-2 439,-1 0 0,1-2 0,14-9 0,0-1 0,-12 4 0,-1 0 0,11-6 0,-1-3 0,-4-2 0,-3-1 0,-10 7 0,-1-1 0,8-8 0,-3-2 0,-7-2 0,-4-1 0,-6 8 0,-2-1 0,3-8 0,-4-3 0,-8 0 0,-5 0 90,-5-22-90,-1 23 0,-4 1 45,-10 1 0,-3 3-709,4 9 1,-2 1 663,-9-8 0,-1 2 0,4 10 0,0 3 40,-2 0 1,-2 1 4,-1 0 0,-2 2-14,-1 0 1,-1 2-32,-1 0 0,-2 2 0,0 0 0,-1 2 0,0 1 0,-1 1-60,1 1 1,-2 1 14,2 1 0,-2 2-45,-15 0 0,-1 2 393,15 1 0,1 0-528,-11 1 0,-1 2-270,8 3 1,2 1-823,-18 5 732,26-3 0,1 2-1969,-12 15 575,18-4 1298,-1 10-1208,17-7 1889,5 0 0,4 1 0,1 0 0</inkml:trace>
  <inkml:trace contextRef="#ctx0" brushRef="#br0" timeOffset="202049">23615 7963 8702,'-8'-8'3508,"2"2"-2968,-2-1-1,3 1 541,-2-3-451,2 1 1,0-4 0,1 1-1,1-1-89,1-3-90,1-1-90,1-3-1,1-4-179,1-2-90,2-4-90,3-4 0,3-4-816,5-6 816,2-4 90,3-5-90,3-3 90,2-2-90,-5 13 0,0 0 0,-4 10 0,-1 0 0,6-10 0,-1 0 45,0 1 0,-1 2-45,8-18 45,-10 22 0,0 1 45,8-18 0,-9 18-90,1-4 90,-9 20-90,-2 4 90,-3 4-90,0 2 180,-4 3-180,-2 4 0,-4 3 996,-2 5-906,-1 4-90,-2 2 0,-1 3 0,-1 4 0,-7 12-260,4-6 260,-5 9 0,-1 3 0,5-8 0,-5 8 0,-2 0 0,5-9 0,-5 9 0,8-13 0,1-1 0,0-1 0,0-2 0,3-1 0,-1-3 0,3-2 90,2-3-90,-2 1 90,4-6 169,0 0-169,2-6 0,0-10-90,1 0 0,1-9 0,5-13 0,1 5 0,3-13 0,5-4 90,-1 11-90,4-11 0,2 4 0,-3 12 0,4-7 0,1 6 0,-3 8 0,5-3 0,-6 8 0,1 3 0,0 2 0,1 1 0,1 1 0,9 2 0,-6 4 0,7 3 0,0 8 0,-6 2 0,6 6-90,-1 10 0,-7-4-89,6 8-181,-9-6 90,-1 0-360,1 1 180,-1-1-1438,5 6 628,-5-7-89,5 4-360,-7-10-90,0-2 0,-1-3 180,-1-1 1619,0-2 0,0-1 0,0-2 0</inkml:trace>
  <inkml:trace contextRef="#ctx0" brushRef="#br0" timeOffset="204716">22977 4961 8612,'2'-10'2788,"-1"1"-2248,-1 0-90,1 2 0,-1-1-1,0 3-89,0 0 90,0 1 90,0 1-1,-1 1 1,1 0 0,-1 1 449,-1 0-539,0 1-90,0 0-90,-1 1-1,-2 1-89,-1 2-90,-3 1-90,-2 2 0,-2 3 0,-1 0 0,-1 3 0,0 0 90,0 1 0,1 0-90,0 1 0,2-1 90,-4 7 0,6-5-90,-5 11 0,9-11 0,0 5 90,5 0-90,1-5 0,3 5 90,6 0-90,0-5 90,5 5-90,1-6 0,3 0 0,3 1 0,2-1 0,1 1 0,13 5-1221,-8-4 1221,8 4-2988,-4 1 2988,-10-6 0,5 6 0,-8-1 0,-7-4 90,1 5-90,-10 1 0,-3-5 0,-4 6 90,-4-7-90,-2 0 0,-3 0 90,-3 1-90,-3 0 817,-1-1-817,-3 0 0,0-1 3482,-1 0-3482,-11 2-90,10-5 90,-7 1-270,6-6-90,7-3 90,-2-2-449,9-5-271,2-3-179,2-3-270,2-3-2249,2-8 1799,4 2 90,1-5 1799,4 6 0,2 1 0,2-1 0</inkml:trace>
  <inkml:trace contextRef="#ctx0" brushRef="#br0" timeOffset="205365">23218 5253 9422,'-1'-6'3598,"1"1"-2969,0 2-179,0 1 449,1 1-719,1 2 180,2 5-270,1 1-90,2 5 90,0 5 0,-1-2-90,2 5 0,-2-6 90,0 1-90,-1-1 0,0-1 0,-1-1 0,0-1 0,0-1 0,-1-3 0,0 0 180,0 0-90,-2-3 180,1-1 539,-1-3-629,-2-4 360,-2-5-270,0-3-180,-1-5 179,-2-7-89,2 3-90,-4-9-90,0-5 0,0 7 180,-1-9-477,2 12 477,1 1-90,0 1 90,0 3-90,0 1 89,-1-4-89,2 7 0,0-1 0,2 6 0,0 4-90,2 0 298,1 3-388,1 2 90,1 2 0,4 4 0,0 1 0,3 4 0,4 4 0,-3-4 0,4 5 0,-5-5 0,1 0 0,-1-1 0,0-1 0,0-2-90,3 0 90,-3-3 0,1 0 90,-5-5-90,0-2 0,-1-4 0,1-3 0,1-12 0,-1 2 0,0-10 90,-5-5-90,0 6 0,-2-9-361,0 12 361,0 2-3183,-2 1 3183,1 3 90,0 1 0,-1-1 0,1 7 0,0 0 0,0 6 151,2 4-241,0 1 3302,4 14-3302,0 1 0,5 20 0,-2-7 0,4 9 0,3 7-90,-3-8-791,6 10 701,-4-12-90,1-1-180,0-1-179,1-1 179,1-2-449,0-1-181,1-3-89,0-3-270,2-3-1889,5 1 1619,-4-8 89,3 1 1620,-7-8 0,0-2 0,-1-3 0</inkml:trace>
  <inkml:trace contextRef="#ctx0" brushRef="#br0" timeOffset="205717">23748 4898 10051,'-3'-3'2069,"1"1"-1709,3 0-180,1 1-90,1-1 90,5-2-90,-1 0-90,3-2 90,-2 0-1,1 0 1,-1-1 0,1-2 90,-1 1 180,3-7-90,-4 4 90,1-4 359,-5 1-179,-1 5-90,-1-3 539,-3 4-539,0 3-90,-2 0-90,-1 4-1,0 0-89,-2 2-90,-2 3-90,-6 7 0,3-1 0,-5 7 0,6-4 0,0 2 0,2 0 0,0 2 0,2-1 0,1 9 0,3-6-90,1 6-899,8-3 359,1-5-179,4 4-1350,9-7 900,-3-4-271,7-1 1,-6-6-90,1-1 90,0-4 1529,1-2 0,1-2 0,1-1 0</inkml:trace>
  <inkml:trace contextRef="#ctx0" brushRef="#br0" timeOffset="206119">24224 4719 7803,'-11'-13'4317,"2"4"-2968,-10-4-809,7 7 90,-4 1-91,4 4 1,-1 1-90,0 3-90,1 1-181,1 2 91,-5 8-90,6-2-90,-3 7 0,6 4-90,3-5 0,1 6-90,7-1 90,0-6 0,5 4-90,3-6 0,-2-5 0,4 0 0,-4-7 90,-1-3-90,1-2 90,-1-3 0,0-4 0,-1-4 0,-1-2 0,-1-3 0,-1-1 0,-3-14 90,-1 6-90,-2-10 90,-4-6-90,0 9 90,-2-11 90,0 3-90,1 11 0,0-5 180,1 9-180,2 9 0,0-2-90,2 10 90,0 2-90,-1 2 0,2 1 0,-1 2 0,2 2 0,0 6 0,1 1 0,1 6 0,0 1-90,1 3 90,-1 3-450,4 12 180,-1-5-269,2 10-811,3 2 631,-1-8-181,4 8-989,3-3 810,-4-9 0,5 5-1530,-4-4 1761,-3-9 0,3 2 0,-4-9 0</inkml:trace>
  <inkml:trace contextRef="#ctx0" brushRef="#br0" timeOffset="206331">24368 4661 7982,'-4'-13'4678,"0"4"-4049,-1-1 1,3 5 0,-1 1-181,1 1 1,0 1-90,1 0 0,0 3-270,0 1 0,1 3-180,1 6-90,0-1 0,1 5-540,2 3 181,1-5-91,1 4-989,2-3 540,-3-4-91,2 2-1618,-3-5 1439,-3-3 1349,2-1 0,-2-6 0,2-1 0</inkml:trace>
  <inkml:trace contextRef="#ctx0" brushRef="#br0" timeOffset="206482">24378 4413 8342,'-5'-7'2879,"1"-1"-2789,2 3-180,0 0-450,5 2 90,1 2-269,3 1-1440,5 2 989,-2-1 1170,6 3 0,-2-2 0,1 1 0</inkml:trace>
  <inkml:trace contextRef="#ctx0" brushRef="#br0" timeOffset="206798">24728 4398 7263,'-6'2'4497,"-5"4"-3957,2-1 0,-4 3 269,-3 5-449,3-2 90,-3 4 89,1 3-359,6-4 0,-2 4 0,6-1-180,2-4 0,3 4 0,6-4 0,0-4 0,5 0 0,-2-6 0,7-4 0,-3-2 0,5-4 0,0-6 0,-6 1 0,3-6 90,-3-5 90,-5 5-90,2-6 270,-4 2-90,-2 5-1,0-2 91,-2 9-180,-1 1 0,0 2 0,0 1-90,0 3 0,0 1-180,-1 8-360,0 7 0,0 4-89,1 5-990,2 6 539,0-4-179,0 8-1800,-3 6 1350,-1-7-222,-4 11 1841,-1-11 0,-1 2 0,-1 0 0</inkml:trace>
  <inkml:trace contextRef="#ctx0" brushRef="#br0" timeOffset="207150">23300 5763 8162,'-46'11'5487,"5"-2"-4947,21-4 0,3-2 89,3-2-269,7-1-180,3-3 270,15-8-360,3 0 0,11-7 0,22-10-1,-3 2-611,-13 8 0,4-1 567,12-5 0,0 0-1418,-8 4 1,1 0 1417,15-7 0,2-1 0,-13 6 0,-1 1-389,3-2 1,0 0 343,2-1 0,1 0-696,1-1 0,0 0 696,1 0 0,1-1 0,-2 1 0,2-1 0,-2 1-541,9-4 0,-1 0 541,-9 4 0,2 0 0,-1 0 0,-2 1 0,-2 1 0,-2 2 141,6-4 0,0 0-141,10-4 0,-1-1-100,-12 7 1,-5 1 99,17-9-45,-26 14 0,-1 0 798,7-4-1023,-15 7 1864,0 0-2134,-13 7 2154,-4 2-2514,-3 2 1739,-2 1-3718,-7 1 1260,-2 2 90,-7 2 1529,1 0 0,-3 1 0,-1 1 0</inkml:trace>
  <inkml:trace contextRef="#ctx0" brushRef="#br0" timeOffset="214948">22734 1297 7443,'-4'-10'4137,"1"2"-3597,-3-1 629,-6-2-899,2 6 0,-6-4-90,5 6 450,-8 4-361,3 1 1,-6 5 1080,-24 23-1081,18-8-402,2-1 0,1 1 313,-1 8 90,0 4-91,0 3 1,0 2-1161,3 2 1070,2 1 1,3 0-90,4-1 90,6 14-90,7-15 90,7 9-90,8-19 90,8-4-90,7-4 90,7-4-90,6-5 0,-6-9 0,1-2-1013,22-3 1013,-19-1 0,2-4 0,2-6 0,-1-2 0,-10 3 0,0-2 45,10-5 0,1-2 0,-4-3 0,-3-2-1083,-8 6 0,-2-1 1038,8-7 0,-3 0 0,5-12 361,-5-2-361,-6-1 90,-6 0 0,-5-19 0,-10 16-587,-7-13 497,-10 22 0,-6 3 0,-7 3-89,-7 4 89,-5 5-721,5 8 0,-2 3 721,-20-4-180,19 7 1,-3 1 181,0 3 1,0 3-992,-18 1 449,20 0 0,-1 2-2608,-25 10 1349,18-1 90,-7 6 0,21-4 1709,6 1 0,3-1 0,3 1 0</inkml:trace>
  <inkml:trace contextRef="#ctx0" brushRef="#br0" timeOffset="215515">21841 1060 8882,'-14'-20'5217,"5"9"-4677,-2-5-91,7 11 1,1 1-90,1 1 270,1 0-271,0 2 1,1 12-180,0 0-90,-1 10 270,-1 10-270,1-4 180,-2 10-695,1-7 515,0 1 0,0 2 0,1 2 90,0-1-180,1 1 90,1 0-90,1-1-30,3 11 30,1-11 0,3 7 0,0-16 0,5 5 0,-1-11 0,4 4 0,4-10 0,-5-6 0,6-1 512,4-9-512,-6-1 0,8-5 0,0-4 0,-7 2 32,5-3-32,-3-1-270,-8 3-89,4-2-361,-9 5 0,0 0-179,-2 1-180,0 2-1530,3 0 990,-4 3 0,2 1 1619,-2 4 0,0 1 0,1 0 0</inkml:trace>
  <inkml:trace contextRef="#ctx0" brushRef="#br0" timeOffset="216215">22410 2278 9781,'-4'-3'2159,"0"1"-1709,1 1 0,-1 0-91,0 0 1,-1 0 0,1 1 90,-3 1 269,-4 4-269,0 1-180,-6 4 360,-5 8-450,3-2 89,-7 7 91,-4 7-180,5-5-90,-8 9 0,-4 7 0,10-8-647,-10 11 557,12-10 0,1-1 0,1 1-798,1-1 798,3-1-3033,-5 11 2943,7-12-90,-3 7-400,7-8 40,5-10-179,-1 3-811,7-9 1095,1-5-644,2 0 1802,1-3-2163,-1-3 184,0 0 1256,1-3 0,-1-1 0</inkml:trace>
  <inkml:trace contextRef="#ctx0" brushRef="#br0" timeOffset="217416">21216 3583 7713,'-4'-5'2428,"0"0"-1888,-1 1-180,0 0-1,0 0-89,-1 1 90,-1 1 0,0-1 0,-1 1-90,0 1 89,-1 0-89,0 2 0,-2 1 90,-1 2 0,0 3-91,-2 2 1,-1 3 90,0 4-90,-1 2 0,0 2 0,0 4 0,1 1-91,0 2 181,-4 16-270,7-9 90,-6 27-1677,12-22 1497,0 13 0,10 1-2776,2-11 2776,7 11 0,2-17 0,4-2 0,4-4-1178,3-2 1178,3-5 0,4-4-962,1-4 1052,3-5-90,2-5 180,20-11-90,-14-4-28,14-11 298,-6-15-180,-14 5 0,8-15-180,-27 19 0,-3-1 396,7-17-351,-10 14 0,-2-1 45,-6-3 0,-2 0-90,0-21 45,-4 19 0,-1 0-45,-5-14 1836,-4 1-1836,-2 2-397,-3 4 397,-1 3 0,-11-6-90,5 14 90,-7-4 662,-2 12-931,8 9 269,-7 0 1816,4 9-2626,6 5-179,-2 2-1320,8 10 690,6 0-90,1 5 1107,6 0-1017,3 1 1619,4 1 0,3 1 0,3 0 0</inkml:trace>
  <inkml:trace contextRef="#ctx0" brushRef="#br0" timeOffset="218065">21720 3916 10861,'-1'4'1169,"1"-2"-809,1-2-270,2 0 180,2 0-90,2 0 179,10 0-179,-1-1 0,10 0 360,13-3-90,-4 0-181,16-2 226,-8-1 0,1 1-225,16-3-246,-13 1 1,2 0 110,-7 0 0,-3 0-1614,24-5 1524,-22 5 0,1-2 45,-2 1 0,-1-1-90,21-5 0,-22 5 0,0 1 0,11-4-344,-4 1 344,-2 1 0,-6 2 0,-3 1 0,-6 1 0,-5 2 0,-4 1 0,-3 1 0,-4 0 251,-2 1-251,-2 1 1551,-2 1-1551,-2 0 331,-1 1-421,0 1 90,-1 1-270,-2 1 1,0-1-91,0 2-630,-2-1 451,1 0-181,-1 0-719,0 1 629,1-2-179,-1 0-1350,-1 0 990,2-2 1349,-1 1 0,2-2 0</inkml:trace>
  <inkml:trace contextRef="#ctx0" brushRef="#br0" timeOffset="218617">23309 3386 8432,'-5'-8'3148,"1"3"-2698,-2-2 450,0 2-451,1 1-89,-2 0 450,-1 0-540,1 2 89,-2 0 181,-2 3-360,2 1 90,-4 2 269,-3 5-359,3 0 90,-6 6 180,-2 7-3662,4-3 3392,-4 9 0,8-6-2269,-5 11 2179,5-6 0,-3 8 0,4 1 0,4-9 0,0 9-90,5-2 0,3-9 2268,3 7-2268,6-4 0,0-9 3392,5 6-3392,7-7 0,-4-5 0,8 0 0,-5-8 0,3-2 0,1-3 0,2-3 0,3-4 90,16-8-90,-8 1 0,11-8 0,0-4-1077,-12 5 1077,8-7 360,-9-1-935,-11 7 755,3-7 90,-12 1-1,-6 6-89,-1-6 90,-8 1-180,-3 7 0,-5-8 0,-1 9 0,-3 0-90,-3 1 90,-2-1 909,-2 2-999,-14-6 325,6 6-415,-9-3-176,-1 5 87,10 6-91,-7-1-810,8 4 451,8 2-451,-2 0-1708,10 3 1400,5 1-681,1 0 273,4 3-93,2-1 1889,3 0 0,2-1 0,2 0 0</inkml:trace>
  <inkml:trace contextRef="#ctx0" brushRef="#br0" timeOffset="219831">23818 3271 10951,'1'-6'899,"1"0"-719,1 2 0,0-1 0,0-2 90,2 1-90,0-2 0,2 1-1,0-1 91,2-1 90,6-5-270,-2 2 90,7-5 90,-3 4-90,2-2 0,2 0-1,2-2 271,15-12-180,-6 6-694,10-9 604,-10 7 0,2 0-91,0-2 91,1 1-90,1-1 0,16-11-90,-13 9 90,13-7-763,-4 2 673,-12 10 90,8-6 0,-6 5-90,-11 7 90,5-3 0,-6 5-90,-8 5 0,2-2 557,-3 3-557,-5 3 0,3-2 0,-7 5 0,0-1 0,-1 1 0,-1 1 720,0 1-810,-1-1 90,-2 1-90,0 0-179,-2 1-1980,-1 1 1619,1-2-719,0 1 629,1-1-179,-1 1-2519,0 1 2069,0-2 1349,0 0 0,1-3 0,0 1 0</inkml:trace>
  <inkml:trace contextRef="#ctx0" brushRef="#br0" timeOffset="220399">25397 2038 9871,'-3'-5'1619,"1"1"-1259,-1 2-90,1 0 0,0 1 270,-2 0-360,1 1 89,-3 1 181,-4 4-270,2 1 180,-6 4 179,-4 9-269,2-1 180,-7 10-3302,-3 11 3212,5-6-91,-7 12-426,3 5 336,6-12-179,-2 11 90,10-3 0,5-13-90,4 8 0,6-15 0,4-3 0,3-3 0,3-1 0,3-4 90,2-3-90,1-3 0,3-2 0,1-4 0,1-3 90,1-3 0,-1-4 0,1-1 90,9-11 90,-8 3-90,6-7 259,-5-8-439,-7 6 0,2-13 359,-5-9-269,-7 8 90,-1-14-90,-8-3-2123,-4 14 2123,-4-12-90,-4 19 180,-2 2-180,-3 2 1864,-3 2-1864,-3 2 0,-3 2 0,-2 2 0,-2 3 325,-2 3-685,-15-2 2252,11 7-2252,-9-1-1332,9 8 433,11 4-180,-2 2-1847,9 7 1307,7 0 181,-1 4 1798,7-2 0,3 0 0,1 0 0</inkml:trace>
  <inkml:trace contextRef="#ctx0" brushRef="#br0" timeOffset="222038">25044 2188 8972,'-5'-5'1799,"0"1"-1439,1 1-91,-1-1 1,0-1 90,-1 0-90,0-1 0,0 1 0,0-1 0,-1 0-1,1-1-89,-1 0 0,-1 0 90,-1-1-90,0 0 180,-2 0-90,0-1-1,-2 1 1,0-2 450,-10-4-360,3 2-91,-7-4 361,-7-2-360,5 4-479,-11-6 388,7 6 91,-3 0-90,-4-1-90,-3 1-1167,-3-1 1167,-4 1-90,-1 0 0,-3 1 0,-2-1-1274,15 4 1,-1 1 1363,-22-6-45,22 5 0,-1 0-429,0 0 1,2 1 473,-24-5-161,24 5 0,0 0 205,3 2 1,2-1-45,-18-3 0,-10-2 90,14 2-90,16 4 0,-4-2 576,14 4-666,9 2 0,-1 0 2563,9 2-2563,1 0 1725,3-1-1725,0 2 688,1-1-778,1 1 90,4 1 0,-1 0 0,2 0 0,-2 0 0,0-1-1259,-1 1 1079,1 1 90,-1 0-90,0 1-179,-1-2-3779,0 0 3508,3 1-899,0-2 630,1 0-181,0 0-1528,-1-2 1259,0 0 1349,0-1 0,0 1 0,0-1 0</inkml:trace>
  <inkml:trace contextRef="#ctx0" brushRef="#br0" timeOffset="289747">23529 15347 8072,'-2'-10'3239,"1"3"-2880,-2 0-89,0 3-90,-1 2 90,-1 0 90,-1 1 0,0 2 359,-4 1-179,2-1-90,-4 1-1,3 1 91,-2 1-180,-1 3 90,0 1-91,-2 3-89,-1 2 0,-1 3-90,-1 2 0,-1 4 0,-9 15-1374,5-6 1284,-6 11 0,1 6 0,8-11 0,-4 13-1015,5-1 925,6-13 90,0 9-90,9-5 89,4-12-89,2 6 0,8-7 0,0-9 0,5 4 1231,-2-11-1141,2-3-90,2-1 0,2-4 1068,1-1-1068,14-7 0,-7-2 0,10-5 0,4-9 0,-9 3 0,11-7 0,-2-2-1327,-10 7 1147,7-5-796,-7 5 437,-9 6-181,2-1-989,-6 5 720,-6 4-181,1-1-179,-6 4-90,-1 1 1124,-3 1-1214,0 1 1576,0 0 0,-1 0 1,1 0-1</inkml:trace>
  <inkml:trace contextRef="#ctx0" brushRef="#br0" timeOffset="290366">23975 15455 8972,'-2'-5'4407,"-2"2"-3957,2 1-180,-1 2 90,1 2-180,0-1 0,1 2-1,-1 0 1,1 2 0,0 3 0,1 2-90,-1 3 0,1 2 90,0 11-90,0-6-90,-1 8 90,3-1-90,0-7 0,0 5 0,0-5 0,-1-6 90,1 1-90,-1-6 180,1-4 0,-1 0 539,-1-5-539,0-4 180,-1-2-180,-2-5 90,-1-2-180,-1-2 89,-1-4 91,-3-12-270,1 6 90,-1-10-90,-1 0 0,4 8 0,-2-6 360,2 7-270,1 8 90,1-1 0,0 6-90,2 6-90,0 0 180,2 4-180,1 3 0,2 3-90,5 8 90,-1 1 0,4 7 0,-2-3 0,4 11 0,-3-5-90,4 6 90,1-1 0,-4-7 0,4 4 0,0-5 0,-4-6 90,3 0 0,-2-5-90,-4-4 0,2-1 90,-1-6-90,-3-2 0,1-4 0,-3-3 0,-1-2 0,0-2 0,-2-3 0,-1-3-3392,-2-13 3392,1 8 0,-3-10-43,-1 2 43,1 9 0,-2-6 0,0 7 0,2 8 0,-1-3-90,2 10-89,1 1 89,0 2-90,1 1 3101,0 1-3101,1 1-296,0 1-334,0 1-809,0 1 629,3 3 1,2 1 0,1 2-1710,3 4 1260,-4-3-90,3 4 1529,-4-4 0,2 1 0,0-2 0</inkml:trace>
  <inkml:trace contextRef="#ctx0" brushRef="#br0" timeOffset="290984">24362 15196 12300,'-5'-1'2159,"1"1"-1799,3 4 719,1 8-809,0-1 90,2 8-1,0 6-269,1-5 90,1 8 0,0 3-180,0-7 0,2 7 90,0-4-90,-2-8 0,3 4 0,-2-7 0,-1-6 90,0 1-90,-2-6 180,1-3 0,-1 0 0,-1-3 269,-1-3-179,-2-3-180,-1-4-90,-1-1 0,-5-12 90,2 4 0,-4-9-90,-2-2 90,5 8-90,-4-7 180,2 3 0,3 8-90,-1-3 0,3 9 0,2 3 180,-1 2-180,2 1 89,0 1-179,0 2 90,0 1-90,1 3 0,4 5-90,1 5 180,3 3-90,1 2 0,4 4 0,-2-4 0,4 5 0,4-1 0,-4-6 0,5 4 0,-5-7 0,0-3 90,-1-2-90,0-1 90,2-3-90,-4-2 90,1-1 0,-5-3-90,-2-2 90,0-1 0,-2-4 0,-1-1 0,-2-10-90,-1 4 90,-2-8 0,-4-4-90,0 8 0,-2-8 0,-1 4 0,2 7 0,-1-4 0,2 6 0,2 6 0,0-3 0,2 7 0,0 2-90,2 1-90,-1 0 0,1 2-90,1 1-539,0 2 179,2 2-719,3 6 269,1 1 91,1 5-1440,2 8 990,-1-3-180,2 9-1529,-3 6 3148,-3-6 0,1 10 0,-3-10 0</inkml:trace>
  <inkml:trace contextRef="#ctx0" brushRef="#br0" timeOffset="291482">23712 16488 8162,'-11'7'4588,"-3"3"-3959,6-4-89,-1 1 539,5-2-449,3-3-180,2-1 449,5-2-539,0-1-90,4-1 0,1 0-90,2-2 90,4-2-91,2-2 91,5-3-180,3-2-90,3-3-846,4-2 1116,2-2-1616,-8 3 0,2 0 1436,18-11 45,-16 9 0,2-1-1111,4-2 0,-1-1 1021,-7 6 0,1-1-245,9-6 1,1-1 244,3-2 0,-2 1-45,-8 6 0,-1 0 0,10-6 0,0-1 0,0 0 0,-3 1 0,-9 7 0,-1 0 0,8-5 0,-1-1 0,-4 3 0,-3 1 0,14-11 0,7-7 0,-22 16 0,-4 2-956,-4 2 956,-2 2 0,-4 1 149,3-3-149,-7 6 1444,2-1-1624,-6 4 558,-2 5-648,-1-2 1762,-2 3-1762,-1 0 2393,-1 1-4192,0 1 810,0 1-270,0 0-1979,-3 3 1799,0 0 90,-2 3 1619,0 1 0,0-1 0,0 2 0</inkml:trace>
  <inkml:trace contextRef="#ctx0" brushRef="#br0" timeOffset="316735">29412 8084 7623,'-4'-12'4137,"0"3"-3687,-1-5-90,3 4 0,-1-1-91,2-1 1,-1 0 0,2-2 90,2-1 0,1-2-180,2-2-3303,2-1 3393,1-3 0,1 0-174,2-2 173,1-2 1,1-2 90,1-2 270,8-17-360,-5 11-477,6-12 476,-9 15 1,1 1 0,-2 1-90,0 3-90,2-11-90,-3 11 180,1-7-90,-6 13 3069,0 2-2979,-1 3-90,-1 1 332,-1 2-152,1-4 552,-3 5-643,1-1 1,-2 4-90,0 4 0,0 0 90,-1 2-90,0 2 0,0 0-90,-1 1 0,1 1 0,-2 1 0,0 0 0,0 0 0,0 0-90,0 1 90,0 0 0,0 1-90,-1-1 90,0 1 0,-2 0 0,-3 5 0,1-1 0,-5 3 0,3-1 0,-7 6 0,3-2 0,-3 3 0,0 3-90,4-5 90,-4 5 0,1 1 0,4-5 0,-2 5 0,1-5 0,5-4 0,-2 0 0,3-3 0,3-2 0,-1 1 0,2-4 0,1 0 0,0 0 90,0-1-90,0-6 0,2 1-90,3-12 90,0 3-90,3-4 90,5-5 0,-1 5-90,4-7 90,5 0 0,-4 4 0,6-5 0,1-1 0,-6 8 0,6-5 0,-1 2 0,-6 6 0,5-4 0,-6 8 0,5-2 0,-5 4 0,5-1 0,-2 6 0,-5 2 0,4 3 0,0 5 0,-4 1 0,3 5 0,1 5-90,-4-4 0,5 7-89,-6-5-271,2 0 0,2 0 0,1-1-539,1-1-180,1-2-541,2-1-178,0-2-181,1-1 90,0-2 0,-1-2 1979,0-1 0,-1-1 0,-1-2 0</inkml:trace>
  <inkml:trace contextRef="#ctx0" brushRef="#br0" timeOffset="322349">28768 4733 8342,'8'-9'6656,"-3"3"-5756,0-1 629,-6 3-719,-1 2-271,-2-2-269,-2 0 180,-1 2-180,-3 0 90,-2 1-91,-2 1-89,-2 2 0,-3 2 0,-2 3 0,-13 6-869,6 0 779,-10 6 0,-1 6-90,10-5 0,-8 7-22,7 1 22,10-7 0,-3 5 0,12-8 0,2-1 0,3-1 0,2 0 0,4-1 0,2-1 0,3 0 0,4-1 0,2-1 90,4 0-90,2-1 0,2 0 770,2-1-770,12 4-362,-7-4 362,9 4-218,-4 1 218,-8-4 0,5 5 0,-8 0 0,-6-4 0,0 5 0,-6 2 90,-5-3-90,-2 5 472,-6-4-472,-2 0 0,-2 1 90,-3 0-90,-2 1 0,-1 0 0,-1-1-90,-1-1 229,0 0-589,-4 3-180,7-7-179,-2 1-1350,8-9 540,5-4-360,2-5-2338,9-10 2338,1 1 1979,6-8 0,1 3 0,1-2 0</inkml:trace>
  <inkml:trace contextRef="#ctx0" brushRef="#br0" timeOffset="322581">28890 4907 8252,'1'-16'6117,"-1"-4"-5128,-2 7 990,0-5-1079,0 10-271,-1 1 271,0 3-451,1 2-179,0 2-90,0 4 90,1 10-270,0 1 90,0 10-90,1 11-529,2-6 529,1 12-321,6 7 321,-2-12-90,4 14-269,4-1-1,-4-12-1101,5 10 741,-4-18-269,1-4-3286,-1-2 2477,1-3 187,-2-3-548,-2-3 180,-3-2 180,-2-4 1851,-4-3 1,-1-2 0,-2-2-1</inkml:trace>
  <inkml:trace contextRef="#ctx0" brushRef="#br0" timeOffset="323065">28829 5187 7623,'4'-8'3867,"4"-3"-3507,0 2-180,6-3 180,7 0-270,-3 2 90,9-3-90,-4 4 0,1-1 0,2 0 0,0 0 0,0 0-1,0-1 91,0 1 0,-2 0 90,-2 1 0,-2-1 90,-2 1 0,-3 1 89,-3 0 91,-3 2-90,-2 1 89,-1 1 1,-2 1 360,0 2-271,-2 0-359,-6 4-90,-1 1 0,-6 4 90,-7 7-270,3-2 180,-7 7-90,0 3 0,7-5-90,-3 7 0,8-1 0,5-6 0,1 5 0,5-8 89,8 3-89,1-5 0,6 1 0,7-7 0,-3-4 0,8-2 0,3-8 0,-7 0 0,6-4 0,-6-6 0,-8 2 90,2-6-90,-10 4 0,-1 1 90,-4-1 0,-1 1-90,-3 1 90,-2 0 0,-3 2-90,-2 0 90,-3 2 0,-1 1-90,-3 1 0,-1 3 0,-1 1 0,-9 1 0,7 3-90,-4 1-360,4 4-89,6-1-181,-2 1-989,9 1 360,3-2-270,3 1-360,4-1 0,3-1 90,1-1 180,3-2 1709,1-1 0,3-1 0,0 0 0</inkml:trace>
  <inkml:trace contextRef="#ctx0" brushRef="#br0" timeOffset="323347">29601 4765 8432,'-4'-5'4678,"1"0"-2790,-1-1-1168,0 3 719,-5 1-899,3 4 0,-4 1-91,2 3-269,-1 2 0,1 1 180,0 2-180,0 2 270,-3 10-271,5-4-89,-2 9 0,5 2 0,1-6-90,1 8 0,5-2 0,1-7 0,4 5 0,6-5 0,-2-7 0,7 3-180,-3-9 1,1-2-181,3-2-180,-1-4 90,1-1-359,-1-3-271,1-3-89,-1-2-90,0-2-1889,6-11 1296,-9 3 233,3-7 1619,-7-5 0,-6 5 0,2-8 0</inkml:trace>
  <inkml:trace contextRef="#ctx0" brushRef="#br0" timeOffset="323598">29726 4603 8252,'-6'-11'5307,"2"4"-3688,-1-3-899,2 5 0,1 0 269,2 3-180,0 1-449,3 3-270,1 2 90,3 4 90,-1 1 180,5 10-180,-2-3-180,4 8 89,0 7-179,-3-5-471,1 9 471,-5-8 0,-1 1 0,0 0-90,-1 1 0,-1-2-3745,0 9 3295,0-10 180,0 4-2704,0-8 1805,0-8-271,0 1-1978,1-8 2112,-2-4-223,1-3 2324,0-4 1,1-3 0,1-1 0</inkml:trace>
  <inkml:trace contextRef="#ctx0" brushRef="#br0" timeOffset="323864">29979 4662 7892,'3'-10'4858,"-1"-2"-4139,-2 4 720,1-2-809,-1 6-90,1 0 1169,-1 3-1259,-3 8-1,0 1-269,-2 7 90,-1 0 90,0 3-180,-2 2-3122,-7 12 3031,4-6 1,-4 6-2268,3 0 2178,5-8 90,-1 6-90,6-2 0,3-8 0,2 5 0,4-10 0,3-2 0,2-2 0,3-2-180,3-1 0,1-2-180,3-2-89,-1-2 2267,0 0-3437,8-3 540,-9 0 3211,5-1-5460,-9 1 1529,-6 0 90,-3 3 1709,-13 3 0,-2 0 0,-4 3 0</inkml:trace>
  <inkml:trace contextRef="#ctx0" brushRef="#br0" timeOffset="325766">28464 6368 8342,'-4'-2'2519,"2"1"-2069,2 0 179,0 0-269,0-1 0,1 1-90,1-1 89,-1 0 1,0 0 360,2-1-360,0 0-91,1-1 361,3-3-450,-1 0 0,4-2 0,-1 2-90,1-2 90,2 0-90,0-1 0,3-2-1,0 0-89,3-1 90,0-1-90,2 0 90,0-1-90,-1 1 0,0 1 90,-2 0 90,3-2-90,-8 6 0,2-2 270,-7 6-180,-4 2 0,0 0 269,-4 3-359,-4 3-90,-1 0 0,-2 2 0,-1 0 90,0 2-90,-7 5 0,3-1 0,-3 5 0,4-4 90,-4 8-90,4-5 0,-3 6 0,4 1 0,3-5 0,-1 6 0,5 2 0,1-6 0,2 8 0,2-8 0,1 1 0,1 1 0,1 1 0,3 11 0,-2-7 0,2 8 0,-3-10 0,-1-1 0,0 0 0,-2-1 0,1-2 0,-2 0 0,0-1 0,0-2 0,-2-1 0,0 2 0,0-6 0,-1 3 0,-1-5 0,0-2 90,-2 1-90,-2-1 0,0-2 0,-3 2 0,3-3 0,-1 0 0,1-1 0,1 0 0,-1 0 0,2-2 0,1 1 0,3-2 0,0 0 0,1-1 0,11-6 0,-3 2 0,11-5 0,-4 3 0,1-2 0,2 0 0,2-1 0,11-6 0,-6 4-90,8-4-449,1 0-91,-8 3-485,6-3 306,-10 5-1440,7-6 810,-8 4-180,4-4-4881,-7-1 5061,-6 3 1397,4-4 1,-7 5 0,2 1 0</inkml:trace>
  <inkml:trace contextRef="#ctx0" brushRef="#br0" timeOffset="326152">29093 6336 7443,'-5'-8'5577,"-2"-3"-4768,1 3 1,-2 0 629,-2 1-810,2 3-89,-4 0 450,-3 5-631,3 2-179,-5 2 180,-10 15-180,9-6 90,-8 12 0,9-2-400,5-4 220,0 5 61,7 0-61,4-6-90,3 5 90,8-2-90,2-7 0,7 3 90,10-7-90,-4-4 0,10-2 0,4-6 0,-9-2 0,7-4 309,-14 1-309,5-7-104,-9 3 104,3-5 0,-10-3 0,-6 4 90,-2-6-90,-11-2 0,-1 5 0,-7-5 0,-6 2 0,3 6 0,-6-3-90,0 5 0,5 5-90,-4-1-540,3 4-89,6 2 493,-1 0-764,8 1-269,5 0-360,3 0-270,4-1 0,4-1-1619,13-4 3598,0-1 0,11-4 0,-5 1 0</inkml:trace>
  <inkml:trace contextRef="#ctx0" brushRef="#br0" timeOffset="326767">29426 6077 8072,'-19'-5'4408,"7"2"-3868,-5-2-91,10 3 91,2 0 0,1 0 269,0-1-359,2 1-180,2-1 270,5 0-451,1-1 1,5-1 0,7-2 0,-2 2-90,8-3 90,6-2-90,-6 3 90,8-4-90,0 0 0,-9 3 90,6-2-90,-7 1 90,-7 3 0,1-1 180,-7 3-90,-4 3 0,-1-1 359,-4 3-359,-6 2-90,-1 0-90,-11 4 0,5-1 0,-5 3 0,-1 2 0,5-2 0,-3 4 90,4 2 0,4-3-90,-1 5 90,4 3 0,3-4-90,0 6 90,4 2-90,0-4 90,3 6 0,2 3-90,0-6 0,3 8 0,-3-10 90,0 1-90,1 0 0,-1-1 0,0 0 0,3 8 0,-3-8 0,1 6 0,-3-1 0,-2-6 0,-2 4 0,-2-2 0,0-6 0,-2 2 0,-2-2 90,1-4-90,-3 2 0,-1-3 0,2-3 0,-2 0 0,4-4 90,0 0-90,1-2 0,0 1 0,2-2 0,0 1 90,1-1 180,0 0-181,2-5-89,0 3 0,3-6 0,-1 3 0,0-1 0,3-1-89,-2 1-1,2-1-180,-2 2-630,2-2 450,-3 3-539,1-2-1799,-1-1 899,-2 1-180,0-2 90,-4 2 180,-1 0 1799,-3 1 0,-1 0 0,0 1 0</inkml:trace>
  <inkml:trace contextRef="#ctx0" brushRef="#br0" timeOffset="327287">27880 6380 9512,'-3'-3'1619,"0"0"-1350,4 1 181,0 1-270,0-1 0,1 1 0,-1 0 0,0 0 0,0 0-90,0 0 180,1 1-181,1 1-89,0 0 90,-1 1-90,2 2 0,-1 0 90,0 1-90,0 1 0,2 6-90,-1-2 0,2 4-539,2 0-1,-2-4-179,2 2-1710,2-5 1080,-2-3 1439,3-1 0,-2-4 0,0 0 0</inkml:trace>
  <inkml:trace contextRef="#ctx0" brushRef="#br0" timeOffset="327480">28070 6357 7533,'-5'-5'4497,"-1"0"-4047,1 1-90,-1 0-1,2 2-179,1 1-90,0 0-90,1 2 90,2 1-180,1 1 0,0 3 0,2 0-359,3 6-1,1-3-90,5 3-1259,6-1 630,-3-4-180,7 2 1349,6-5 0,-4-1 0,10-2 0</inkml:trace>
  <inkml:trace contextRef="#ctx0" brushRef="#br0" timeOffset="328030">29848 5728 13020,'0'11'0,"0"-3"0,-1 3-90,-1 1 0,0-2 0,0 3-630,1-1 90,1-3-269,-1 1-1620,2-3 1170,-1-3 1349,2-1 0,0-2 0,2-2 0</inkml:trace>
  <inkml:trace contextRef="#ctx0" brushRef="#br0" timeOffset="328197">29902 5727 10771,'1'7'360,"2"3"-540,0-3-90,2 3-899,2 2 179,-2-2-179,1 4 1169,-2 2 0,-1-3 0,-1 4 0</inkml:trace>
  <inkml:trace contextRef="#ctx0" brushRef="#br0" timeOffset="328713">28438 7145 7443,'-8'6'4047,"-1"-1"-3687,6-3 0,-1 0-90,2-1 1259,1-1-719,4-3-451,0 2 91,4-2 360,5 0-451,-1 0 1,8-2 0,-2-1-90,3 0 0,4-2 0,2 0-1,3-2-179,2-1 0,5-2-1056,3-1 966,4-2 0,5-2-3042,5-1 3042,7-2 0,-29 10 0,2-1-86,1 0 1,0 0 85,2-1 0,0 1-989,1-2 0,0 1 989,0-1 0,1 1 0,0-1 0,1 0-508,-1 0 0,0 0 508,0 0 0,0 0 523,-1 0 1,0 0-524,14-4 0,-1-1 0,-12 6 0,-1-1 0,9-2 0,1-1 0,-6 3 0,-2 1 0,19-7 0,-24 8 0,1 1 0,18-7 0,-16 7 0,4-2 0,-21 8 116,-3 1-386,-5 0-90,-2 1 1871,-2 1-2231,-3 0 2977,-1-1-3157,-3 0 715,0 0-2603,-6-1 1168,-1 1 91,-6 0 1529,-7 2 0,3-1 0,-6 1 0</inkml:trace>
  <inkml:trace contextRef="#ctx0" brushRef="#br0" timeOffset="329249">28627 5819 10681,'7'-6'1439,"0"1"-1169,4-1 360,9-2-361,-1 0 1,11-4 0,-1 1 90,5-1-90,6-1-1459,6-2 1459,7-1-90,6-2-45,-28 9 0,2-1-763,1 0 1,1 1 672,1-2 0,0 1 0,2 0 0,0 0-1217,1-1 0,0 0 1172,1 1 0,0-1 45,-1 0 0,2 0-814,14-4 1,1 0 768,-14 3 0,0 1 40,9-3 1,1 0-41,-7 2 0,-3 1 90,18-5-90,-24 6 0,-1 1 0,15-6 90,-18 5-90,4-1 0,-18 6 815,-5 1-905,-2 1 0,-2 0 1892,-3 2-2161,-2 0 2917,-1 0-4177,-2 1-1440,-8 2 1440,0 0 888,-8 2 731,2-1 0,-1 1 0,0-1 0</inkml:trace>
  <inkml:trace contextRef="#ctx0" brushRef="#br0" timeOffset="551434">14441 6718 9781,'-1'3'90,"0"-1"-90,3-2 0,-1 1 0,1 0 90,0 1-90,0 0 90,2 2-90,0 0 90,3 3 180,3 4-180,-1-1 0,3 4 0,-3-1 90,6 8-90,-4-4-90,5 8 180,-1 4-180,-3-6 0,3 8 90,-5-10-90,0 2 0,0-1 90,2 9-90,-2-7 0,2 7 0,-4-10 0,3 8 0,-3-7 0,3 6 0,-2-2 0,-2-6 0,2 5 0,-3-4 0,-2-7 0,2 4 0,-2-5-90,0-3 0,-1 0 0,-1-5 0,-1-1-90,0-2-270,-1-1-359,1-6 179,-1 0-90,0-6-1259,-2-6 1979,-1 2 0,-1-7 0,0 5 0</inkml:trace>
  <inkml:trace contextRef="#ctx0" brushRef="#br0" timeOffset="552296">14474 6643 7353,'7'-3'1079,"-2"0"-899,1 0 0,0 1 0,0-2 0,2 0-90,1-1 90,1-2 89,8-4-89,-3 0-90,6-4 90,4-5-90,-3 3-90,8-6 180,5-6-180,-7 5 90,11-9 0,3-5-3392,-9 8 3302,11-11 90,-13 12-214,0 0 213,-1-1-89,0 2-482,-1 0 572,-1 2-2067,-1 0 1977,0 1 90,-2 1 0,7-5-90,-9 8 77,4-4 13,-5 6-90,-7 6 418,3-2-418,-4 4 2268,-4 3-2178,2-1 3302,-2 2-3302,-3 2-90,3-1 0,-4 2 0,0 0 90,1 1-90,-1 0 0,0 0 90,0 0-90,-1 0 0,0 1 90,-1 1-90,3-1 0,-3 1 0,2 0 90,1 1-90,-2 1 0,2-1 90,0 3-90,-1-1 90,2 2 0,1 3-90,-1-1 90,2 4 0,-2-1-90,0 2 90,0 0 90,1 1-90,4 9-90,-3-3 90,4 6 0,2 6 0,-4-6-90,4 10-430,-4-7 430,1 1 90,0 0-90,1 2 90,0 0-90,1 0-3220,1 1 3220,-1 0 0,1 0-2153,6 14 2242,-5-11-105,3 10 16,-1-2 0,-6-10 232,3 8-232,-2-1 0,-4-9 2260,1 7-2260,-4-2 0,-2-9 3380,-1 6-3380,-3-3 0,-2-7 89,-2 6-89,-2-10 0,-2 1 0,-2-1 0,-3 0 38,-2 0-128,-10 7 90,2-7 0,-8 5 0,-8 0 0,5-6-267,-11 6 267,-8 1-1284,10-4 1284,-15 7 0,26-11 0,0-1-2878,-17 11 2878,16-8 0,1-1 0,-14 10-225,1 0 225,1 1-406,1 1 406,1 0-602,13-9 0,1 0 602,-12 11 0,-9 7 1481,11-3-1481,11-10 0,-4 6 130,10-6-220,6-8-90,-1 3 249,6-7-429,3-3 3023,1 0-4012,2-4 1202,2-4-933,0 1 1080,0-8 0,0-1 0,0-5 0</inkml:trace>
  <inkml:trace contextRef="#ctx0" brushRef="#br0" timeOffset="553398">14400 7455 7173,'-6'0'2518,"0"0"-2158,-2 0-180,0 0 0,-1 0-90,-1 1 0,1-1 0,-1 1-90,1 0 90,-1 1 0,0 0-90,1 0 90,-1 0-90,1 1 90,-5 4-90,3-1 0,-10 8 0,7-4 0,-5 7 0,4-2 0,-1 3 0,-2 1 0,-1 2 0,-1 2 0,-1 1 0,-1 0 0,-1 2 0,-1 0 0,-11 11-1207,8-9 1207,-8 7-2992,3-3 2992,8-8-165,-5 5-104,3-4 179,7-8-180,-3 3-270,4-5 180,6-5 797,-3 1-1336,3-5 3799,3-2-3439,-2 1 215,3-4-216,1 1 540,0-2 0,-1 1 0,1-1 0</inkml:trace>
  <inkml:trace contextRef="#ctx0" brushRef="#br0" timeOffset="553649">13496 8128 9242,'3'3'629,"1"4"-539,-2 0 0,2 4 90,1 7-90,0-2-90,2 8 0,-2-5 90,1 3-90,0 2 0,1 1-90,0 0 90,1 2-180,-1 0 0,0-1-1079,5 20 449,-6-18-89,1 13 899,-6-19 0,-2-7 0,0 2 0</inkml:trace>
  <inkml:trace contextRef="#ctx0" brushRef="#br0" timeOffset="555532">20633 8751 8252,'-12'-14'2879,"3"3"-2610,-4-3 1,5 6-90,-1-1 0,1 1 0,1 0-90,0-1 270,-3-3-180,3 3-90,-2-3 179,2-1-179,1 3 0,0-3 180,2-1-180,1 3 90,-1-4 0,2 5 90,0 0-90,-1 0 0,1-1 89,-2 2-89,1-1 90,-1 0-90,-1 1 90,0-1-90,-1 0 0,-2-1 90,0 0-180,-2-1 179,-6-7-179,2 4 90,-5-7-90,-5-3 0,5 4-90,-7-7 90,-4-5 0,6 7 0,-7-10 180,-5 1-3572,9 9 3392,-9-8 90,9 12-58,0 0 58,0 1 0,0 1-90,0 1 90,-13-6-90,10 6 90,-9-2 90,-1 5-180,9 5 0,-10-2 90,-1 3-91,10 3 3275,-11-1-3274,4 3-90,9 2 175,-6 1-175,3 4 0,8-1 0,-5 2 90,2 1-90,9 0 0,-6 2 0,10 0-90,1-1 90,2 2 0,0-1 0,1 0 0,-3 5 0,2-2 0,-2 4 90,-1 1-90,3-2 0,-5 4 0,-2 2 0,5-5-90,-6 7 90,-1 0 0,4-4 0,-4 4 0,6-7 0,1 1 0,0-1 0,0-1 0,1 0 0,1 0 0,0-1 0,1-1 0,1-2 0,-2 3 0,4-3 0,-1 1-179,3-3 89,3-2-180,0 0-270,3-2 270,1-1 0,1 0-449,1-1-1,1 0-179,1 0-1,0-2-1079,3-3 900,-1-1 0,1-1-1350,-4-3 1080,-2 3 89,-3-2 1260,-1 2 0,-1-2 0,0 0 0</inkml:trace>
  <inkml:trace contextRef="#ctx0" brushRef="#br0" timeOffset="555914">18873 7814 7982,'-8'-8'3868,"0"1"-3508,3 4-180,0 0 360,-1 1-360,1 1-1,0 2 271,1 2-270,1 1 90,0 3 0,1 0 90,2 8-181,-1-2 91,2 6 90,-1 6-180,0-4 0,0 8 90,-2 4-90,-1-6 0,0 10-1,-1 2 1,1-8 0,0 9 0,2-3-90,1-9 0,1 5 0,4-6 0,-1-8 0,5 3-90,-2-9 90,7 1-90,-2-4 0,5-1 0,5-5 90,-3-3-90,6-2 0,3-7 0,-6 1-90,8-5-90,1-3-90,-9 4-180,7-3-629,-4 3 269,-7 3-179,4-1-90,-8 4-271,-1 1-89,-1 1-90,-2 2 0,-1 1 1529,-1 0 0,-1 0 0,1 0 0</inkml:trace>
  <inkml:trace contextRef="#ctx0" brushRef="#br0" timeOffset="609198">28683 1319 11850,'3'1'1170,"-1"-1"-901,-1 1 1,-1 1 0,0-1 0,0 2 90,0 0-180,0 1-90,1 0 0,-1 0-1,1 1 181,1 4-180,-1 0 180,1 7 0,1 10-90,-1-3 0,0 9 0,-1 5-90,0-8-90,-1 9 0,0-1 0,1-10 0,-1 6 0,1-7 90,-1-7-90,0 2 90,0-10 269,0 1 1,0-6 0,0 1 449,0-6-449,0-1-360,-1-2 540,-2-9-360,-1 0-90,0-9 0,-3-10-90,1 4 0,-1-11 180,1-6-180,3 9-187,-1-11 187,2 16 89,1 0 1,1 3 0,0 1-90,0 2 180,1-3-180,0 8 90,0-2 187,0 7-187,0 5-90,1 0-90,0 6 90,1 1 0,1 3 0,6 7 0,-1 1 0,5 6 0,-3-1 0,1 3 0,1 1 0,0 2 0,1 0 0,1 1 0,-1 0 0,2-1 0,-1 0 0,9 5 0,-6-7 0,5 3 0,-1-6 0,-5-6 0,2 0 90,0-8-90,-6-4 0,5-3 90,-2-9-90,-5 2 0,3-9 0,-6 3 0,-1-2 90,-1-3-90,-2-1 0,-1-15 0,-1 8 0,-1-9 0,-3-1 0,-1 12-1046,-2-9 1046,0 14-3136,-4-4 3136,3 8-90,-4-2-269,1 7 89,2 5-180,-2 0-629,-1 5 879,3 4-879,-3 3 1772,0 7-2492,2 0-90,0 5 0,2-1 180,2 0 1709,2 0 0,2 1 0,2-1 0</inkml:trace>
  <inkml:trace contextRef="#ctx0" brushRef="#br0" timeOffset="609563">29259 1171 9152,'5'-5'3778,"0"2"-3598,-4 4-1,2 1 271,0 4-270,1 0 180,2 4-90,-1 0 0,1 2-1,-1 2-89,0 1 90,0 1-90,0 1-90,-1 2 90,-1-1-90,-1 1 0,-1 1 90,1 0 0,-2 0-90,1 0-90,-1 1-3303,0 0 3393,0 0 0,1-1-1102,1 7 1012,-1-8 0,2 4 0,1-5 0,-1-7 90,2 2-90,-1-7 90,1-2 2756,0-1-2846,1-1 1648,6-1-1648,-2-2 0,4-2-180,-2-1 0,0-1-89,1-1-181,1-1 0,0-2-809,7-4 359,-4 2-269,5-3-1709,-1-1 1259,-6 4 89,3-3 1530,-7 6 0,-1-1 0,0 1 0</inkml:trace>
  <inkml:trace contextRef="#ctx0" brushRef="#br0" timeOffset="609864">29756 1177 8522,'0'-9'4588,"0"3"-3599,0-1-539,0 4 719,0 0-1079,2 9 0,0-2-90,2 7 0,2 3 0,-2-1 0,4 6 0,1 6 0,-2-5 0,2 7 0,-3-7-270,2 9-319,-1-7 229,0 6-4125,1-4 3765,-2-8-359,1 4-1530,-3-7 1080,-2-6 90,-1 0 1439,-3-6 0,0-2 0,0-1 0</inkml:trace>
  <inkml:trace contextRef="#ctx0" brushRef="#br0" timeOffset="610247">29515 973 8072,'-3'-14'3598,"1"2"-3238,2 3-90,1 1 180,3-4-180,0 3-91,3-2-89,-1 4 90,2-1-90,1 2 0,2-1-90,2 1 90,10-1-90,-3 3 0,8 1 0,6 2 0,-6 2 90,8 2-90,3 4 0,-10 0 0,9 4-3392,-4 1 3482,-9-1-90,4 5-1998,-9 2 2177,-7-3 1,1 5 180,-9 1-270,-3-4 90,-3 4-90,-3-6 0,-3 0 2268,-1-1-2268,-2 0 3302,-8 6-3302,2-6-90,-7 4-90,5-6 0,-1-2-180,1-1 0,0 0-89,1-2-271,1-1-90,3-2-179,2-1-270,2-2-1800,-2-2 1440,4-2 1529,-1-3 0,6-2 0,1 0 0</inkml:trace>
  <inkml:trace contextRef="#ctx0" brushRef="#br0" timeOffset="611181">29533 570 7353,'-12'-10'4227,"-4"-2"-3867,6 8-90,-5-2 180,4 3-180,-2 1 89,-1 1 1,0 1 450,-10 1-540,5 1-1,-8 1 361,-4 5-450,4-1 0,-8 3 0,7 0 0,-1 1 0,0 1-1694,-2 2 1694,0 0-477,-13 10 477,9-5-1,-8 6 181,-1 4-180,11-6 0,-10 9 180,-1 5-180,10-8-90,-11 11-90,-1 3 0,10-9 0,-9 11 269,1 2-179,11-11-870,-10 11 960,14-13-90,-11 15 0,10-11-90,-8 12 90,5-1 0,9-11-90,-6 12 180,6-3-180,8-11 89,-4 9-89,8-4-449,4-10 539,1 9 1090,5-3-1180,2-10 0,3 9 653,5-3-653,0-6 0,5 6 930,-2-9-930,11 12-87,-3-9 87,8 9-3064,7-1 3064,-6-8 0,9 7-765,4-1 765,-8-9 0,12 6 90,6-5-90,-10-6 0,16 3 0,-24-13 0,0-1-1854,19 3 1854,-16-4 0,-1-2 0,17 1 100,1-2-100,1-2 0,0-2 0,0-1 0,-15-2 0,0 0 872,21-3-872,-22 2 0,2-2 0,-1-1 0,0-1 0,20-5 0,-20 4 0,1-1 96,0-2 1,-1-1-97,21-7 45,-20 6 0,-1 0 1474,15-8-1519,-1-1 0,-2-1 0,0 0 0,-2-2 0,-2-1 0,-1-1 0,-3 0 0,0-2 0,-2-2 90,-2 0-756,-2-1 666,-3-1 90,-1-1 90,-4-2-90,-2 0 90,-4-2 557,3-18-557,-9 12-90,-1-14 90,-12-2-91,-6 14-89,-7-14 90,-14-1-1769,0 14 1679,7 16 0,-3 1 90,-12-13 156,-5 1-246,-5 0 0,-2 2 0,7 13 0,-1 0-492,8 7 0,-1 0 492,-11-5 0,0 1 0,10 8 0,0 2-492,-16-6 1,-1 0 491,11 6 0,0 1 521,-10-4 0,-3 0-521,1 4 0,1 1 0,11 4 0,0 0-45,-9-2 0,-2 1 45,2 2 0,2 2 0,10 2 0,0 0 0,-8 0 0,-1 2-45,4 1 0,2 1-45,-19 2 45,21 0 0,1 1-314,-27 9-1,15 0-180,-10 6-899,5 9-617,14-5 707,-8 9-271,17-7 1120,4 2-1659,3-1 2053,3-1-1873,5 0 1979,4-1 0,4-3 0,4 0 0</inkml:trace>
  <inkml:trace contextRef="#ctx0" brushRef="#br1" timeOffset="746854">23736 13075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6:27:14.617"/>
    </inkml:context>
    <inkml:brush xml:id="br0">
      <inkml:brushProperty name="width" value="0.09071" units="cm"/>
      <inkml:brushProperty name="height" value="0.09071" units="cm"/>
      <inkml:brushProperty name="color" value="#FF0000"/>
    </inkml:brush>
  </inkml:definitions>
  <inkml:trace contextRef="#ctx0" brushRef="#br0">13040 7617 7982,'-45'-23'3418,"18"10"-3148,-23-7-5750,24 14 5660,-2 1 90,-1 3 1219,-3 0-1219,-1 3 90,-2 1 0,-3 3 449,-22 9-449,11-2-153,17-2 0,-1 1 242,-17 7-179,-1 3 90,-3 3 0,-1 2-180,-1 2 180,-1 3-180,0 3-533,29-16 0,-1 0 488,0 2 0,1 0-90,0 2 0,-1 0 45,1 2 0,0 0 0,1 0 0,-1 3 30,-4 7 0,-3 4 0,2-2-30,2 0 0,0 1-60,1 0 0,-3 3 0,3-1-30,-3 10 0,5-1 0,5-11 0,2 2 0,-7 10 0,2 2 44,4 1 1,2-1 0,5-12 0,1 0-45,-3 11 0,1 2 45,5-3 0,3-1 0,3-11 0,0 0-45,1 10 0,1 2 45,6-2 0,3-1 0,-1-10 0,1 0 0,3 10 0,3-1-45,9 17-483,-1-19 1,2-1 482,-6-10 0,3 1-268,10 9 1,5 4 0,-2-5 267,-4-8 0,0-1 0,1 0 0,4 3 0,-1-3 34,13 5 1,-1-5-35,-8-5 0,0-2 378,14 8 1,0-2-334,-12-10 0,0-2 43,2 0 1,0-2-89,2 0 0,1-1 0,0-1 0,3-1 0,-2-3 0,3 0 0,-1-1 0,8 1 0,0-2 65,-7-1 0,3-1 1,-4-2-66,6 0 0,-2-3 0,1 0 0,-1-2-472,0 0 1,0-2 471,-2 0 0,3-2 0,-7-1 0,4-2 0,-3 1-321,7-3 0,-1 0 321,-8 1 0,3-1 0,-4-1 261,1-1 1,0-2-262,16-7 0,1-1-64,-15 4 1,-1 0 63,12-6 0,2-2 0,-4-3 0,-2 1 232,-13 5 1,1-1-233,9-6 0,0-3 537,-3-3 0,-4 1-537,-10 6 0,-1-1-311,8-9 1,-1 0 310,-13 9 0,-3 0 0,0-1 0,-1 0 0,0-1 0,-2 0 0,0-1 0,0 0 45,-2 0 0,-1-1 730,-1 0 0,0-1-775,-2 0 0,0 0 206,-1-1 1,-2 0-207,0 0 0,-2-2 0,1-17 0,-3 0 0,-1 13 0,-3-2 30,-3-14 0,-3-8 0,-2 7-717,-1 10 0,-1 1 687,-2 0 0,0-4 0,-4 3 0,-10-9 0,-2 4-407,4 11 1,-2 0 451,-9-11 0,-4-1-186,7 19 1,-3 2 0,1 1 140,-7-6 0,-2 1-78,5 6 0,-3-1 0,1 3 78,-7-1 0,0 3-45,-2 0 0,-2 1 45,-3 1 0,0 2 0,-1 2 0,-4 0 0,1 5 0,-4 0 0,2 1 0,11 4 0,2 2 0,-2-1-30,-11-1 0,-4 0 0,-3 3 30,4 4 0,-3 2 0,0 2 0,5 0-30,5 0 0,4 1 0,-4 0 7,-4 1 1,-5 0 0,0 2-1,4 1-7,-1 5 0,3 1 0,2 1-15,-9 3 0,1 1-15,10-2 0,-1 1 0,0 2-274,5 3 1,0 2 0,3-1 153,-8 5 1,2 2-31,9-4 0,-2 1 0,1 2-360,5 3 0,0 1 1,3-1-116,-5 6 1,1 1 264,6-5 0,-1 2 0,4-2-435,0 4 1,2-1 298,1 0 0,0 1-299,1-1 1,0 1 339,2-1 0,-1 0 515,2 0 0,-1-1 0,1-1 0,0 0 0,1 0 0,0-1 0</inkml:trace>
  <inkml:trace contextRef="#ctx0" brushRef="#br0" timeOffset="1150">11625 9057 7353,'-8'-4'3238,"0"1"-2069,-21-1-989,10 3 0,-17 1 0,15 2 0,-1 1 180,-1 1-180,-2 0 89,-2 1 1,-2 1-90,-1 2-552,-3 0 552,-2 2-3773,-3 2 3683,-2 0 0,-3 2 744,-4 1-744,-4 2-890,-5 0 800,-3 2 45,12-5 0,-2 0-589,10-3 1,-1 0 543,-12 4 0,-3-1 0,-6 2 0,1-1 0,12-3 0,0 0 0,-15 3 0,-2 1-45,-1 0 0,3 0 45,14-4 0,0 0 0,-13 4 0,0 1-90,3-1 0,3-1 45,13-3 0,1 0-45,-11 4 0,-1-1 358,6 0 0,2 0-403,12-5 0,0 0-45,-8 3 0,0 0-225,5-2 1,3-1-46,-15 5-90,-9 3-89,26-8-184,4-2-267,4-2-89,4-2 1394,-2-5 1,8-1 0,-1-3-1</inkml:trace>
  <inkml:trace contextRef="#ctx0" brushRef="#br0" timeOffset="1517">9185 9265 7892,'-14'-3'3059,"-1"1"-2610,-2 2-89,-1 2-180,-1 3 90,-1 3 0,-2 2 270,-14 12-271,8-2 1,-10 10 270,-3 9-2398,10-7 2128,-10 12 179,2 5-2836,11-10 2567,-7 13-90,14-15-172,2 0 82,2 0 90,3-1 0,1 14-90,6-13 90,2 10-91,14-4 1,1-12 0,8 8 0,28 1 0,-13-18-90,25 9 90,1-21 158,-10-7-203,-17-3 0,3-1-180,2-4 0,0-2-44,22-4 89,-21 2 0,1-1 854,1-2 0,-2-1-1214,20-8-556,-20 7 0,-1 0 376,12-5-179,-4 0-2168,-2 1 1808,-6 0-90,-3 1 1160,4-6 0,-13 6 0,4-5 0</inkml:trace>
  <inkml:trace contextRef="#ctx0" brushRef="#br0" timeOffset="4802">5714 10471 8792,'-4'-8'3958,"1"4"-3598,0-1-271,2 3 271,-1 1-360,2 5 90,1 1 90,3 12-90,0-1-90,3 10 180,3 13-180,0-6 0,4 15 90,5 6-1555,-4-11 1375,5 12-360,0-3-872,-5-14 783,5 8-1639,-4-8 829,-6-12-90,1 5 1439,-11-12 0,-2-7 0,-3-1 0</inkml:trace>
  <inkml:trace contextRef="#ctx0" brushRef="#br0" timeOffset="5134">5532 10508 7803,'-20'-18'3508,"0"2"-2969,1 1-89,0 2 0,3 2 89,-5-4-269,7 5 90,-1-3 180,5 1-360,5 3 0,0-3-1,8-1-89,3 1-90,5-3 90,2 3-90,3-1 0,4 0 0,2 0 0,2 0 0,2 1 0,0 1 0,2 1 0,-1 2 0,-1 2 0,-1 2 0,-2 2 0,12 9 90,-15 1-90,7 8 0,-17 10 90,-5-4-90,-3 11 0,-8 8 0,0-8 0,-5 13-90,-3 2-90,3-11-530,-3 12 440,6-17-180,1-2-179,2-3-181,3-2-269,1-4-1799,3 4 1348,1-8 1530,1 2 0,2-12 0,0-2 0</inkml:trace>
  <inkml:trace contextRef="#ctx0" brushRef="#br0" timeOffset="5466">5930 10571 7982,'8'-17'3598,"-2"4"-2968,6-6-450,-3 10 0,2-3 90,5 5-90,-3 2-90,5 1-1,3 5 1,-4 2 0,6 3 0,1 6 0,-6-2-90,3 5 180,-3 5-180,-6-4 90,2 8-90,-7-6 90,-2 1-90,-2 1 0,-1-1 0,-2 0 90,-2 5-90,0-7 0,0 3 90,0-8 0,1-4 0,-1-1 90,-2-8-180,1-2 0,-2-5 90,-1-10-90,1 2 0,-1-9 0,3 5 0,1-2 0,0-1 0,3-1 0,0 0-90,1 0 90,1 1-270,0 1 90,1 2-540,2-6 181,-1 7-451,2-3-1528,1 6 1079,-3 6-1,3-1 1440,-1 6 0,1 0 0,1 0 0</inkml:trace>
  <inkml:trace contextRef="#ctx0" brushRef="#br0" timeOffset="5818">6485 10276 8342,'-13'4'4138,"-5"5"-3688,7-3-181,-6 6 361,-1 4-270,4-1-90,-3 6 0,6-3-91,2 0 1,1 2-90,1-1 0,3 1 0,3 6 0,2-8-90,4 5 0,7-6 0,0-6-90,5 1 90,7-9 0,-6-4 0,8-4 0,-1-8 0,-7 0 90,4-5 0,-5-4-90,-7 4 0,0-4 90,-6 6-90,-3 1 90,-2 0 0,-3 2 0,-1 0 90,-6-2-90,1 5 0,-5-1 0,3 7 0,0 1-90,-1 3 0,1 0-270,-3 3 90,6 0-180,-2 1-629,6 0 179,3-2-89,3 0-361,3-2-179,2-1-90,3-2 0,3-1 1529,1-2 0,3-3 0,1-2 0</inkml:trace>
  <inkml:trace contextRef="#ctx0" brushRef="#br0" timeOffset="6335">6799 10053 7533,'-12'1'3418,"2"1"-3058,-4 3-181,2 0 1,-1 3 0,1 1 90,-4 9-180,5-4 0,-3 7 0,6 0-90,4-4 0,1 3 0,7-3 0,2-6 0,5 2-90,4-5 90,-1-4 0,4-1 0,-4-3-90,-1-2 90,0-2 0,-1 0 0,-2-2 0,-1-1 0,-1 1 0,-1-2 0,-3 0 180,2-5-90,-4 3 90,0-3 90,-2-1-90,-1 4-1,-1-3 271,-3 1-180,2 4 90,-3-3 179,0 4-179,1 1 0,-1 1-90,2 2 0,1 0 0,0 2-90,0-1-1,2 1 181,-1 0-360,8 5 0,1 2 0,5 3 0,1 1 0,3 4 0,-3-1 0,6 4 0,2 5 0,-5-4 0,5 7 0,0 4 0,-6-4 0,5 9 0,-3 4 0,-5-7 0,2 10 0,-6 2-3302,-2-10 3302,-2 10 0,-4-14 0,-2 0 0,-2-2 0,0 0 90,-3-1-90,-4 8-193,1-9 283,-4 4-90,-1-7-90,4-8 0,-3 0-450,3-12 1,3-5-91,-1-7-1349,5-16 630,2 2-270,1-12-1709,3-10 3328,2 9 0,2-13 0,-1 14 0</inkml:trace>
  <inkml:trace contextRef="#ctx0" brushRef="#br0" timeOffset="6703">6960 10120 7623,'-2'-6'4587,"2"1"-4317,2 2 0,3 0 179,6 0-179,-1 1-90,7 0 180,5 1-180,-4 1 0,7 1-90,-7 2 0,-1 1 0,0 1 0,-1 2 0,-2 0-1,-1 3-89,-1 1 90,-2 0 0,-2 2 0,-2 0 0,-1 1 90,-1-1 90,-3 5-180,-1-6 90,-1 3 539,-3-5-539,1-5 90,-1-2 0,-2-10-90,2-1 0,-3-6-90,1-7 0,0 2-90,-1-8 90,1-5 0,2 7 0,0-9-90,2 1-90,3 9 0,0-7-180,3 5-90,1 7-180,1-5 1,0 9-181,0 0-89,1 2-91,1 0 1,0 2-1170,6-3 989,-3 4-179,4-2-1349,1 1 2608,-3 3 0,5-2 0,-5 4 0</inkml:trace>
  <inkml:trace contextRef="#ctx0" brushRef="#br0" timeOffset="7050">7395 9790 7892,'-11'11'3508,"2"-1"-2698,-7 8-450,5-6 0,-3 6-1,4-5-89,1 2 90,0 0-90,1 1 180,-1 8-270,4-6-91,-1 4 91,5-1-180,2-8 0,4 4 90,2-9-90,2-2 0,1-2 0,1-2 0,0-3 0,5-5 0,-3-1 0,2-3 0,-4-4 0,-3 2 90,1-5-90,-4-1 90,-2 4 0,0-3 180,-3 0-90,0 6 0,0-3 90,-1 7-90,0 1-1,0 2 1,0 0 360,1 2-450,4 12-90,-1-3 0,3 10-90,2-2 0,-2-4-270,3 5-539,2-2 179,-1-3-179,5 1-1710,1-4 900,-4-3 90,2-1 0,-5-3 1619,0-2 0,-1-1 0,1-2 0</inkml:trace>
  <inkml:trace contextRef="#ctx0" brushRef="#br0" timeOffset="7639">7573 9785 9152,'-1'-5'2878,"1"2"-2338,1 1 179,3 1-449,0 1 0,3 0 450,2 1-450,-2 1-1,4 2 181,1 3-270,-2-1 0,4 3-90,-5-2 90,1 0-90,-1 1 0,-1 0 0,3 4 0,-3-3-90,1 1 90,0 1-90,-3-5 0,1 2 89,-4-6-89,-1-1 0,0-2 180,-2-4-90,1-1 0,-1-4 90,-1-6-90,0 3 0,-1-5 90,0-1 0,-1 4-90,-1-4 0,1 6 0,0 2 90,1 0-90,0 2 89,1 1-89,-1 0 0,1 2 0,0 1-90,1 1 0,-1 0 0,2 3 0,-1 0 0,3 3 0,0 1 0,1 2 0,2 3 0,-1 0 0,1 3 0,0 1 0,-1-3 0,1 4 0,-1-3 0,0-2 0,0 0 0,-3-4 0,1 0 0,-1-2 0,-1-1 0,0-1 0,1-3 0,-1-1 0,1-3 0,0-4 0,-1 2 0,1-4 0,-1-1 0,0 4 0,1-2 0,-2 4 0,1 1 0,0 1 0,-1 1 0,0 2 0,1-1 0,0 2 0,0 1 0,2 1 0,0 0 0,0 1 0,1 0-90,1 1 0,2 2 0,0 0-89,1 1-721,0 1 270,-2-1-179,1 1-1260,1 0 810,-2-3-360,1 2-1619,-1-3 1708,-2-1 1530,1 0 0,-1-3 0,0 0 0</inkml:trace>
  <inkml:trace contextRef="#ctx0" brushRef="#br0" timeOffset="7851">8007 9541 7892,'-3'-6'4588,"0"2"-3958,1 1-271,1 2 811,0 0-901,3 5 1,2 3-180,3 2 0,0 1 90,5 3-180,-2-2 0,3 5-360,1 0 90,-3-4-179,2 3-1080,0-1 359,-4-5-269,1 2-1619,-6-3 3058,0-3 0,-3-1 0,0-3 0</inkml:trace>
  <inkml:trace contextRef="#ctx0" brushRef="#br0" timeOffset="8739">7960 9553 8702,'-1'-8'3598,"0"3"-2699,2-7-449,0 6-90,1-3 180,1 3 269,3-3-359,-1 3 719,8-7-809,-5 7-90,4-4 180,0 4-270,-4 1-90,3 0 179,-1 2-269,-2 2 90,2 1 0,-4 1-90,-1 2 0,1 1 90,-2 1-90,1 2 0,-1 0 0,1 1 0,-1 0 0,0 1 0,0 1 0,0-2 0,0 1 0,-1-1 0,1 2 0,0-4 0,0 1 0,-2-3 0,0-1 90,0-1 0,-1-3-90,0-1 180,0-2-90,-1-6 90,0 0-180,-1-3 180,-1-2-90,0 4 180,0-3-180,0 5-1,0 0 1,0 2 0,1 0 0,-1 2 90,1-1-90,0 2-90,0 0 90,1 3-90,0 0 0,2 4 0,0 0 0,3 5 0,-2-3 0,2 1 0,0 1-90,-1-3 90,1 1 0,-1-2 0,0-1 0,-1 0-90,1-2 90,0 1 0,2-3 0,-1 0 0,1-1 0,0-5 0,-1 1 0,1-4 0,0-2 0,-2 3 0,1-3 0,-1 1 0,-1 5 0,0-1 0,-2 3 0,0 2 0,0 1 0,1 1 0,-1 1-90,2 1 90,0 1 0,1 1-90,1 2-90,4 3 1,-3-1-181,4 4-540,0 0 271,-3-3-361,3 3-1438,-1-3 898,-2-3-89,2 1-1709,-1-4 1709,-2-2 1619,2-3 0,-1-2 0,1-1 0</inkml:trace>
  <inkml:trace contextRef="#ctx0" brushRef="#br0" timeOffset="8933">8390 9288 8342,'-4'-10'5037,"-2"0"-4497,2 6 0,0-1-180,0 3-91,2 1 91,-1 1-180,1 2-90,3 1 90,3 5-180,0 0 0,3 4-180,2 4 0,-1-5-270,2 5-719,1-3 270,-3-3-361,1 0-1798,-5-4 1529,-2-3 1529,-1-1 0,-1-2 0</inkml:trace>
  <inkml:trace contextRef="#ctx0" brushRef="#br0" timeOffset="9084">8304 9152 8522,'-6'-6'2429,"1"0"-1980,-1 0-359,3 2-90,1 0-449,3 4-1,3 2-270,0 1-269,1 1-180,0 0-91,0 1 1260,2-1 0,1 0 0,0 1 0</inkml:trace>
  <inkml:trace contextRef="#ctx0" brushRef="#br0" timeOffset="9600">8525 9204 9422,'4'4'2788,"2"2"-2338,-4-3 629,2 5-719,-2-4 0,2 2 269,1-2-359,-1 0 0,3 0 0,-1-2-90,0 0 0,0-1 0,0 0 0,1-1-91,-1-1 1,0 0 90,1-1 0,-1-2 90,3-4-90,-2 1 0,2-4 270,-2-2-271,-2 3 1,0-4 90,-3-2-270,-1 5 180,-1-5 270,-2 2-270,0 3 90,-2-2-90,1 6-1,0 1 1,-1 1 0,1 1 0,-1 0-90,1 2 90,0 1-180,1 0 90,0 1 0,-1 4-90,0 0 90,1 4-90,1 9 0,2-3 0,2 8 90,5 7-90,-1-6 0,5 10 0,5 1-90,-4-8 90,6 8 0,2-2 0,-5-8 0,6 6 0,-8-12 0,0 0 0,-1-2 0,-2-2 0,-1-1 0,-2-3 0,-1-1 0,-1-3 0,-2-1 0,0-1 0,-2-4 0,-2-2 0,-2-8 0,-1 0-90,-2-7-90,-3-6 0,1 3 90,-2-7-270,0-1 180,2 8 1,-1-6-181,1 12-90,1 1 0,-1 3-89,-1 1-361,-1 2-1349,-5 2 720,1 5-270,-6 2-1889,-7 9 2069,2 2 1398,-10 6 1,6 0 0,-2 1 0</inkml:trace>
  <inkml:trace contextRef="#ctx0" brushRef="#br0" timeOffset="9988">6560 10990 8252,'-23'33'4048,"0"4"-3688,15-19-90,0 3 269,11-7-179,2-5 0,8-2 90,2-7 539,21-10-1705,-4-3 1165,18-8-44,-15 1 0,1 0-270,-6 2 0,1 0-585,12-8 1,3-2 629,10-7 0,0 1-1146,-10 5 1,1 1 1025,-5 2 0,2 0 0,1-2 0,4-1 0,1-2 0,-1 2-700,-10 5 0,-1 1 0,2-1 670,11-7 0,3-2 0,-3 2-30,6-4 0,-3 1-104,2-1 0,-1 0 104,-1 1 0,0 0-292,-1 1 0,0 0 292,-3 1 0,0 1 0,-2 1 0,0 1 0,-3 1 0,-1 1 0,-3 2 0,-1 0 0,-3 3 0,1-1-135,7-4 0,-2 0 135,-12 8 0,-2 1 0,6-3 0,-2 1 0,11-7-90,-16 10 419,2-1-1139,-14 7 1529,-8 5-1529,0-1 740,-10 4-1639,-3 2 3302,-5 1-3482,-3 3 90,-2 0 1799,-2 3 0,-1 0 0,0 1 0</inkml:trace>
  <inkml:trace contextRef="#ctx0" brushRef="#br0" timeOffset="77935">11829 8024 13559,'-6'1'2339,"0"0"-1709,1-2 269,-2-2-449,1 0-90,-3-2 179,-2-1-449,2 1 0,-4-3 360,-4-1-270,4 0 0,-6-3 0,4 2 0,-1 0-1,-2-1-89,-1 0 90,-2-1-90,-3 0 0,-1 0 0,-3-1 90,-1-1-90,-18-7 0,10 4-430,-14-6 430,-6 0-1244,10 6 1154,16 6 0,-3 0 0,-5 2 0,0 1 90,-25-3-90,20 4 0,-1 2 0,-5 2 0,0 1 0,12 1 0,-1 1 0,-12-1 0,-2 2 0,0 1 0,1 1 0,12-1 0,-1 1-852,-11 1 0,0 0 852,16 0 0,0 0 0,-14 2 0,-1 2 0,13-2 0,0 0 0,-10 2 0,-1 2 0,4 1 0,1 1-891,11-3 1,0 0 890,-8 4 0,-1 0 0,5 0 0,2 0-754,-17 7 709,20-8 0,1 1 247,-19 9-562,15-7-90,-5 3-269,17-9 269,4-1 814,4-1-1353,2-2 894,2-1-1164,5-2-90,1-2 1560,4-2-1740,1-1 193,1-2-194,1-1 1530,1-3 0,1-1 0,1-2 0</inkml:trace>
  <inkml:trace contextRef="#ctx0" brushRef="#br0" timeOffset="78217">9557 7669 8432,'1'-12'2429,"1"1"-2069,-1 0-1,-1 2 1,0 0-90,-1 1 180,0 2-90,1 1 89,-1 1 451,-1 0-630,1 3 89,-1 0 181,-1 6-450,0 1 90,-1 5 0,-2 10-90,1-3 0,-1 9 180,0 8-270,2-6 90,-2 11 89,1 5-179,1-9-510,-1 12 510,2-13-3103,0 16 3103,1-12 0,1 10-302,5-4 302,0-13 0,5 7-153,5-8 63,-1-10-720,24 10 360,-15-20 200,16 2-1819,-6-15 540,-7-2-91,6-4 3111,-12 1-1491,3-4 0,-6 4 0,2-4 0</inkml:trace>
  <inkml:trace contextRef="#ctx0" brushRef="#br0" timeOffset="78904">5781 8331 9152,'-4'-5'3598,"2"3"-3328,0 0 179,1 3-269,2 3 90,2 5-180,0 1 0,2 5 0,0-3 90,1 1-180,0 1 0,1-1 90,1 1-180,-1-1 90,0-1-180,1 0-180,2 4 0,-2-4 1,1 0-1081,-2-4 361,-3-3-270,-1-2-90,-4-2-1,-3-2 592,-2-3 0,-1-1 0,0-3 0</inkml:trace>
  <inkml:trace contextRef="#ctx0" brushRef="#br0" timeOffset="79119">5671 8109 8432,'-10'-8'3328,"1"1"-2698,0 0-90,1 1 269,-2-1-449,4 2 90,-1-2 89,3 0-359,2 1 90,0-3-180,4 2-90,1 0 0,2-2 90,3 0-180,1-1 0,9-7-90,-3 4 0,6-5-539,3 0 179,-5 5 0,5-4-1079,-1 1 540,-6 6-90,2-1-1620,-8 5 2789,-4 5 0,-1 2 0,-4 2 0</inkml:trace>
  <inkml:trace contextRef="#ctx0" brushRef="#br0" timeOffset="79316">5764 8165 8882,'4'1'2339,"1"0"-2249,-1-5-90,2-1 89,13-10-178,-5 5 89,11-8-360,-1 3 90,-5 4-360,5-3-1259,-5 6 630,-6 4 1259,0 3 0,-7 4 0,-1 2 0</inkml:trace>
  <inkml:trace contextRef="#ctx0" brushRef="#br0" timeOffset="79519">5885 8552 8342,'6'0'2069,"2"-3"-1889,-2-1 0,3-3-90,-1 0 90,5-5-90,-1 3-90,4-4 0,3-1-90,-3 2 0,6-3-450,1-3-90,-6 5-89,4-5-1530,-4 0 2249,-6 5 0,1-5 0,-4 5 0</inkml:trace>
  <inkml:trace contextRef="#ctx0" brushRef="#br0" timeOffset="79770">6163 8112 9691,'-4'-3'2609,"0"0"-1710,3 3-809,7 3 90,0-2 0,12 5-180,-5-3 90,5 2-90,-4-2 90,2 0-90,-1 1 0,1 0 0,1-1 0,0 0-90,0 0 0,-1 1-90,-1-1-359,5 0-1,-7 0 0,2 0-1169,-6-1 540,-5 1-90,-1 0 1259,-7-2 0,-1-1 0,-3-1 0</inkml:trace>
  <inkml:trace contextRef="#ctx0" brushRef="#br0" timeOffset="79989">6283 7989 8702,'-6'-7'3418,"2"2"-2968,-2 1 269,3 1-359,0 2-90,1 1 0,1 1 0,0 1-90,1 2-90,1 3 0,0 3-1,2 12-89,0-4 0,1 9 0,1 5 0,-1-6 0,1 9-179,2 1-1,-1-8-180,1 8-540,2-3 271,-3-9-451,3 4-1708,-1-5 1259,-2-8 1529,1 0 0,-1-9 0,1-2 0</inkml:trace>
  <inkml:trace contextRef="#ctx0" brushRef="#br0" timeOffset="80249">6531 7953 9781,'-3'-3'3059,"2"1"-2700,3 12-179,0-1 0,3 9 0,3 4-90,-2-4 0,4 7-90,2 5 0,-2-7 0,2 8-90,1-1 0,-4-7-90,2 4-4381,-1-1 3931,-4-12-359,2 6-1530,-8-13 1080,-1-3 1439,-2-1 0,0-4 0,-1-3 0</inkml:trace>
  <inkml:trace contextRef="#ctx0" brushRef="#br0" timeOffset="80521">6472 7953 8792,'-9'-10'2878,"0"0"-2068,-2-4-450,3 3 179,0-7-269,5 6-90,3-4 90,4 4-180,3-1 180,1 0-180,3 0 0,8-3 0,-3 4 0,7-2-90,-6 6 89,-1 3-89,1 2 90,-2 1-90,0 2 90,4 4 0,-6 2-90,3 2 90,-6 6 0,-3-2-90,1 5 90,-5 4-90,-2-5 0,-1 7-270,-2 1 0,-1-5-89,-2 4-91,1-7-180,0-3-269,-1-1-181,2-2-359,-1-1-90,1-3 0,0 0 1529,1-3 0,1-1 0,0-1 0</inkml:trace>
  <inkml:trace contextRef="#ctx0" brushRef="#br0" timeOffset="81485">6697 7906 11311,'5'2'809,"0"0"-539,2 0-180,0-2 90,3-1-90,5-4 0,-2 0-90,3-5 90,3-3-90,-6 1 0,5-4 269,0-7-179,-8 8 90,5-9 180,-9 9-90,-3 4 90,-2-2 269,-4 4-269,-1 3-90,-3-1 270,-2 6-270,0 2-91,-3 3 1,2 2-90,0 3 90,-1 1-90,0 3 90,-3 8-90,3-3 0,-2 6 0,6-6 0,3-1 0,0 1 0,3 0-3392,6 13 3392,-1-11-90,6 10 90,3-10-90,-2-7 0,5 3-90,3-5 90,-3-5 0,6 0-90,3-8 90,-6-2 0,7-3 3392,-8-3-3392,0-1 0,0-2 0,-1-3 0,0-1 0,6-10-637,-7 5 637,4-8 0,-5 1 90,-6 7-90,1-5 90,-7 2-90,-2 8 0,-2-4 0,-5 5 0,0 5 0,-3-1 0,-4 3 637,2 4-637,-4 0 0,-1 2 0,3 2 0,-3 0 0,7 1 0,0 0 0,3 0 0,0 0 0,2 0 0,-1 0 0,2 0-180,1 0 90,5-2 90,1 0 0,6-3 0,-3 2 0,4-2 0,3-3 0,-3 1 0,5-3 0,-5 3 0,1-1 0,-1 0 0,-1 0 0,1 1 90,3-2-90,-4 2 0,1 0-90,-2 2 90,-3 2 0,0 0 0,0 3 0,-3 2 90,2 0 90,-1 5-180,0-1 0,0 3 90,0 0-1,-1-1-89,0 2 90,0 0 0,3 4-90,-1-3 0,2 3 0,-1-5 0,4 3 0,-2-3 0,5 1 90,3-4-90,-3-3 0,6 0 0,2-6 0,-4-1 0,5-4 90,0-5-90,-5 2 0,4-5 0,-4-2 90,-5 3-90,1-4 0,-5-1 180,-3 5 0,-1-4 90,-4 5 270,-2-4-271,-1 4 1,-1-3 180,-1 4-270,1 3 0,-1 1 180,0 1-270,2 4-1,-1-1 1,2 3-90,0 1 0,4 7 0,1 0 0,2 6 0,2 5-90,0-3 90,2 6-359,6 9 89,-5-11-90,5 10-629,-3-9 179,-3-6 270,1 2-1618,-2-5 898,-3-3-269,1-2-3688,-6-3 3508,-5-5 1709,-1-1 0,-3-4 0,1 2 0</inkml:trace>
  <inkml:trace contextRef="#ctx0" brushRef="#br0" timeOffset="81649">7251 7293 7803,'-14'-11'4047,"2"0"-3777,5 6-90,2 1-90,0-1 0,3 3-90,2 0-90,3 2 0,3 2-180,0 0-90,3 1-269,1 1-1620,5 4 810,-4-1 90,3 4 1349,-4-3 0,1 0 0,0 1 0</inkml:trace>
  <inkml:trace contextRef="#ctx0" brushRef="#br0" timeOffset="82233">7601 7344 14908,'5'5'2429,"1"-1"-1979,-1 2 359,4 3-539,-1 0-270,2 3 180,-2-1 0,-1 0 0,1 1-90,-1 1 0,0 0 0,3 6 0,-3-5-90,0 2 90,-1-1 0,-2-6 0,2 2-90,-3-6 90,-1-1-90,0-2 179,-1-4-179,1-2 0,-1-4 180,-2-7-180,1 2 0,-2-6 90,-2-12-90,1 11 90,0-12 0,1 11-90,1 6 90,-1-2 0,2 7-90,-1 3 90,1 0-90,-1 3 0,1 2 0,1 1 0,1 4 0,2 1 0,3 6 0,-3-3 0,3 3 0,-2-3 0,0 0 0,-1 0 0,0 0 0,1-1 0,-1 2 0,0-3-90,-1 0 90,0-2 90,-1-2-90,-1-1 0,0-3 0,-2 0 0,1-4 0,-2-5 0,0 2 0,1-5 0,-2-2 0,2 5 0,-1-3 0,1 5 0,0 2 0,1 2 0,0 1-90,0 0 90,1 3 0,1 1 0,1 1-90,3 5 90,0 0 0,1 3-90,3 3 0,-2-1 0,2 3-90,-3-3-89,0 0-181,0 1-90,-1-1-719,3 2 269,-2-3-89,2 1-3149,2-4 2609,-4-3-90,4-2 1709,-2-8 0,-2-1 0,3-3 0</inkml:trace>
  <inkml:trace contextRef="#ctx0" brushRef="#br0" timeOffset="82952">7965 7184 11940,'5'1'990,"0"1"-541,1-1-179,-1 0 90,3 0-90,-2-2 0,2 0 0,0-1-1,0-1 181,3-3-270,-4 1 0,1-2 450,-3-4-451,-3 4 1,-1-4 360,-5 3-360,0 1 90,-2 0 90,-3 2-270,2 3-1,-5 0 181,-1 4-180,3 1-90,-4 4 90,4 0-90,1 1 0,1 1 0,0 2 0,0 7 0,2-3 180,0 4-180,4-6 0,2 5 0,2-4 0,2 2 0,4-2 0,0-4 0,3 1 0,5-4 90,-3-3-90,4-1 0,4-6 0,-5-1 0,5-4 0,-6 0 0,-1-1 0,-1-1 0,0-1 90,3-5-90,-5 3 90,2-4 90,-7 5-90,0 0 0,-1 0 180,0 0-90,-2 2 269,1-3-269,-2 5 0,0-2 180,0 3-270,-1 3 0,-1 0 90,1 4-90,0 8-90,0-2 0,1 8 0,-1-4 0,0-1 0,1 1 0,0-1 0,1 0-90,1 3 90,0-5-90,2 2 0,1-4 90,-2-2 0,3-1-90,0-4 90,-2-2-90,1-2 90,-1-4 0,-1 2 0,0-5 0,-2-1 0,-2 2 0,1-4 90,-2 5-90,0 0 0,0 1 0,0 1 0,-1 1 90,1-1-90,-1 3 0,1 0 0,0 2 0,1 2 0,-1 2 0,3 2 0,0 2 0,2 2 0,3 4 0,-2-2-90,3 4 0,3 0 0,-3-4-90,4 4-90,-3-5 0,1-1-179,0-1-181,1-2 90,-1-1-1169,6-4 540,-5-2 0,4-2-1620,-3-6 1260,-4 3 0,0-4 1529,-5-3 0,-3 2 0,0-5 0</inkml:trace>
  <inkml:trace contextRef="#ctx0" brushRef="#br0" timeOffset="83169">8371 6765 8072,'-8'-17'3328,"-1"1"-1798,-1-5-811,3 7 1,-2-2 539,4 7-719,2 3 1079,1 1-1529,9 14 270,4 5-360,5 6 90,0 1-90,3 7 0,-3-6 0,5 8-90,-5-8-720,7 9 270,-6-8-89,5 6-1080,-2-3 629,-6-7-2698,7 14 2249,-14-18 90,1 5 1439,-9-13 0,-2-2 0,-1-1 0</inkml:trace>
  <inkml:trace contextRef="#ctx0" brushRef="#br0" timeOffset="83350">8304 6949 8792,'-8'-3'3148,"1"0"-2338,2-2-540,3 2-91,5-5-89,4 2 0,5-3-90,11-5 0,-3 2-90,10-4-334,-6 4 244,1 1-270,2-1-90,-1 2-179,0 0-4751,3 0 4121,-10 5-90,0 1 1439,-13 7 0,-3 4 0,-3 1 0</inkml:trace>
  <inkml:trace contextRef="#ctx0" brushRef="#br0" timeOffset="83704">6536 8693 8612,'-22'22'3418,"8"-7"-2608,3 0-451,12-12 181,6-5 90,7-5-91,6-5 91,7-4-955,6-6 864,9-6 1,6-4-405,-22 14 0,4-3 67,10-6 0,8-5 1,2-2-1,-5 4-1167,-8 4 0,-2 3 0,4-3 987,10-6 1,5-4-1,1-1 1,-3 3-23,3-2 0,-2 3 0,-2 1-656,-10 5 0,0 2 1,1-2 655,11-7 0,2-1 0,1 0-345,-1 0 1,-1 1-1,-1 1 315,-12 7 0,-2 1 1,2-1-203,11-6 1,1-1 0,-3 2 231,1-1 0,-3 3 0,-1 1 0,0 0-45,-3 2 0,0 1 0,-4 2 0,1-1 273,10-4 1,-1 1-319,-14 7 0,-1 2 363,7-5 0,-2 2-812,5-2 89,-7 3-734,-7 4 464,-5 4-180,-7 3-299,-2 3-151,-10 4 451,-4 1-2159,-12 7 3058,-1-1 0,-5 3 0,3-1 0</inkml:trace>
  <inkml:trace contextRef="#ctx0" brushRef="#br0" timeOffset="85703">19935 7923 6723,'12'-5'1709,"0"0"-1349,0 0-90,-1-1 90,0 0 179,3-3-269,-4 1 0,3-2 0,-5 3 0,0 0 0,-1 0-91,-1-1 1,-1 1 90,0 0 180,-1-3-90,-1 3-180,-1-3 359,-3 0-269,0 2 0,-3-2 90,-1 2-90,-1 0-1,-2-1 1,-2 1 90,-1-2-90,-3 1 90,0 0-90,-2 0-1,-1 0 1,-1 1 0,-1 0-90,-2 1 90,-3 0 0,-15 2-812,7 3 542,-14 1 180,-9 8-90,11 1-90,-17 4 45,27-2 0,1 0-45,-19 8-523,16-6 0,1 1 523,-16 7 0,-2 3 90,-1 1 0,-1 2-90,14-6 0,-2 1 45,10-5 0,1 1-748,-12 6 0,1 0 703,12-5 0,0 0 0,-14 9 0,1 2-867,9-7 1,1 0 956,-10 8 0,-1 1 90,0 3 0,2-1-551,10-7 0,0 1 506,-9 8 0,-1 3-188,2 2 0,2 1 98,9-9 0,0 1 45,-7 10 0,0 2 0,4 3 0,3-1-45,6-10 0,2 0 0,-6 10 0,1 2 45,5 0 0,2-1-90,5-12 0,2 1 45,-4 10 0,3 2 0,6-1 0,3-2-370,2-10 0,2 0 325,0 11 0,3 0 90,8 17 900,6-1-990,6-1 96,-9-31 1,2-1-97,1 0 0,2 0 0,12 10 0,3 0 0,-7-9 0,2-2 0,9 9 0,3-2 0,7-3 0,0-3 0,-9-7 0,1-1 0,12 5 0,3-1 0,6-5 0,-1-3-319,-11-5 0,0-1 319,15 2 0,3-2 30,-18-8 0,1-2 0,-2-1-30,11 0 0,0-2-30,-8-1 0,3 0 0,0-3-213,3-3 0,2-3 0,-4 1 243,-9 1 0,-2-1 0,1 0 0,12-3 0,2-1 0,3-3-23,-5-2 1,4-2 0,-1-1-1,-4 2-118,-5 1 1,-2 1 0,2-2 140,5-2 0,3-1 0,2-1 0,-5 0 0,4-2 0,-3-1 0,-2 2-30,-11 4 0,-2 2 0,1-2 30,11-5 0,1-1 0,0 0-30,-4-1 0,-2 1 0,-1 0 30,6-5 0,0 0 57,-9 6 0,0-2 0,0-1-87,-3 1 0,-1-2 0,-3 2 30,7-5 0,-1 0-30,-8 5 0,2-2 0,-2 0 30,15-14 0,-5-1 0,-10 11 0,-1-1 0,9-10 0,-2 1 0,-14 12 0,-3 2 521,-1 0 1,0 0-522,-2 1 0,0-1 240,-3 1 1,0 1-241,13-28 0,-6 2-748,-7 1 748,-5 1 0,-9 2 633,-7 16 1,-2 0-634,-9-17 0,2 19 0,-4 0 0,-10 2 0,-3 3 0,-21-15 45,13 15 0,-4 1-45,-11 3 0,-3 3-709,10 4 1,-1 2 708,3 1 0,-2 1 0,1 1 0,-11 1 0,1 2 74,-5 0 0,-1 2-119,-3 0 0,-1 2 201,21 2 1,-1 0-1,-3 1-156,-2 1 0,-4 1 0,0 1 0,2 0 0,-4 0 0,2 1 0,-2 0-243,2 1 1,-3 0 0,1 1-1,2 0 243,0 2 0,3-1 0,-1 2 199,0 0 0,-1 0 0,1 1-199,-1 1 0,1 0 0,0 1-112,1 0 1,1 0 0,-3 2 88,2 0 1,-3 2-1,0 1 1,2-1-8,-1 1 0,3 0 0,-2 1-113,4-2 0,-3 2 0,2 1 0,3-2 53,-16 9 0,4 0 392,2 0 1,2 0-528,2 1 0,2 0-84,3 0 0,2 1 39,4-1 0,-1 2-405,-8 11 1,2 2 224,13-9 0,2-1-45,-7 9 1,3 3-828,10-1 1,3-1 511,7-9 1,1 0-1,-2 9 1,2 0-443,6-1 1,3-1 1251,0 19 0,5-21 0,1 0 0,7 12 0</inkml:trace>
  <inkml:trace contextRef="#ctx0" brushRef="#br0" timeOffset="87621">23122 8537 12480,'18'-4'450,"0"0"-450,-4-1 0,3-1 0,2 1 0,2-2 0,2 1 0,2 0 0,1 0 0,1 0-180,27-5-90,-18 4 0,19-3-989,-13 2 179,-12 1-179,7-1-1349,-11-1 2608,-8 2 0,2-2 0,-10 2 0</inkml:trace>
  <inkml:trace contextRef="#ctx0" brushRef="#br0" timeOffset="87951">23544 8301 9961,'-4'3'1799,"3"-1"-1619,9 0-90,1 0-90,9 0 90,8 1-90,-3 0 0,10 0 90,5 0-90,-8-1 0,9 1 0,-1 1 0,-11-1 0,6 2 0,-13 0 0,-2 0 0,-3 1 0,-3 1 0,-3 1 0,-1 0 0,-3 2 0,-2 1 0,-3 0 0,-5 8 0,0-4 0,-4 6 0,-3 0 0,4-5 0,-3 4-180,3-2 0,3-5-180,1 3-719,6-5 90,0-3-181,3 0 1170,5-5 0,-1-3 0,5-2 0</inkml:trace>
  <inkml:trace contextRef="#ctx0" brushRef="#br0" timeOffset="88583">24354 8225 8072,'-3'-6'4048,"1"3"-3778,-1 0 180,1 6-270,2 3-1,-1 5 271,2 9-270,0-2 0,2 8 0,3 3 0,-1-6-180,2 6 90,2-2-90,-3-7 0,2 2 0,-3-9 0,-1-3 0,0-1 0,-1-2 90,0-1-90,-2-4 0,0-2 0,-3-11 0,0 0 0,-1-6 0,-4-9 0,1 4 0,-3-8 0,2 6 0,-1-1 0,0-2 90,-1 0 90,-3-10-1,3 10 91,-2-6 90,4 15 360,1-3-361,2 7-89,-1-1 180,3 5-360,1 4 0,0 0 0,2 4-90,1 1 0,2 3 0,5 4 0,0 0 0,3 3 0,4 2 90,-3-2-90,4 2 0,-4-5 0,-1-1 0,0-1 0,-1-1 0,-1-1 0,4-2 0,-5-2 0,3-2 90,-4-6-90,-2 0 90,-1-5 0,-3-4 90,-2 3-90,-1-6 179,-2 1-89,0 5-90,-1-4-90,0 7 270,1 2-90,-1 1 0,0 1 90,1 0 0,0 4-180,1-1-90,1 5 89,1 1-89,2 6 0,0 3 0,6 16 0,-2-5 0,4 12 0,2 8 0,-1-7-503,4 11 503,-2-11 0,0-2-90,2 0 0,1 0-712,1-3 532,1-1-179,1-3 179,1-3-540,1-2-179,2-3-181,1-4-89,1-3-360,1-3-180,0-4 0,0-4 90,-1-2 1709,12-9 0,-9 0 0,8-5 0</inkml:trace>
  <inkml:trace contextRef="#ctx0" brushRef="#br0" timeOffset="88952">25014 8095 7982,'-27'-6'4318,"9"4"-3598,-16 6-361,18 2-89,-4 5 450,3 7-540,6-4 90,-2 7-91,6 2-89,3-5 0,1 5 0,7-2-90,0-6 0,5 4 0,5-5 0,-2-5 0,4 1 0,2-7-90,-4-3 90,3-2 0,2-10 0,-8 2 0,4-6 0,-8-1 0,-3 4 90,-1-4 180,-2 0-90,-1 6 0,0-4 360,-2 4-271,1 4 1,-1-2 0,1 5-180,1 1 90,-1 0-180,1 1 180,1 1-180,2 5 0,7 8-90,1 0 0,4 4 0,-3-6-90,0 0-90,2 0-179,1-2-91,1 0-180,0-2-89,1-2-271,0-2-1888,6-4 1349,-6-1 0,4-2 1619,-7-2 0,-1-2 0,1-1 0</inkml:trace>
  <inkml:trace contextRef="#ctx0" brushRef="#br0" timeOffset="89169">25180 7856 7713,'-11'-9'3777,"3"3"-3147,-3 0-450,5 5 0,0 3 90,3 4 0,1 8-91,2 1-89,1 7 90,4 8-90,1-5-90,3 10 0,5 2-90,-3-8 0,6 8-449,1-3-1,-4-9-270,4 5-1528,-5-9 989,-4-6-91,-1 0 1440,-4-8 0,-1-2 0,-1-2 0</inkml:trace>
  <inkml:trace contextRef="#ctx0" brushRef="#br0" timeOffset="89651">25124 8065 8072,'-2'-7'2609,"1"0"-2159,1 0-181,1-1 91,4-2-180,0 1 0,5-2 90,5-2 0,-1 2-90,6-4 179,3-1-89,-5 3 90,5-3 360,-1-1-361,-5 5 91,3-2 0,-9 4-90,-1 3 90,-2 0-181,-1 2 91,-2 1-90,-1 1 0,-1 0-180,0 2 270,1 2-270,-2 2-1,2 5 91,-1 7 0,-1-1-180,1 6 90,0 6-90,0-5 0,1 7 0,1-1 0,-1-8 0,2 6 0,1-5 90,-1-7-90,2 3 0,-3-8 90,0-2-90,-1-1 0,1-2 0,-1-2 0,4-2 0,-3-2 0,3-3 0,0-5 0,-2 2 0,2-4 0,-2 0 0,-1 4 0,0-2 0,-2 1 0,-2 4 0,1-1 0,0 4 0,-1 1 0,0 1 0,1 1 0,0 1 0,4 3 0,-1 0 0,2 3 0,1 2 0,0-1-90,1 3 0,2 1 90,-2-3-360,3 3-899,2-2 450,-3-4-91,5 1-1439,3-6 810,-4-2 0,6-3-1529,0-4 3058,-4 0 0,5-4 0,-7 2 0</inkml:trace>
  <inkml:trace contextRef="#ctx0" brushRef="#br0" timeOffset="89939">25897 7850 7443,'-14'1'4677,"3"1"-4317,-6 2 180,5 2-91,0 0 1170,-10 10-1079,9-5-180,-5 7 449,9-2-539,5-3 0,1 4-90,6-1 0,2-3-90,5 4 0,7 1-90,-2-5 0,6 4 0,4 0 0,-5-5 0,6 5 0,-9-6 0,0-1 0,-1 1 0,-2-1 0,-2 1-90,2 4-90,-5-3-90,0 5-539,-10 1 179,-2-4-90,-6 5-989,-11 0 450,2-4-90,-10 3-1799,-10 1 1618,6-4 1261,-13 3 0,9-5 1,-1 0-1</inkml:trace>
  <inkml:trace contextRef="#ctx0" brushRef="#br0" timeOffset="90271">24347 8998 8522,'-25'10'4677,"7"-3"-3237,-4 1-991,16-6 1,1-2 180,19-8-270,4 0-181,13-6 91,25-8-90,-4 1-678,-15 7 1,5-2 542,12-4 0,1 0-1561,-9 4 0,1-1 1545,-4 2 1,3-1 0,-2 1-30,7-2 0,0 0-497,2-1 1,1 1 496,1-1 0,1 0-665,0 1 0,0 0 710,1-1 0,1 1 0,-1 1 0,0-1-501,-1 1 0,1 0 456,-4 1 0,5 0 30,4-1 0,6-2 0,-5 3 25,-3 0 0,0 1-55,-2 0 0,4-1 0,-5 2-100,0 1 1,-6 3 99,-13 2 0,-1 0 392,8-1 0,-1 1-482,21-1-90,-22 3-90,5 1-90,-25 4 1525,-4 1-1704,-5 0 1360,-4 1-2351,-4 3 922,-5-1-652,-5 3-3237,-16 3 4497,4-3 0,-12 4 0,10-4 0</inkml:trace>
  <inkml:trace contextRef="#ctx0" brushRef="#br0" timeOffset="96383">16716 7706 7083,'1'-12'1619,"-1"0"-1259,0-1-90,-1 1 0,0-1-1,-1 0 1,-1-1 90,-2 0-90,0 0 0,-2 0-90,-1-1 89,-2 0 181,-7-6-180,2 4 0,-6-5-3212,-4 2 3211,3 5 1,-8-3-181,-7 4 181,5 5 89,-12-1 181,-10 7-360,10 3 180,-16 4-135,26 2 0,0 1-46,-20 8-812,17-4 1,0 1 812,-18 11 0,-2 4-955,27-11 0,0-1 910,-1 2 0,-1 0-90,0 1 0,0 1 710,-1 0 1,1 1-622,-1 1 1,0 0-90,1-1 0,-2 3 135,-3 6 0,-4 3 0,3-1-90,1-1 0,1 1-136,1 1 1,-3 2-1,3-1 91,-2 10 0,4-2 60,7-8 0,1 0-105,-6 10 0,1 2 90,4 3 0,2-2-45,6-9 0,1 0-1,-4 13 1,2 0-45,8-14 0,1 0-94,1 1 1,1 0 93,1 1 0,2 0 45,0-2 0,1 3-45,3 14 0,1 0 45,2-12 0,1-1-45,1 10 0,4 2 45,15 11 0,3-4-379,-8-20 0,2-1 379,12 19 0,4-1-45,2-17 0,2-6-35,-8-8 1,2-1 34,11 7 0,4-4 0,8-6 0,1-5 0,-12-4 0,2-3 0,15 3 0,4-5 0,-19-7 0,2-4 0,-3 0 0,11-2 0,1-2 0,-8-1 0,3-1 0,-4-1 0,8-5 0,-2-1 0,2-2 0,1-2-462,0-2 0,0-2 462,1-1 0,-1-2 0,-19 8 0,0-1 0,-1 0 81,0 0 1,0-2 0,0 0-82,-1 0 0,0-2 0,0 1-118,-1-2 1,0 1 0,-1-2 117,0 1 0,-1-1 0,0-1 0,17-13 0,-2-1 0,-1 0 0,-2-1 0,-3 3 0,2-5 0,-11 9 0,2-4 0,1-2 0,-5 5 0,10-13 0,-1 0 0,-1 1 0,1-3 0,-5 2 328,-3-6 1,-7 4-329,-6 12 0,-2 0 45,2-11 0,-2 1-45,-10 16 0,-3 2 180,0-31-90,-7 2-90,-8 3 90,-6 18 0,-3 1-373,3 10 0,-3 0 328,-7-8 0,-3 2-45,3 11 0,-1 3 496,-3 0 1,-1 1-497,-3 1 0,-2 1 444,-1 1 1,-2 2-445,-2 1 0,-2 1 0,0 4 0,-4 1 0,2 1-294,-9 0 0,-1 2 264,8 2 0,-3 0 0,0 2-60,-1 4 0,-1 2 0,3 1-45,-10 2 0,1 1 15,9-1 0,-1 1 0,0 2-92,4 0 0,0 2 0,3 0-238,-5 2 0,1 1-111,-10 3 1,1 2-1015,15-1 1,4 0-405,-13 10-89,-1 7 179,30-13 1680,9-4 1,7-3 0,5-2 0</inkml:trace>
  <inkml:trace contextRef="#ctx0" brushRef="#br0" timeOffset="97167">16878 7317 7713,'0'-10'3328,"0"-2"-2879,3-2-179,2-2 0,2-4-90,5-2 90,2-4 0,4-3 90,5-4-91,-3 6 1,2-1-1525,14-17 1435,-11 14 0,3-1 0,5-5 0,1 0-90,-6 8 0,0-2 0,10-9 0,3-2-30,-10 9 0,2 0 0,-2 1-16,7-8 1,1-1-585,-5 5 0,2-1 0,0-2 600,3-3 0,1-1 0,-1 2-814,-8 7 1,0 1-1,1-1 784,8-9 0,3-3 0,0 1 0,1-1 0,0 0 0,-1 2-504,-9 9 0,-2 2 0,2-2 474,9-9 0,2-1 0,-4 3 85,2-2 1,-1 2-56,-5 5 0,1-2 0,-2 2-169,5-4 1,-1 1 168,-8 8 0,1-2 0,-1 2-30,8-7 0,-4 2 541,-9 10 0,-1 1-541,10-11 0,-1 2-90,-4 2 2040,3-2-2670,-9 9 1126,-11 11-856,4-3 2110,-10 10-2200,-3 3 488,0-1-1567,-4 1 540,-3 2-181,-3-2 1260,-6 0 0,3 1 0,-4-1 0</inkml:trace>
  <inkml:trace contextRef="#ctx0" brushRef="#br0" timeOffset="97467">18754 4937 7533,'-16'0'3508,"0"1"-2429,-7 1-719,5-1 0,-4 2 449,4 1-539,7-2-90,0 0 180,13-2-270,4-1-90,6-1 0,16-3 0,-2-1 90,14-3-90,11-3-90,-10 1-714,15-5 804,-18 6 0,-2 0 0,-2 1-90,-3 4 0,3 2 90,-11 3 0,3 1-180,-12 5 180,-6 0 0,-2 4 0,-11 7 0,-1-2 0,-6 6 804,0-6-804,-7 7-2570,4-6 2480,-3 3-90,7-10-180,2-1 0,4-3-179,1-3-991,3-6 451,2-2 2210,2-6-1131,5-10 0,1 1 0,4-8 0</inkml:trace>
  <inkml:trace contextRef="#ctx0" brushRef="#br0" timeOffset="97837">19359 4251 8252,'-12'-16'4048,"0"5"-3059,-12-2-539,6 10 0,-7 2 449,-4 8-539,6 0 0,-8 7 270,0 5-361,9-2-696,-5 7 607,11-6 90,3 0-180,3-1 0,3 2 0,6 7-90,4-7 0,6 6 180,23 2-180,-7-11 0,19 8 0,2-10 0,-9-4 0,13 1 0,3-2-1732,-13-3 1732,10 1 190,-9-2-190,-13-1 0,4 1 90,-12 1-90,-7 0 0,-1 1 90,-11 4 1683,-3-2-1683,-6 4 196,-9 5-196,2-4-90,-8 5 0,-2-1-90,6-5 0,-4 3-630,5-6 181,6-5-181,0 0-1349,7-8 720,3-2-90,2-3-180,3-1-1620,4-7 3239,0 1 0,6-7 0,-1 5 0</inkml:trace>
  <inkml:trace contextRef="#ctx0" brushRef="#br0" timeOffset="98184">19628 4445 8972,'-5'-5'4317,"0"-1"-4047,4 5 0,0 0 270,2-1-270,0 1-180,2 0 89,1-1 1,2 0-90,1-1 90,2-1 0,2-2 90,5-4-180,-3 1 180,7-7 90,-10 6-181,2-3 181,-6 5 0,-1 1 90,-2 0-90,-2 1 449,-2-2-449,-2 3-90,-3-1 180,-3 6-361,1 1 91,-3 3-90,-4 7 0,3-2-90,-4 6 0,2 3 0,4-3 0,0 3 0,5-5 0,2 0 0,3-2 0,1 1-90,3-1-180,5 2 1,-1-3-181,6 2-540,4-6 91,-4-2-180,7-3-1350,2-7 1170,-5-2-270,5-4-1440,0-8 1440,-6 2 1529,4-6 0,-8 4 0,-1 0 0</inkml:trace>
  <inkml:trace contextRef="#ctx0" brushRef="#br0" timeOffset="98369">19876 4127 7533,'-13'-25'4677,"4"6"-3867,-4-3 539,0 6-720,3 5 1,-1-1 539,3 5-719,4 3-90,-1 1 90,6 6-360,1 1 0,3 5-90,8 11 0,-2-2 0,7 9 0,3 6 0,-5-7-180,7 7 0,-7-10-810,6 8 361,-5-9-2250,16 16 1440,-18-21-90,6 6-1709,-13-11 3238,-4-5 0,-2 2 0,-3-4 0</inkml:trace>
  <inkml:trace contextRef="#ctx0" brushRef="#br0" timeOffset="98534">19783 4263 8522,'-9'-8'2968,"1"2"-2338,1-4-540,4 2 0,1-2 0,10-2-90,1 3-90,7-4-180,12-4 90,-3 3-180,11-5-899,8-3 270,-10 5-181,11-5 1170,1 0 0,-11 5 0,11-4 0</inkml:trace>
  <inkml:trace contextRef="#ctx0" brushRef="#br0" timeOffset="99183">20469 3832 7982,'-44'6'5397,"5"0"-4407,10 5-630,5-1-599,-7 4 599,11-2 347,-4 5-527,9-4 0,-1 3-90,11 0-90,5-5 0,3 3-90,11-3 611,-1-5-611,8 0-90,7-7 90,-4-3 0,9-3-468,-9-1 468,0-1 0,-2-1-90,-2-1-90,3-4 270,-8 4-90,1-4 90,-9 5 0,-4 0 0,-1 0 90,-3 1-90,-2 0 90,-4-3 90,0 3 288,-3 0-378,1 3 90,0 3-90,0 0 180,-6 3-180,5 0 90,-5 2-90,1 4 0,6-2-90,-2 2-90,10-3 90,3-1 0,4 0 0,7-3 0,-1-2 0,5-2-90,4-4 90,-5 0 0,5-3 0,-9 1 0,0 0 0,-3 0 0,-1 0 0,-2-1 90,-2 1-90,-1-1 90,-3 0-1,-1 0 181,-4-5 0,0 6-90,-3-4 360,-2 4-270,1 4-91,-3-2 181,0 5-270,2 1-90,-1 2 0,0 6 0,4 0 0,-2 6 0,3 0 0,3 3 0,1 2 0,2 2 0,2 3 0,3 1 0,3 2 0,1 3 0,17 29 0,-9-17-129,-4-9 1,2 1 128,10 20-1804,-6-13 1804,8 12 0,-10-17-93,0-2 93,-1-2 0,-2-1 0,3 6 0,-6-10 0,1 4 0,-8-7 0,-3-6 0,-3 1 208,-3-7-208,-7-1 0,1-3 1830,-5-2-1920,-4-6-270,4-2-180,-6-4-692,0-6 332,5 2-89,-3-7-1620,4-4 1080,5 6-180,-2-8 1709,4-1 0,4 6 0,0-8 0</inkml:trace>
  <inkml:trace contextRef="#ctx0" brushRef="#br0" timeOffset="99649">21016 3547 7892,'-1'-8'6477,"-1"1"-6027,1 5-1,-2 3 91,0 4-180,1 4 90,-1 4-181,-1 3 181,2 3 90,-1 13-450,1-6 180,1 9-180,4-1-90,0-8 0,1 6 89,3-6-89,-3-8 0,2 1 0,-1-6 90,-3-6-90,2 1 90,-1-6-90,-2-2 180,1-4-90,-1-10-90,-1 0 0,0-8 180,-5-7 0,1 3-90,-4-9 180,-5-11-180,2 9-608,-4-15 788,5 16-181,-1 0 91,1 1-90,-1 3-432,2 2 432,0 2 90,2 4-90,1 3 90,0 3-90,0-1 0,2 7 485,0 0-575,4 9 0,3 4-90,3 4 645,6 12-555,0-1-90,5 10-90,6 8 0,-5-5-180,7 9-809,0 3 719,-5-9-639,5 8 9,-9-13 1,-1-3-91,-1-2-89,-1-3-90,-2-2-90,-2-3-90,-3-3 0,-3-2 370,-1-4 1159,-1-1 0,-1-3 0,0-1 0</inkml:trace>
  <inkml:trace contextRef="#ctx0" brushRef="#br0" timeOffset="99973">21094 3619 7982,'-6'-6'3778,"0"-1"-2428,-1-1-811,3 2-89,-1-2 359,5-1-449,2 1 0,3-3 90,7-8-180,-1 4-90,5-9 179,4-3-89,-4 5-90,5-8 180,-3-1-270,-6 8 90,0-8 90,-7 0-180,-3 7-1,-3-6 1,-3 10 180,-4-4-180,1 7-90,-3-2 0,0 7 0,2 4 180,-2 1-180,1 7 0,2 2 90,-3 5-90,2 10 0,3-1 0,0 8 0,4 6 0,2-5 0,3 8-90,4 4-90,0-10 180,5 10-270,-2-13-629,9 6 269,-4-8 1,7 3-990,4-9 809,-5-7 90,7-1-989,-1-11 720,-7-2 0,5-4-1170,-8-8 1169,-6 2 990,1-6 0,-6 5 0,-2-2 0</inkml:trace>
  <inkml:trace contextRef="#ctx0" brushRef="#br0" timeOffset="100550">21429 3340 7173,'-5'-16'3868,"-3"-5"-3239,0 6-89,-3-2 1079,-7 2-989,6 7-91,-6-1 541,4 8-630,5 3-91,-3 2 91,3 7-270,3-1-90,-1 7 90,5-2-180,1 1 90,3 0-90,1 0 0,3 0 0,1-2 0,3-1 0,1-1 0,2-2 0,8 0-90,-5-4 90,5-1 0,-2-7-90,-6 0 90,3-3-90,-5-3 90,-4 1 90,1-3-90,-5-2 0,-2 2 90,-2-3-90,-1 4 90,-1-1-90,-1 2 90,-1-1-90,-1 1 90,0 1 90,0 1-90,1 1-90,-1 1 89,1 1 1,0-1 0,0 2 0,-2-2-90,3 3 90,-1-1-180,4 2 90,0 1 0,3 3-90,1 0 90,1 3 0,3 1 0,-2-1 90,3 2-90,-1-1 0,0-3 0,0 2 0,1-1 0,-4-2 0,3 0 90,-3-3-90,-2-1 0,0 1 90,-2-1-90,1 3 0,-1-1 180,0 2-90,1 2 0,0 1-90,1 5 90,0 1 0,0 2 0,1 3-90,0 1 0,0 3 90,3 13-1312,-1-7 1222,2 9-312,2 0 312,-1-9 0,2 8-90,0-3 90,-3-9 0,1 6-90,-2-6 0,-2-7 0,1 2 1089,-2-10-1178,-2-1 443,0-4-713,-1-1-811,-5-5 451,1-3-1,-3-4-89,2-3-900,-2-11 809,2 3 1,-1-10-1530,0-6 1260,3 5 1009,0-11 1,3 10-1,2-2 1</inkml:trace>
  <inkml:trace contextRef="#ctx0" brushRef="#br0" timeOffset="101050">21567 3217 7533,'-11'-10'4317,"4"5"-4047,-6 0 0,5 7 0,0 1-90,0 2 0,1 3 179,-2 6-179,4-1-90,-1 5 90,3 4-90,2-5 0,1 6 0,3-7-90,0 0 90,1-1-90,1-1 0,2 0 0,0-2 90,2-1 0,0-1-90,0-2 0,1-1 0,-1-1 0,0-2 90,0-2 0,0-1 0,-1-1 90,-1-1 89,1-2 361,2-6-180,-3 1 0,1-4 449,-1-4-449,-2 4-90,0-5 89,-3 5-359,0 0 180,1 0 90,-1 2-90,0-1 0,0 2-1,0 0-89,0 2 0,0 0-90,0 1 0,1 1 0,0 0 0,1 3 0,4 1-90,0 2 0,1 2 90,2 6-90,-2-1 0,2 6 0,-3 2 0,-2-3 90,0 5-90,-4 0 0,0-5 0,-2 4 0,-1-7 0,0 0 0,-1-2 0,0-2 90,1 0-90,-2-2 0,2-3-90,-3 0 90,-1-7 0,2 0-90,-2-6 0,0-4 90,2 2 0,-2-6-90,1-2 0,2 4 0,0-5-270,2 2 180,1 5-179,1-4-91,1 7-180,2 2 180,-1 1-449,2 1 0,0 2-181,0 0-269,1 1 0,1 1-3509,6-2 3329,-5 2 1529,5-2 0,-5 2 0,0 0 0</inkml:trace>
  <inkml:trace contextRef="#ctx0" brushRef="#br0" timeOffset="101253">21902 3047 8522,'-4'-6'6297,"-2"-1"-5668,3 5-89,-1-1 899,4 3-1079,1 4 90,2 4-271,2 3 1,2 3 90,2 5-270,-1-3 0,3 6 0,-3-4 0,1-1 0,0 0 0,1-1-360,2 7-179,-2-7-181,2 5-2608,-1-3 1619,-5-7-90,1 2-1709,-9-10 3508,-1-3 0,-3-1 0,1-2 0</inkml:trace>
  <inkml:trace contextRef="#ctx0" brushRef="#br0" timeOffset="101773">21820 3107 8072,'-3'-6'4048,"1"0"-3328,1 0-361,1 1-89,1 0 90,6-3-270,0 1 0,5-2 90,7-3-90,-2 2 0,7-3 0,-5 3 90,1-1-90,0-1 89,2 0 1,-2-1 90,0-1 90,-2 1 0,-1 0 989,5-7-899,-10 8 89,3-3 1,-10 10-90,-2 2-180,0 0 359,-2 2-269,0 1-90,-1 8-180,0-2 0,1 8 90,0 6-90,0-2 0,1 7-90,1-6 90,2 12-90,0-8 90,2 8-90,2-3 0,-1-7 0,2 4-90,1-6 90,-2-5 0,2 1 0,-2-7 0,-1-3 0,0-2 0,0-6-90,-2-2 180,1-3-90,-2-1 0,0-2-90,-1-1 180,-1-2-90,-1 0 0,-1-2 0,0 0 0,-1-1 0,-1-13 0,0 13 0,-1-8 0,2 12 0,-1 5 0,1 0 0,0 5-90,0 1 90,4 10 0,-1-3 0,4 7 0,-2-4 0,1 1 0,0 1-90,1-1 0,1 0-90,0 1-90,1-2-90,-1 1-89,0-2-721,4 1 181,-2-4-1,4 0-1528,2-6 989,-5-2-180,4-2-1709,-3-5 1799,-3 2 1619,3-4 0,-4 2 0,1-1 0</inkml:trace>
  <inkml:trace contextRef="#ctx0" brushRef="#br0" timeOffset="102100">22527 2770 8522,'-4'-7'6297,"-1"0"-5488,1 4-179,0 0-1,1 2-89,-1 1 0,0 1-180,0 2-91,-1 1-89,1 2-90,-1 2-90,1 0 0,1 3 180,0 7-180,3-4 90,2 5 0,6 1-90,0-5 0,6 4 0,5 0 0,-3-4 0,6 3 90,2 0 0,-5-4 0,5 4-90,-7-6 90,0 1 0,-1 0-90,0-1 90,-2 1 90,-3 0-90,-2 1 0,-2 0 89,-9 14-179,-3-10 0,-8 11-90,-10-5-179,2-5-181,-9 4-989,-6-2 0,8-6-450,-12 3-2519,-3-6 2159,9-4-81,-10 1 2330,15-6 0,1-2 0,1-1 0</inkml:trace>
  <inkml:trace contextRef="#ctx0" brushRef="#br0" timeOffset="102733">23102 2371 8432,'4'-12'5217,"14"-16"-5037,-4 7 0,13-14 0,5 0 0,-5 7-180,12-11 180,9-5-2246,-7 10 2066,-13 11 0,1 0 0,5-2 0,-1 2-2349,20-15 2304,-17 13 0,0 1-45,14-10-440,-1 1 261,-1 0-91,-4 2-810,-11 5 1,-1 0-90,4-6 1259,-7 2 0,-5 1 0,-15 9 0,0-8 0</inkml:trace>
  <inkml:trace contextRef="#ctx0" brushRef="#br0" timeOffset="103000">23663 1576 8522,'-15'-2'4048,"7"1"-3778,-3-1 179,10 1-269,3 0 0,4 0 270,11 3-270,1-1 0,11 3 180,12 2-271,-7-1 91,14 2-90,2 3 0,-12-2-679,9 4 589,-17-3 90,5 6 0,-11-3-90,4 5 89,-10 3-89,-8-4 90,1 5-90,-8 0-90,-2-6 500,-1 4-860,-3-4 1,1-5-181,0 0-179,2-7-1800,0-2 1080,0-8-90,2 0 1619,2-7 0,3-1 0,2-3 0</inkml:trace>
  <inkml:trace contextRef="#ctx0" brushRef="#br0" timeOffset="103235">24546 1281 9781,'-1'-9'5487,"-1"2"-5127,3 6 0,-1 1 270,5 5-361,1 1 91,4 3 0,6 6-180,-1-4-90,5 6 0,7 0-90,-7-4-90,9 4 0,-10-6-270,0-1 0,-1 0-179,-1-2-991,3 2 631,-6-4-180,2 2-1440,-9-3 1080,-4-3-90,-3-1 1529,-7-3 0,0 0 0,-3-2 0</inkml:trace>
  <inkml:trace contextRef="#ctx0" brushRef="#br0" timeOffset="103449">24659 1273 8972,'-10'-10'3418,"-1"0"-2519,1 1-179,1 2 899,-1-2-899,3 4-91,0 0 451,3 3-631,2 3-179,-1 1-180,3 9-90,-1 0 0,2 7 180,0 7-180,0-4 0,1 10 90,0 3-180,1-7 90,0 9-90,0-11 0,1 0 0,-1-2-449,2-1-181,0-3-179,1-1-91,0-3-269,2-2-3868,9-3 3418,-4-7 1709,7-3 0,-5-8 0,1-2 0</inkml:trace>
  <inkml:trace contextRef="#ctx0" brushRef="#br0" timeOffset="103984">25203 934 8882,'-4'-16'4767,"1"6"-3418,-8 0-719,3 9 0,-5 2-1,2 5 1,-1 2-90,-1 4-1,-1 3-269,0 4-180,0 3 180,0 3 90,1 1-733,0 2 553,1 1 0,2 1-90,1-1 90,-1 24-180,6-20 0,2 15 0,10-17 0,1-9 0,6 4-90,7-7 0,-3-7 0,8 0 0,-6-9-180,-1-3 180,0-3 0,0-2 0,0-2-90,-1-2 90,-2-1 0,-1-2 1,-1 0-91,-3 0 180,-1-1 0,-4 1 0,-1 0 552,-3-3-552,-2 3 0,-3-2 0,-3 3 0,1 3 0,-3-2 0,-1 3 0,2 2 0,-2-1 0,4 3 0,1 0 0,1 1 0,1 0 180,0 0-180,1 1 0,1-1 0,-1 1 0,2-2 0,1 0 0,2 0 0,1-1 0,2 0 0,7-3 0,-4 2 0,6-2 0,1 1 0,-4 2 0,4 0 0,-1 4 90,-5 1-90,3 2 90,-3 5 0,-4 0 0,2 3 0,-4 0 0,-2 1 0,-1 1 0,0 1-90,-2 1 180,1 8-180,-2-6 0,0 5-360,0-2 0,0-5 0,1 1-989,3-4 360,1-5-361,2-2-1978,6-7 1529,-3-4 0,6-5 90,-3-1 1709,2-2 0,1-3 0,0-1 0</inkml:trace>
  <inkml:trace contextRef="#ctx0" brushRef="#br0" timeOffset="104721">25668 963 8702,'-5'-12'5037,"2"2"-3328,-2-2-989,3 6-1,-1 0-89,2 4 719,0 1-1349,1 8 360,1 7-90,0 3-180,2 6 270,3 4-270,-1-5-90,3 9 90,4 0-90,-2-7 89,4 7-89,2-1 0,-3-8 0,3 6 0,2-5 0,-4-6-89,6 3 89,1-6 0,-4-5-90,6 0 90,-6-6-90,1-2-90,-1-2 180,0-2-90,-1-1 90,-2 0-90,-1-2 0,-2 0 90,-3-1-90,-1-4 0,-3 3 90,-2-3-90,-6 0 90,0 3 0,-4-2 0,-3 1 0,1 2 0,-4-2-90,4 4 90,0-1 0,0 1 90,1 0-90,1 0 0,0 0 0,2 1 0,1-1 0,0 1-90,3-2 90,1 1 0,3-2-90,7-2 90,1 1 0,4-2 0,6-4 0,-3 4 0,5-5 0,3 0 0,-7 4 0,7-3 0,-9 5 0,-2 1 0,-1 1 0,-3 2 0,-2 1 0,-3 1 0,0 0 0,-2 2 0,-1 0 180,-1 1-180,-3 3 90,-3 3 0,-2 3-90,-1 0 90,-1 5-90,1-3 90,0 4-90,2-3 0,2 0 0,2 0 0,0 0 0,3 6 0,2-5 0,1 3 90,2-5-90,5 2 0,-1-4 0,5 2 0,5-5 0,-3-2 0,6-2 0,4-4 0,-5-2 0,8-2 0,1-4 0,-8 1 0,4-2 0,-6-1 90,-8 2-90,1-3 0,-10-1 0,-2 3 0,-4-4 0,-2 4 0,-2 1 0,-3-1 0,-1 2 0,-14-4 0,9 6 0,-11-2 0,6 6-90,5 2 0,-3 0-90,9 1-180,2 1 180,2-1-359,2 1-2070,3 0 1620,3 0-1,2 1-89,4 0-91,0-2-89,2 0 0,2 0-180,1-2 89,2-1 1350,1-1 0,3-2 0,2 0 0</inkml:trace>
  <inkml:trace contextRef="#ctx0" brushRef="#br0" timeOffset="105084">26654 885 8072,'10'-7'4228,"-2"0"-3598,-7 4-91,-3-1 721,-6 4-631,0 1 1,-4 3 1079,-12 8-1169,7-2-181,-9 8 91,6 1-180,5-4 0,-3 6 90,6 0-180,4-5-180,1 5 179,8-3-179,1-5 0,4 3 90,6-5-90,0-4 0,6 0 0,-3-5 0,9-3 0,-5-2 0,7-3 90,-2-4-90,-5 2 0,3-4 0,-4-1 0,-7 2 0,2-4 90,-7-1 0,-3 3-90,-1-4 180,-6 0-180,1 6 90,-4-4-90,-2 5 0,1 3 0,-2-1-90,3 5-180,-2 1 0,3 0-1349,-2 1 720,6 0-270,1 0-1260,8-1 1170,0-1-181,4-2-1438,4-3 1529,-2 2 1349,5-4 0,-5 3 0,2-1 0</inkml:trace>
  <inkml:trace contextRef="#ctx0" brushRef="#br0" timeOffset="105371">26913 767 7263,'6'-6'4857,"-4"2"-4137,-2-1 449,-7 3-539,0 1-1,-4 1 721,-6 3-721,4 0-89,-6 2 0,5 0-91,0 1-359,1-1 270,1 2 90,-3 2-270,6-2 0,0 2-90,6-3-1,2 0 1,2 2-90,3 0 0,3 0 90,9 5-90,-1-2 0,7 3 0,5 1 0,-5-3 0,7 5 0,-1 1 0,-6-4 0,5 3 0,-3 0 0,-8-6 0,2 4 0,-9-6 0,-2 0-90,-3-1 90,-2 0-179,-3 1-271,-4 3 0,-1-4 90,-3 3-1079,-3-3 450,3-3-271,-2-2-1528,4-6 1169,2-1 0,1-5-1529,5-8 2300,3 2 0,3-8 0,2 4 0</inkml:trace>
  <inkml:trace contextRef="#ctx0" brushRef="#br0" timeOffset="105620">27104 597 7623,'-7'-23'6476,"3"10"-4947,-2-5-809,3 14-91,1 1 361,0 7-541,1 3-89,0 5-270,1 1-90,1 2 270,1 3-180,1 0 180,8 21-270,-4-13 0,8 14 0,1-11-90,-2-7 0,6 4-180,5-3 90,-5-7 90,7 3-629,3-5 269,-6-5-180,7 0-629,1-4 539,-8-2-89,6-1-1,-10-2-179,-1 0-180,-2 1-181,-4 0-89,-3 0 0,-3 2 1439,-2-1 0,-3 2 0,-2 1 0</inkml:trace>
  <inkml:trace contextRef="#ctx0" brushRef="#br0" timeOffset="106019">23320 2843 7623,'6'12'4497,"1"-5"-4137,6 2 719,13-7-449,-2-2 89,15-4 811,19-7-3241,-6 0 2026,-16 2 0,2 0 44,7-2 1,0-1-1378,-9 3 1,1-1 1107,13-3 0,-1 0-45,-12 4 0,-1 0-192,2-1 1,-1 1 146,2 0 0,-1-1-606,1 1 1,0 0 605,-1 0 0,1 0 0,-1 1 0,-1 0-407,0 1 1,0-1 361,-1 2 0,-1-1-180,-2 1 0,2 0-360,9 0 1,0 0-315,19-3 265,-24 5 0,-2-1-535,8 1 622,-6 0-1072,-7 1-90,-5 1 488,-3 0 1221,-11 1 0,-3 0 0,-8 0 0</inkml:trace>
  <inkml:trace contextRef="#ctx0" brushRef="#br0" timeOffset="106301">24627 2547 7533,'-18'1'4047,"0"0"-3327,2 0-90,3 0-271,1 0 1,3-1 180,0 2-180,4-2-90,4 2 89,10 1-89,3 0-90,9 1-90,1-2 90,20 0-90,-5-1-90,14-1 90,10-2-1497,-14 1 1407,15-1 0,-6 3-602,-17 0 602,8 3-66,-15 4 66,-11-1 0,1 4 0,-13 4 0,-5-2 1211,-3 4-1391,-8 1 0,-1-5-180,-5 5 693,1-7-1233,-3 2 271,4-4-9,-2-1-1701,3-6 900,3-4 0,1-2 1439,5-7 0,3 1 0,3-6 0</inkml:trace>
  <inkml:trace contextRef="#ctx0" brushRef="#br0" timeOffset="106534">25496 2273 8612,'5'0'3778,"-1"2"-3238,-3 3-91,0 3 1,-1 2 180,0 3-91,0 1 91,0 1 360,0 8-631,1-5 1,0 7-90,2-7-90,0 0-180,1 0 0,1 0 0,1-2-540,2 5 180,-1-7-179,2 3-990,-1-7 629,-2-5-89,0 0-1710,-4-7 1170,-1-2 90,-3-3 1439,-2-1 0,-2-2 0,0 0 0</inkml:trace>
  <inkml:trace contextRef="#ctx0" brushRef="#br0" timeOffset="106801">25326 2344 8792,'-14'-8'4228,"-2"-2"-3779,5 3-179,0-1 90,6 3-90,3 0 0,2-1-90,2 0 269,10-3-179,1 1-90,9-3 0,-1 3 0,4 1 0,4 0 90,2 2-3303,19 2 3213,-11 0 0,13 3-2268,-5 6 2178,-13 0-90,7 6 269,-11 6-179,-11-2 0,1 8 180,-12 5-180,-6-5 0,-3 9 90,-9 3-90,0-9 2268,-5 8-2358,-3-1 0,5-9-180,-4 5-179,8-11-91,0-2-270,2-2-179,2-3-271,3-3-1888,4-2 1259,3-4 0,4-3 1799,9-6 0,-2-1 0,8-3 0</inkml:trace>
  <inkml:trace contextRef="#ctx0" brushRef="#br0" timeOffset="106968">26077 2498 7623,'7'-6'3957,"-2"1"-3507,-1-2-90,-2 2-90,-1 0-90,0 0 0,1-1-90,0 1 89,2-4-269,0 2 1,2-3-541,5-2 90,0 3-269,3-5-271,-2 3-269,0-1-90,0-1 1439,1 0 0,1-2 0,1-1 0</inkml:trace>
  <inkml:trace contextRef="#ctx0" brushRef="#br0" timeOffset="107339">26304 2001 8252,'-14'-1'4138,"1"0"-3329,0 0-269,1 1-90,2 0 0,1 0-91,1 0-89,3 0 90,0 0-90,2 0 0,2 0 0,6-1-270,1 1 90,7-2-90,10-3 0,-2 1 0,9-4 0,5-3-90,-8 3 90,8-2-90,-6 1 0,-9 4 90,3-2-90,-12 5 90,-2-1 0,-2 1 0,-1 1-90,-1 1 180,-2 1-90,0 3 90,-3 4 90,0 0-90,0 3 0,-1-1 179,1 7 1,1-2-180,1 5 180,4 3-90,0-4-90,2 7 0,2 2-90,-2-7 0,4 8 0,0-2 0,-2-6-90,3 6-540,0-2 180,-4-6-179,4 4-990,0-6 449,-2-7-89,2 2-1799,-2-8 1529,-3-1 1529,2-3 0,-4-1 0,0-2 0</inkml:trace>
  <inkml:trace contextRef="#ctx0" brushRef="#br0" timeOffset="107701">26744 2250 7443,'4'-23'6026,"-1"13"-5576,4-13 629,4 14-449,-1 2-90,5-1 359,6 3-539,-5 3 0,6 1 0,1 4-180,-7 3-91,5 3 1,-9 1 0,-1 0 0,-1 3 0,-2 0-90,-1 1 90,-3 1-90,0-2 0,-2 1 0,0-2 0,-2 4 0,0-6 0,-2 2 180,0-4-90,-1-3 0,0-2 0,-2-3 0,0-3 0,-1-3-90,1-1 90,1-1-90,1-3 90,0-2-90,1-3 0,1-1 0,0-3 90,2-2-90,0-1 0,1-1 0,1 0 0,1 0 0,1 2 0,-1 1 0,1 2 0,0 3 0,-1 2-270,2-1-90,-1 5 90,1-1-1259,1 6 360,-2 1-2969,9 4 2429,-7 2 0,6 3 1709,-6 4 0,0-2 0,1 3 0</inkml:trace>
  <inkml:trace contextRef="#ctx0" brushRef="#br0" timeOffset="108116">27122 2071 9871,'-5'-3'2969,"1"0"-2340,2 1-89,0 0 90,1 1-271,-1 0 991,1 0-1170,4 0-90,0 0 89,7 1-89,-1-1 0,5 1 90,5-2-90,-3 1 0,6-1 90,3-1-180,-5 0 90,8-1 0,-9 0-90,2-2 90,0 0-90,0-1 0,1-1 90,0 0-90,-1-1 0,-1 0 0,-1 0 90,3-4-90,-6 3 90,1-4 90,-8 1-90,-4 2-1,-2-4 91,-6 5 0,-1 1-180,-2 2 90,-3 2-90,-1 2 180,-2 2 0,-2 4 90,-1 2-90,0 4 180,-1 3-91,1 2 1,1 2-90,1 1 180,-1 10-270,5-5 90,-1 23-90,8-22-90,1 13 0,10-12-90,0-6 0,6 4-540,4-3 180,-4-7-359,6 4 179,-7-7-539,-2 0-180,-2-1-180,-1 0-2159,-5 6 1799,-4-3 90,-6 5 1799,-6-3 0,-4 1 0,-2 1 0</inkml:trace>
  <inkml:trace contextRef="#ctx0" brushRef="#br0" timeOffset="108683">23500 3665 8072,'-12'1'5397,"-8"1"-4857,9-1 0,-5 1 449,11 0-449,1-1-90,2 0 359,6 2-359,2-1-180,5 2 539,13 0-809,-1-1 360,13 1-612,-3-2 612,5 0 0,5-1-91,5-1 1,4 0-90,-11-1 0,2 0-942,-8 0 0,-1 0 807,12-1 0,3 1-45,4-1 0,-1 0 45,-11 0 0,0 0-45,13-1 0,2 1-45,0 0 0,-1-1 45,-13 1 0,0 1-45,12-1 0,1 0-135,-3 0 1,-2 1-1209,-12 0 1,0 1 1207,9-1 0,-1 1-315,-4 1 0,-3-1-1033,17 2 1258,-22-1 1,0 1-1204,18 2 483,-16-1 822,4 1-911,-19-1-90,-3-2-1,-5 0-89,-4-1 2807,-3-1-1548,-5-4 0,-1 1 0,-1-4 0</inkml:trace>
  <inkml:trace contextRef="#ctx0" brushRef="#br0" timeOffset="108967">25007 3563 7533,'-24'9'4587,"6"-2"-4047,-5 3-1,6-2-359,6-2 0,-1 1 180,9 0-180,3-2 90,4 2 90,12-1-181,1-1-89,10 0 180,16-3-180,-6-2-796,16-2 796,-11-1-3128,20-2 3038,-15 1 0,14-1-387,-10 2 387,-14 2 0,5 0-90,-12 4 90,-11 1 0,0 3 312,-15 6-582,-5-2 0,-5 6 2417,-11 2-2867,1-3-359,-7 3-270,5-6-181,-2-2 1,1-1 0,0 0 1529,1-3 0,1 0 0,2-1 0</inkml:trace>
  <inkml:trace contextRef="#ctx0" brushRef="#br0" timeOffset="109568">26456 3046 8612,'-10'1'4677,"-1"2"-3777,-3 1-181,-2 3-89,-3 2 450,-15 11-541,5-2-89,-11 9 719,-2 4-2852,11-6 2312,-8 8 268,10-3-628,10-7-89,-1 5 0,12-11 0,5 8-90,4-7 0,4 5-2863,10-2 2773,1-5 0,8 3-221,12-4 221,-4-4 0,13 2 0,7-2 0,-11-3 0,12 2 0,-3-2 0,-15-1 852,9 1-942,-13 0 90,-10-1 0,1 2 175,-14-2-175,-7 6 3262,-5-2-3262,-8 5-90,-15 5 90,1-5 0,-13 6-90,-9-1-452,10-6 272,-11 3-630,4-4 91,13-6 89,-6 0-2068,13-10 989,10-3-180,4-5-1889,18-13 2159,5 2 1709,13-10 0,2 5 0,4-1 0</inkml:trace>
  <inkml:trace contextRef="#ctx0" brushRef="#br0" timeOffset="109883">26822 3209 10681,'1'-6'4407,"-1"2"-2068,0 2-1709,1 8 179,2 3-359,0 4 0,3 2 359,3 4-539,-1-5-90,5 6 90,3-1-180,-1-4 0,4 3 0,2-4 0,-5-4-90,6 0 90,0-6-90,-6-2 90,5-3-90,-8-2 0,0-1 89,-1-1-89,-2-2 0,0-2 90,1-8-90,-3 2 0,0-7 0,-4-4 0,-2 4 0,-1-8 0,-2-1 0,0 8 0,0-6-179,-1 7-91,2 7-90,-1-2-1169,2 5 719,1 5-539,3-2-270,1 3-2429,8-2 1979,-3 3 180,6-1 1889,6 2 0,-4 0 0,7 0 0</inkml:trace>
  <inkml:trace contextRef="#ctx0" brushRef="#br0" timeOffset="110418">27437 2992 7892,'-5'1'7376,"-5"2"-6656,4-1-1,-3 3 811,0 3-991,3 1-269,-2 4 720,2 4-721,2-4 271,4 15-450,2-14 0,5 7 0,1-12-90,1 0 0,2-2 90,1-2-90,2-2 0,7-3 0,-5-2 0,6-2 0,-3-5 0,-4 0 0,2-3 90,-4-3-90,-6 2 0,1-5 0,-6-2 0,-2 4 0,-3-6 0,-2 0 90,1 5-90,-2-3 90,2 8 0,1 1 0,-1 2 0,1 2 0,1 1-1,-2 1 1,3 2-90,0 1 0,2 8 0,-1-1 0,3 8 0,-1-4 0,2 2 0,0-4-90,0 0 90,2-1 0,0 0 0,2-2 0,0-2 0,2 0 0,1-3 0,0-1 0,1-2 0,0-2 0,0 0 0,-1-2-89,4-5 178,-5 3-89,2-4 0,-3-1 0,-3 4 0,2-4 0,-3 2 0,-2 4 90,1-1-180,-2 3 90,0 4 0,1-1 0,0 4 0,0 2 0,2 1 0,0 2-89,3 2 89,0 3 0,2 1 0,1 2 0,1 2-360,6 8-257,-3-5 167,3 5-1342,1 0 983,-5-8-811,5 5-2517,-2-6 1978,-3-4 0,1 2 270,-4-6 1889,-2 0 0,0-2 0,-1 0 0</inkml:trace>
  <inkml:trace contextRef="#ctx0" brushRef="#br0" timeOffset="114384">21967 8316 7982,'-2'-8'3688,"-1"0"-3058,1 1-90,-1 0-91,2 0-89,-1 1 0,2-1 90,1-1-180,1 0-1,3-2 1,2-1 90,4-2 0,12-8-180,-2 3 90,11-8 179,11-6-2011,-6 5 1742,19-9 45,-21 14 0,1 0-180,-7 5 0,1-1 44,9-5 1,3-2 45,4-2 0,0 0-1528,-10 6 1,1 0 1392,13-8 0,0 0 45,-13 8 0,-1 0-376,2 0 0,1-1 331,-1 1 0,1-1-521,0 0 1,1 0 520,-1-1 0,0 1 0,1 0 0,-1 0 0,0 0 0,0 1 0,-1 0 0,1 0 0,-3 1 0,2 0-364,13-6 1,0 0 363,-14 7 0,0 0 0,9-4 0,1 0 503,-7 3 1,-3 2-504,18-9 0,-23 10 0,0 1 0,16-8-1016,-16 7 1016,4-2-90,-17 9 935,-4 1-845,-3 2 1906,-2 1-2356,-1-1 0,-5 2-179,0 0 823,-4 2-1004,-1 0 3393,-1 1-3573,0 1-89,0-1-1709,-3 1 1258,1-1 91,-3-1 1439,3 1 0,-1-1 0,1 0 0</inkml:trace>
  <inkml:trace contextRef="#ctx0" brushRef="#br0" timeOffset="114701">23825 6916 9062,'-24'-1'4497,"6"1"-3867,-6 1 719,1 3-809,6-1 0,-1 2 359,5-1-629,6-1-90,0 1-90,8-2 90,3 1-180,4 0 0,6 0 90,3 0-90,18 0 0,-4-1 89,13-1-89,5-2 0,-11 0-89,11 0 89,-4 2 0,-12-1 0,7 2 0,-10 1 0,-10 1-90,5 6 90,-18-3 0,0 5-180,-13 1 90,-2-3-180,-4 4-90,1-4-899,-8 4 449,5-3-269,-5 1-2069,1-1 1349,5-4 90,-3 2 1709,6-5 0,1 1 0,0-2 0</inkml:trace>
  <inkml:trace contextRef="#ctx0" brushRef="#br0" timeOffset="115687">25014 5911 8432,'-6'-24'6387,"-1"-1"-5668,4 15-179,-1-2 539,1 6-719,1 2 90,1 2 359,0 11-719,1 2 0,-1 10 450,-2 16-360,-1-3-90,-2 15-638,1-8 638,-2 4-90,0 1 90,0 3-90,0 1 45,1-15 0,1 1-45,-3 17 0,2-2 0,0-1 0,1-2 0,2-13 0,1-1 0,3 5-149,1-13 149,1 3 0,3-11 90,0-7-90,1 0 0,3-7 804,-2-3-804,4-3 162,3-6-162,-3 1 0,5-5 0,-4 1 0,6-6 0,-3 4 0,5-5 0,0 0 0,-5 4 0,6-2 0,1 1 0,-4 4 0,5-3 0,-1 3 0,-5 2 0,5-1 0,-1 1 0,-5 2 0,3-2 0,-2 0 0,-5 2 0,3-2 0,-6 3 0,3-3 0,-4 1 90,1-1-90,-2-2 0,-3 3 0,1-3 90,-3-1 0,0 2 0,-1-2 90,-2 0 0,0 3-90,0-1 0,-1 3 90,0 2-90,-1 1 0,1 0 90,-1 0-91,1 2 1,0-1-90,0 2 90,0-1 0,0 2-90,0 6 0,1 0 0,2 6 0,0 6 0,0-3 0,2 7 0,-1-6 0,-1 1 0,1-1-90,0 0-179,2 5-91,-1-6-90,2 3-989,-1-5 719,-1-4-449,0 0-180,-1-5-1800,-2-6 1261,0-1 89,-1-4-1619,-2-6 3418,-1 1 0,-1-5 0,0 3 0</inkml:trace>
  <inkml:trace contextRef="#ctx0" brushRef="#br0" timeOffset="115850">25322 6133 8342,'-8'-8'4678,"-3"-6"-4499,5 7 1,-3-4 90,8 7-180,1 2-90,2 1-270,7 3 0,1 0-179,6 3-1080,6 1 359,-5-1-269,7 2 1439,2 0 0,-6-1 0,6 1 0</inkml:trace>
  <inkml:trace contextRef="#ctx0" brushRef="#br0" timeOffset="116250">25654 6228 9781,'2'5'2519,"0"1"-1799,-2-2 719,-1 5-720,1-1 1,-2 2 0,1-1 539,0 4-809,0-2-1,1 2-179,2 0-90,0-4 90,0 3-90,1-2-90,0-3-90,0 1 270,-1-3-270,-1-2 90,1 0-1,0-2 1,0-2-90,1-1 180,1-6-180,1 0 90,0-5-90,0 1 90,2-10-90,-1 4 90,3-8-90,-1-2-307,-2 6 307,2-6 180,-1 4-180,-1 6 90,1-3 90,-2 7-180,-1 4 90,0 0-90,-1 6 90,0 1 307,1 2-397,-1 2 0,2 2 90,0 2-90,1 1 0,0 3 0,0 1 0,1 1 90,0 2-90,0 0 0,1 0-90,3 7 0,-2-5-90,4 5-360,1 0 90,-3-5-269,4 3-900,3-7 359,-4-3 1,7-3-1889,2-4 1349,-5-1 90,5-2 0,-8 1 1709,-1-1 0,0-1 0,-1 1 0</inkml:trace>
  <inkml:trace contextRef="#ctx0" brushRef="#br0" timeOffset="116787">26485 6406 12570,'-6'5'2428,"1"-1"-1798,1 3 539,0 4-719,1-1-90,-1 3 90,1 3-270,1-4-180,-1 5 0,1-1 0,2-4-270,-1 4-90,1-6-90,1-1-179,0-2-91,0-1-180,2-1-1438,1-1 899,-1-2-180,2-2-1440,0-6 3059,0 0 0,2-6 0,0 2 0</inkml:trace>
  <inkml:trace contextRef="#ctx0" brushRef="#br0" timeOffset="117185">26741 5930 8972,'-1'-7'3688,"0"2"-3059,1 0 631,0 3-1,0 10-629,0 0-181,0 10 631,2 8-631,0-4-89,1 9-270,1-7-3482,3 13 3572,-1-8-90,1 8-1814,0-1 1814,-3-9 0,1 7 0,0-3-90,-2-9 0,1 5 0,-2-5 0,0-6 90,-1 2 2403,0-5-2493,0-5 2713,-1 1-2713,0-5 0,0 0 0,0-1 0,0-1 90,1-1 0,2-3-90,0-1 180,6-5-180,-2 2 0,4-4 0,3-3 0,-2 3 0,4-3-180,2-1 90,-3 4 0,3-4-450,1 2 270,-4 2-449,3-2-181,-6 3-179,0 1-180,-1-2-181,1 0-269,-1 1-1799,4-5 1889,-4 3 1619,4-3 0,-5 2 0,2 0 0</inkml:trace>
  <inkml:trace contextRef="#ctx0" brushRef="#br0" timeOffset="117500">27198 6038 8162,'-8'-4'4948,"-3"2"-4319,3 2 91,-3 1 539,-1 6-719,2-1-1,-2 5 451,0 5-720,3-1 0,-2 6 89,3 3-269,3-5 0,0 6-90,5-9 0,2-1 0,3-1 0,1-1 0,2-2 0,3-2 0,2-3 0,2-2 0,1-2 0,11-5-204,-6-1 204,7-4 0,-3-5 0,-8 3 0,3-5 0,-8 0 0,-5 2 0,0-5 0,-8 0 0,-1 3 204,-11-11-204,4 13 0,-7-4 0,6 11-90,-1 2-180,0 0-179,-1 3-1980,-4 1 1260,7 0-180,-2 1-2070,10-1 1800,3 1 0,3-1 1619,2-2 0,4-1 0,1 0 0</inkml:trace>
  <inkml:trace contextRef="#ctx0" brushRef="#br0" timeOffset="118000">27538 5960 9242,'-6'0'2698,"0"1"-2158,-2 1 0,-2 2-91,-1 2 91,-1 2 0,-1 1-1,-1 2 1,1 2-90,0 0 0,2 1 179,-1 5-539,5-4 0,1 4 90,7-3-180,2-4 0,3 2 0,2-6 0,6-1 0,-2-4 90,5-1-90,2-5 0,-5-1 0,4-3 180,-2-3-180,-5 1 90,2-3 270,-4-1-91,-3 3 1,0-3 180,-3 2-90,-1 4 0,-1-1-1,0 4-89,-2 2-90,1 0 180,-1 0-360,2 7 0,6 11 0,-1 0 0,7 10 0,4 3 0,-1-5 0,7 8 0,3 4-1050,-5-8 960,6 9-33,-1 1 123,-8-9-90,4 9 90,-9-13-90,-2 0 0,-3-1 90,-3-1-90,-2-1 0,-3 5 1036,-4-7-946,-4 3 47,-10-7-47,2-6 0,-10 1 0,-5-8 0,6-2 0,-9-4 0,1-7 0,7 0 0,-5-5-180,4-5 1,8 4-181,-2-8 0,10 7-90,4-1 90,2 0-449,3 0-181,3 0-1078,7-8 628,0 6-179,5-5-1619,5 1 1619,-3 5 1484,7-5 1,-3 6-1,0 0 1</inkml:trace>
  <inkml:trace contextRef="#ctx0" brushRef="#br0" timeOffset="118201">27885 6019 9062,'-2'-4'5397,"0"1"-4948,0 4-89,0 1 450,-2 8-720,1-2 90,0 8 0,4 0-180,1-2-270,4 10 90,-1-10-180,2 4-90,-2-8-809,3 0 449,-3-5-359,1 1-1619,-2-5 1259,-2-2 89,0-2 1440,-1-3 0,-1 0 0,0-2 0</inkml:trace>
  <inkml:trace contextRef="#ctx0" brushRef="#br0" timeOffset="118334">27784 5889 7982,'-8'-8'2879,"1"1"-2519,0 0-91,0 1-359,3 2 1,1 0-181,4 3-810,5 1 91,0 1-91,5 1 1080,7 1 0,-2-2 0,8 1 0</inkml:trace>
  <inkml:trace contextRef="#ctx0" brushRef="#br0" timeOffset="118671">28225 5863 8072,'-6'2'4768,"-3"1"-4229,0 0 1,-3 1 629,-5 1-629,5 0 0,-6 2 269,0 2-449,5-1-90,-5 2-90,9-3 0,0 0-90,1 1 90,3 0-180,0 0 90,3 4-90,2-3 0,2 3 0,9 0 0,-1-2 0,6 1 0,6 1 0,-5-3 0,6 2 0,0-1 0,-6-2 0,5 2 0,-4 0 0,-6-4 0,2 3-90,-5-2 90,-3 0 0,-1 1 0,-4-1-180,-2 0 90,-2 0-90,-1 1-180,-2 0-629,-6 3 269,3-3-90,-4 2-1258,1-3 808,5-2-269,-2 0-1439,4-1 2968,3-2 0,3 0 0,2-3 0</inkml:trace>
  <inkml:trace contextRef="#ctx0" brushRef="#br0" timeOffset="118869">28473 6201 9242,'5'2'2878,"-1"1"-2518,-4-1 0,0 2-1,-1-1-89,0 1 0,-2 2 0,0 1-90,0 2 90,0 1-180,-1 1-90,0 1-360,-2 6 90,2-5-90,-2 4-1079,4-6 360,0-4-181,1 2-1708,0-3 2968,2-2 0,0 0 0,1-2 0</inkml:trace>
  <inkml:trace contextRef="#ctx0" brushRef="#br0" timeOffset="130667">20139 12786 9152,'3'5'1079,"-1"-1"-899,0-1-90,-1-1 0,1 1 360,5 0-270,-2-1-90,4 0-1,-3-1 1,1 0 0,0-1 0,1 0 0,1 0-90,1 0 90,0 0 90,12 0-90,-7 0 0,8 1 0,-2 0 0,-3 0 0,5 1 0,-6-1 90,11 0-90,-4-1-90,8-1 180,8-2-1106,-8-1 1016,15-2-90,6-3 89,-10 0-89,16-3 0,5-1 0,-14 2 0,-16 4 0,0 0 0,3 0 0,-1-1 0,21-4-673,-20 4 0,1 0 673,16-4 90,1 0-2729,1 0 2639,2-1 0,0 1-883,-15 3 1,1 0 882,-10 2 0,-1 0 32,11-2 0,1 0-32,1 0 0,-2 0 0,-9 2 0,0 0 0,10-2 0,2 0 0,1 0 0,-2 0 0,-9 2 0,-1-1 0,12-1 0,1-1 0,0 0 0,-1 1-229,-11 2 0,0-1 229,11-1 0,0-1 0,-2 1 0,-2 1 0,-11 2 0,1-1-45,8-1 1,1 0 695,-2 0 1,-2 1-652,20-4 738,-21 4 1,-1 1-649,12-2-1743,15-3 1653,-16 5-89,10-3 89,-7 3 0,-14 1 1447,9-1-1447,-7 1-90,-10 2 342,6-2-522,-6 1 0,-9 1 0,3-1 127,-6 2-486,-5 0 3119,1-1-4829,-5 0 997,-4 1 1342,0-2 0,-3 1 0,0-1 0</inkml:trace>
  <inkml:trace contextRef="#ctx0" brushRef="#br0" timeOffset="131016">23340 12004 7713,'-12'-1'3687,"-4"-1"-3327,6 0-180,-3 1 0,7 1 0,1-1 0,1 1 270,3 0-450,9 3 90,15 2-90,1 2 0,10 1 90,2-1-90,-7-1 0,10 1 0,1 2 0,-9-3-287,8 3 287,-13-2 0,0-1-61,-2 0 61,-2 0 0,5 4 0,-9-2 0,3 2 0,-8 1 0,-5-3 285,0 3-285,-7-3 63,-4 4-153,-1-2 90,-6 3-360,-8 3-90,1-3-360,-10 5-1708,-8 1 989,7-5 1267,-12 4 0,12-5 1,0-1-1</inkml:trace>
  <inkml:trace contextRef="#ctx0" brushRef="#br0" timeOffset="131986">24702 11783 7982,'1'-6'3239,"0"2"-2790,0 1-179,0 2 180,1 5-180,0 2-90,1 4 269,0 7-269,0-2 0,0 7 90,-1 6-180,0-6 0,0 7-90,-1 0 90,1-7-90,-1 5 0,-1-11 0,0-1 0,0-1 90,0-3 0,0-1-90,-1-2 90,1-2 0,-1-1 0,-3-2-90,-1-4 90,-1-2-90,-1-4 90,-5-8-90,1-1 0,-4-7 0,-1-10 0,3 5 0,-4-12 89,1-7-89,5 10 90,-3-13 180,5 0-2144,2 12 2144,1-10-90,3 16 0,2 2 90,2 2-90,2 2-1,0 2 1,7-6-90,0 9 0,6-4 0,-1 11-90,3 1 0,2 3 90,2 2-90,2 2 0,1 2 0,2 3 0,-1 3 0,12 6 90,-10 0 1964,6 7-1964,-6 7-90,-9-2 90,2 8 0,-8 5 0,-6-7-90,-1 10 90,-6 0-90,-2-9 0,-1 9 90,-2-2-90,0-9 0,-1 7 0,2-11 0,0-1 0,1-1 0,1-2 0,1-2 0,2 4 0,1-6 0,2 2-90,5-4-180,-1-4 0,3 2-719,5-5 359,-4-2-179,6 0-1260,2-2 630,-5-2-91,4-2-1618,-2-2 2300,-4 0 0,1-2 0,-4 3 0</inkml:trace>
  <inkml:trace contextRef="#ctx0" brushRef="#br0" timeOffset="132650">25132 11743 9242,'-3'-2'2248,"0"2"-1888,3 1-270,4 2 0,4 0 0,1 0 0,4-1-90,6-2 90,-4-1-90,7-3 0,10-6 0,-12 2 180,21-15-180,-26 11 180,6-7 0,-16 9-90,-1 1 90,-3-1-91,-2 1 271,-3-3-270,0 4 90,-3-1 90,-4 3-90,2 3 0,-6 1 90,-2 5-91,4 1 1,-5 2 180,1 6-180,5-2-90,-3 4 90,7-3-90,2 0 0,1 1 0,2 1-90,2 0 90,2 1 90,1-1-180,3 0 90,1-1-90,3 0 90,1-1-90,2-1 89,16 5-89,-8-7 0,12 3 0,-5-10 0,-6-1 0,6-3 0,-1-5 0,-6 0 0,4-4 0,-8 2 0,-3-2 0,-1 0 90,-3-1-90,-1 0 0,-3 0 0,-1-1 0,-1 0 0,-2 0 180,-2-6 0,0 6-90,-2-3 270,-1 2-180,1 5 0,-1-2-90,1 4 90,1 1-90,1 1-90,0 1 179,2-1-89,2 3-90,1-1 0,5 3 90,0 1-90,5 2 0,-3 2 90,2 1-90,1 1 0,0 1-90,1 2 90,6 6 0,-6-1 0,4 4 0,-3 3 0,-6-4 0,1 6 0,-7 1 0,-4-5 0,-2 7-90,-7 0 90,0-6 0,-5 4 0,2-8-90,0-1-89,0-2 89,0-2-720,-1 2 270,4-5-89,-1 0-91,7-6-1079,1-5 810,4-2-181,2-3-1528,6-7 1259,0 2 0,5-5 1439,-2 4 0,3-1 0,1-1 0</inkml:trace>
  <inkml:trace contextRef="#ctx0" brushRef="#br0" timeOffset="133350">25991 11558 7353,'1'-8'2968,"0"2"-2428,-3-2-270,-1 4-90,-2 0 89,-1 2-89,1 1-90,-1 0 180,-2 2-180,3 0 0,-3 1 90,0 2 0,3 0-90,-3 3 0,3 1 90,-2 5-90,2-2-90,1 3 89,3 1-89,1-4 0,3 4 90,4-3-90,0-4 0,5 2 0,2-4 0,-2-2 0,4-1 0,0-4 0,-3-1 0,3-1 0,-7-1 0,0 1 0,-2-2 0,-1 0 0,-1 0 0,-1-1 0,-2-1 0,-1 0 0,-2 0 0,-4-4 0,0 2 0,-4-2 90,1 2-90,0 4 90,-3-2-90,2 4 0,-1 0 90,-1 2 0,1 1 0,-4 1 0,5 1-90,-2-1 90,5 1 0,2-1-90,2 0 90,2 0-90,2 1 0,2-1 90,2 0-90,1-1 0,1-1 0,2 1 0,1-2 90,1 1 0,2-2-90,-1-1 0,1-2 180,6-4-90,-4 1 0,4-3 359,2-1-269,-4 2 180,6-2 180,0 2-270,-6 4-1,4 0 181,-2 4-270,-6 3-90,4 1 270,-2 5-270,-4 0 0,3 4 90,-4 5-180,-3-3 90,0 5-90,-5-4 0,-1 6 0,-1-4 89,-1 2-89,-1-2 0,1-6 0,-1 2 0,1-5 0,0-4 0,-1 0 0,0-7 0,1-2 90,-1-4-90,1 0 0,0-2 0,0-2 0,0-2 0,1-12 0,1 5 0,0-8 0,0 8 0,2-8 0,-1 9 0,2-6-90,-2 8 90,0 6-89,0 0-451,0 6 90,0 4-90,1 1-1079,4 4 630,-1 1-90,4 2-1890,4 0 1350,-3-1 0,5 2 1619,-4-3 0,2 1 0,1-2 0</inkml:trace>
  <inkml:trace contextRef="#ctx0" brushRef="#br0" timeOffset="133601">26695 11282 7892,'-14'1'3508,"0"2"-3148,2 0 0,-1 1-3532,-18 14 3532,10-5 90,-12 11 1036,9-1-1216,7-4-1,-2 7 181,7 1-270,7-7-90,1 6 0,10-3 3256,1-7-3256,7 4 49,10-6-229,-2-5 0,10-2-180,-6-5 0,2-4-180,1-2-89,2-3-91,0-2-899,14-8 540,-12 2-2641,-3-3 0,-1 0 2281,-2-2 1349,9-13 0,-23 15 0,-2-1 0</inkml:trace>
  <inkml:trace contextRef="#ctx0" brushRef="#br0" timeOffset="133983">26892 11090 7982,'-4'-9'2969,"1"1"-2520,0 2-89,0 1-90,0 2 360,0 1-270,0 3-91,1 1 451,2 8-360,0 0 0,1 6 269,1 5-359,0-3-90,1 7 0,1-6-90,0 0 0,0 0-90,1 0 0,1-2 90,0-1-90,1-2 0,0-2 90,0-2 0,4 1-90,-3-4 90,3 0-90,-1-6 0,-3-1 90,2-3-90,-1-6 0,-2 1 0,1-5 0,-1-3 0,-2 3 89,0-3 1,-1 1-90,0 5 90,-1-2 0,0 7 90,0 1-180,0 2 90,3 2-90,2 5 0,-1 2 0,4 3 90,4 5-90,-2-2 0,6 5 0,6 2 0,-5-5-90,7 6-270,1 0-3391,-8-5 3301,6 5-90,-12-7-179,-1 0-181,-3-1 1,-3 1-451,-3 0-1708,-11 6 1529,-2-4 1529,-10 5 0,-1-6 0,-3-1 0</inkml:trace>
  <inkml:trace contextRef="#ctx0" brushRef="#br0" timeOffset="134303">25032 12311 8522,'-23'5'4228,"10"-2"-3419,7-3-539,23-5 270,24-8-360,4-1-1383,14-4 1473,-5 0 0,-7 3 0,4-1-1359,-10 3 1,1-1 1178,15-4 0,4-1 0,-14 5 0,1-1 0,-1 1-45,9-3 0,2 1-16,-9 1 1,4 0 0,-1 1 0,3-1 0,0 0 0,-2 2-30,10-3 0,-1 0 0,-9 3 0,2-1 0,-1 0 0,-2 1 0,-1 1 0,-2 0-1062,9-1 1,-2-1 1061,-9 3 0,2 0 0,-3 0 0,0 0 0,-3 1-144,0 0 1,-2 1 98,-1-1 0,-1 1 83,-2 1 1,0 0-174,-3 0 1,-1 1-46,28-6-90,-7 1-180,-8 2 90,-7 2-1067,3-1 797,-15 2 90,2-1 859,-11 0-1219,-9 3 40,-1-2-1838,-10 1 2915,-3 2 1,-4-2 0,1 1 0</inkml:trace>
  <inkml:trace contextRef="#ctx0" brushRef="#br0" timeOffset="136568">16798 13661 7353,'-5'-7'2338,"0"0"-1978,0 0-180,0 1-90,-1 0 90,0 0 0,-1-1-90,0 1 90,0 0-90,0 0 90,-1 0-1,0-1-89,-1 1 0,1 0 0,-1 0 0,1 0 0,-1 1 0,0 0 90,-1 0-90,0 1 0,-1 0 0,-1-1 0,0 2 90,-8-2-90,4 2 0,-6-1 90,-4 2-90,5 2-90,-10 0 89,-4 2 1,5 0-519,-11 1 519,8 0-90,-2 1 90,-1 1 0,-2 2 90,-22 7-90,12-2-518,16-4 0,-1 1 608,-15 5 90,-3 0-2997,-2 2 2997,0-1 45,2 0 0,0-1-793,18-5 0,1 0 568,-18 5 0,0 0-147,14-3 0,2-1 237,-18 7-90,19-7 0,1 2 90,-28 13 120,15-5-210,-10 9 90,3 5-90,14-6 0,-11 10-90,1 5 90,12-9 1411,-10 12-1501,15-14 0,0 2 90,0 0-90,1 0 0,1 0 1196,0 0-1196,1 1 90,0-1 402,1 1-402,-1-1 0,1 2-90,-1-1 0,0 2 90,1 0-90,-1 2 90,1 0 0,1 1 0,9-11 0,1 0 0,-8 16 0,-4 13 90,7-2-90,8-13 0,-2 12 0,12 0-90,3-13 0,5 13 0,10 1 0,-1-13 89,9 15 1,8 0 0,-5-15-181,-8-14 0,0-1 180,11 9-1029,-6-11 1,2-1 939,15 12 45,-14-14 0,3 0-866,4-3 1,1-2 910,21 9-141,-18-11 1,3 0 95,5-2 0,-1-3-45,-8-2 0,1 0 0,11 1 0,3-1 0,6-2 0,-1-2-406,-12-2 0,1 0 406,13 0 0,4-1 0,2-3 0,-2-1 0,-12 0 0,0-1 0,16-1 0,-1-1 0,-18 0 0,-1 0 503,1-1 0,0 0-503,0-1 0,-1-1-170,1 0 1,-1 0 169,0-1 0,0-1 0,-1 0 0,-1 0 0,0-1 0,0 0 280,-1 0 0,0-1-280,-2 1 0,1-2 0,16-6 0,0-2 0,-14 6 0,-1-2 0,12-4 0,1-2-45,-2-3 0,-2 1 45,-11 5 0,-1-1 0,13-6 0,-1-1 0,-16 7 0,-1 1-10,0-2 0,0 0 10,0 0 0,-1-1 0,-1 0 0,1-2 0,12-11 0,-1-1 0,-11 8 0,-1-1 45,9-9 0,0-2-45,-4-2 0,-3-1 0,-8 10 0,-1 0-93,8-12 0,-3 0 93,-10 14 0,-3-2-45,7-14 0,-2-2 45,-7 12 0,0 0 0,3-12 0,-1-1 28,-6 1 0,-3 0-28,-2 12 0,-2 0 0,1-11 0,-2 0 0,-6 2 0,-3 2 0,1 11 0,-1 1 0,-3-9 0,-3 0 0,-6 4 0,-3 3 0,-13-18 0,9 20 0,-4 1 45,-7 4 0,-1 3-45,5 6 0,-1 0 0,-11-4 0,-3 2 0,-11 3 0,0 3 0,10 4 0,-1 2 0,5 1 0,-2 1 0,1 1 0,-7 2 0,-2 3-306,0 2 0,-5 2 0,3 0 306,10 1 0,2 0 0,-2 1 81,-13 1 1,-3 2 0,-1 2-82,-2 3 0,0 2 0,2 0-209,12-2 0,2-1 1,-2 2 208,3-1 0,-1 1 0,-2 1 0,1 1-23,0 2 1,0 1-1,1 0 1,2 0 22,-3 1 0,2 0 0,-2 1-45,4-2 0,-2 2 0,0 1 0,2 0-101,-11 7 0,2 1 0,2-1-79,-5 4 0,0 1-15,12-7 0,-1 1 1,3 0-706,-6 8 1,5-1 169,13-10 1,3 0 9,-4 4 0,5 0-1636,8 16 602,13-14 767,11 4 1032,11-16 0,6-3 0,3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6:32:03.035"/>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3162 17234 8342,'-5'-8'3958,"1"3"-3598,-1-1-90,2 3-90,2 1-1,-1 0 1,2 0 0,-1 0 0,2 0 0,-1 1 0,2 0 90,0 0-90,1-1 0,3 0-1,1-1-89,3 0 90,1 0 90,3 0-90,2-1 0,3 0 0,3 0 90,2 0 179,16-3-269,-8 1 0,13-2 90,2 1-180,-10 1 0,11-1 90,2 0-1229,-11 2 1138,12 0 181,0 3-180,-11 2 90,12 0-221,-1 4 131,-13 0-90,11 2 0,-18 0 180,1 1-90,-2 2 90,-1 0 0,0 0 0,8 7-90,-9-3 1190,7 4-1190,-3 0 0,-8-5 260,6 4-171,-2-4-89,-6-4-90,6 1 90,-8-6 0,0 0 0,1-3-90,0-3 90,13-5 0,-7-1-456,9-6 366,-10 1 0,0-1-3271,1-2 3271,-1-1 90,-1 0-353,10-9 263,-9 7 0,7-6 0,-5 1 0,-7 6 0,5-4-30,-2 0 30,-6 6 90,4-5-2024,-1 4 1934,-5 5 0,3-3 2258,-2 5-2258,-5 5 362,3 0-272,-1 7 32,-4 3-32,4 4 3392,2 6-3482,-4-1 0,5 5 90,3 2-90,-3-5 0,6 4 0,-4-6 0,1 0-3392,2-2 3392,3-1 0,3-1-2269,16-3 2269,-8-3-57,12-2 57,3-7 0,-12-1 0,11-4 0,-1-4-467,-13 3 467,10-5 1760,-5 1-1760,-11 5 0,7-4 2881,-6 4-2881,-9 4 0,3-2 110,-9 5-110,-3 1-90,-1 1 90,-1 0 1014,-1 1-1374,4 0 0,-5 2 150,3-1-1499,-2 2 180,-1 0-450,1 0-269,-2 1-91,-3 1 90,-1 2 181,0-1 2068,-2 2 0,-1 0 0,0 1 0</inkml:trace>
  <inkml:trace contextRef="#ctx0" brushRef="#br0" timeOffset="1150">15381 17061 9242,'0'-6'2338,"0"0"-2068,0 3 0,0 1-90,1 0 0,0 0 90,1-1 0,1 0 89,1-1 1,2 0 0,1-1 90,2 0-1,2-1 1,2 1 0,1 1 0,2-1-91,2 2 91,2 0-180,1 0 0,1-1 0,1 1-180,0 0 269,12-1-269,-7 1 0,9-1 90,2 4-90,-9 1-90,10 2 0,-1 5 0,-10-1 180,8 3-90,-4 4 0,-10-3 0,6 4 90,-11-3-180,-2 0 90,-2 0 0,0-2 0,-2 0 90,-1-2-90,-1 1-90,0-1 90,-1-1 89,5 2-179,-3-3 90,4 1 0,5-5-90,-3-2 90,7-3-90,6-6 90,-5-1-90,9-5 0,2-7 0,-8 4-447,9-7 447,-12 6 0,1-2 0,0 1-452,1-1 452,0 0 0,1 2 0,-1 0 0,0 2 0,-1 1 0,10-2 0,-9 6 0,8-1 0,-4 9 0,-8 3 0,6 3 427,-3 4-427,-6 0 0,6 3 0,-8-1 90,1 2-90,1 0 0,-1 1 0,2 1 0,0 0 0,2 0 0,1-1 0,1 0 0,3-2-90,1-1 90,2-1 0,2-2-270,17-1-694,-11-2 514,14-1-719,0-4 89,-12 0-269,12-3-2429,-4-1 968,-13 3 831,8-1 1979,-6 2 0,-12 2 0,8-1 0</inkml:trace>
  <inkml:trace contextRef="#ctx0" brushRef="#br0" timeOffset="2569">23310 17043 10141,'-1'-7'3508,"1"2"-3328,2 0 0,2-1-90,1-1 180,2 0-90,1-1 359,10-4-359,-1 2 180,8-2 0,13-2-180,-5 4-579,13-4 579,-8 6-90,2-1-90,2 1 0,1 1 0,1 0 90,19 1-90,-15 2-349,13-1 349,-1 4-966,-16 0 966,13 1 90,-2 4-90,-13-1 0,12 2 166,-1 4-76,-12-2 0,12 4-90,-17-2 180,0-1-180,0 2 0,-1 0 90,14 4-90,-12-3 0,9 3-2820,10 1 2820,-21-5 0,19 5-1745,-11-7 1745,-9-4 453,12 2-453,5-4 0,-9-1 59,14-3-59,4-5 1153,-13 0-1153,16-4 0,-1-4 0,-14 2 0,14-5 0,-2-4 0,-15 4 0,12-6 0,-4 0 0,-15 5 0,10-4 0,-19 7 2785,-1 2-2785,-2 0 0,-1 2 0,6-3 0,-8 4 0,5-1 0,2 4 0,-11 4 0,7 0 90,-7 7-90,-5 1 229,5 3-139,2 5-90,-3-2 0,5 4 1656,5 3-1656,-5-4 90,9 5 90,-7-5-180,3 0 90,2 0-43,1 0 43,20 3-90,-10-3-1007,15 1 1096,-14-5-89,1-2 0,1 0-730,1-2 730,0-1 0,-12-2 0,1 0 0,18-1 0,-19 0 0,1-1 45,1 0 0,-1-2-45,18 0 0,-18 0 0,0 0 45,0-1 0,-1-1-45,18-2 0,14-3 0,-5-3-2817,-15 3 2817,10-4 0,-6-2-229,-14 4 229,8-4-185,-16 6 185,-2-1 90,-1 1 90,-1 1-180,-1 1 180,6-1-90,-8 3-90,3-1 445,-2 4-445,-5 0 2787,4 2-2607,1 2-180,-3 0 0,6 2 1400,6 2-1400,-4 0 196,9 2-196,-6-2 0,2 1 0,1 0 0,2 1 90,3-2-90,1 1 0,4-1 0,1 0 0,2-1 0,-11-2 0,1-1 0,20 1-253,-20-1 0,1-1 253,2-1 0,-3-1-1386,21 0 1386,-21 1 0,2-1 0,-2-1 0,-2 1-89,20-2 89,-20 2 0,0-1-90,30-4 90,-16 1 0,12-2-90,-21 1 0,-1 1 90,-2-1-23,-3 1-246,-2 0-541,7 0 180,-11 3-269,5-1-1099,-6 2 289,-7 2 1276,2 0-3255,-4 3 3688,-5-1 0,1 1 0,-5-2 0</inkml:trace>
  <inkml:trace contextRef="#ctx0" brushRef="#br0" timeOffset="7615">2715 6554 9961,'-4'2'1350,"2"-1"628,1-1-1708,3-3 360,1 1-270,0-1-90,-1 1 179,1 0-89,0-1-180,1-2 270,2-4-180,0 2-1,2-3 181,4-2-270,-2 2 0,3-2 90,4-2-90,-3 4 0,4-4-180,-4 4 90,0 0-90,0 0 89,2 1-89,-1 0 180,9-3-180,-6 3 0,7-2 90,2 3 0,-5 3-90,8 0 90,2 5-90,-6 1 0,8 4 180,1 5-3482,-8 0 3392,8 4 0,-11-3 90,-1 2-180,-1 0 90,0 1 0,-1 1-90,0-1 90,-1-1-90,-1 0 0,0-1 270,6 2-270,-7-4 90,5 2 3391,-1-5-3481,-7-3 90,5 0 0,-1-4-90,-4-1 90,4-3-90,-5 0 0,-1-1 90,1-2-90,0 0 90,6-6-90,-5 2 90,5-4-90,-6 4 0,-1-1 90,1 0-90,0 1 0,-1-1 90,7-5-90,-5 4 0,4-4 0,-6 6 0,0 1 0,-1 0 0,-1 0 0,6-1 90,-3 3-90,3-2 0,3 2 0,-3 3 0,5-2 0,-6 3 0,1 1 0,1 0 90,0 1-90,0 0 0,1 0 0,0 0 0,0 2 0,1-1 0,8 2 0,-6 0 0,7 2 0,0 0 0,-7-1 0,8 2 0,2-2 0,-8-1 0,9 0 0,2-4 90,-8 0-90,8-1 0,-11 0 0,-1-1 0,-1 1 0,-1 0 0,13-3 0,-13 2 0,11-2 0,-12 2 0,-5 1 90,4-1-90,-3-1 0,-4 2 0,3-2 0,-1 1 0,-3 1 0,3-1 90,-1 2-90,-3 1 0,4 1 0,-5 2 90,0 1-90,1 1 0,0 1 90,0 2-90,1-1 0,0 2 90,1-1-90,0 0 0,8 3 90,-5-3-90,7 3 90,4-4-90,-6-2 0,9-1 89,4-4-89,-7 0 0,10-3 90,-10 0-90,0 1 0,0-2 0,-1 1 0,0 0 0,0 0 0,-1 0 0,0 0 0,1 2 90,-1 0-90,-1 0 0,1 1 0,-2 0-3392,10 0 3392,-8 0 0,6 1-41,-1 1 41,-7 0 0,6 1 0,-9 1 0,-1 1 0,0 1 90,-2 1-90,7 7 90,-7-1-90,5 4 90,-3 3 0,-5-4-90,3 5 3461,0 1-3461,-4-5 0,5 4 152,3-3-152,-4-4 0,7 3 90,5-3-90,-6-4 90,9 1-90,-8-5 90,1-1-90,0-1 0,0-2 0,0-1-3302,11-2 3302,-8 0 0,8-2-201,0-3 201,-8 1 0,9-3-43,0-3 43,-6 2 0,8-5-334,-8 4 334,0-2 0,1 0 0,1-2 0,0 1 0,0-1 90,0 0-90,-1 2 0,21-7 0,-21 11 0,28-5 0,-38 14 3106,9 1-3016,-12 7 193,-5-2-283,4 5 152,-2 3-152,-2-3 519,2 5-519,3 1 90,-5-4-90,6 3 0,1 0 0,-4-4 0,6 2 0,-6-5 90,2-1-90,1-2 0,1-1 0,1-1 90,14-3-90,-6-2 0,10-2 0,4-4 90,-9 0-90,10-2 0,0-3 0,-11 3-217,9-4 217,-14 5 0,-1 0 0,-1-1 0,-1 1 0,-2 1 0,-1 0 0,0 2 0,-3-1 0,0 2 0,-2 0 0,-1 1 0,-1 1 90,0 0-90,5 2 0,-6 0 216,3 0-216,0 3 90,-5-1-90,4 2 90,-1 1-90,-4 0 0,3 1 90,0 1-90,-3-1 0,4 2 0,-4-2 0,0-1 0,0-1 0,1 1 0,1-1 0,0-1 0,1-1 0,1-1 0,1-1 0,6-2 0,-5 0-90,5-2-90,-5 1 1,-6 0-181,1 0-270,-7 1-179,-3 1-451,-1 0-359,-2-1-2788,-6-2 1798,0 3 91,-8 0 89,1 1 2429,-4 2 0,0 0 0,-2 1 0</inkml:trace>
  <inkml:trace contextRef="#ctx0" brushRef="#br0" timeOffset="82887">8018 6582 8252,'-14'-8'3238,"5"3"-2968,-3-1 450,6 2-360,3 2-1,-1-1-89,2 1 810,2 2-900,1-4-90,1 3-1,3-3 91,0 1-90,3 0 90,2 0 0,4-2 0,3 1 90,13-5-90,-4 3 90,11-3-1,5 2-672,-8 2 582,12 0 181,2 3-180,-10 2-90,10 3 180,0 7-180,-13 0 0,11 7 90,-16-2-90,0 3-3319,-1 2 3319,0 4 0,0 1 0,-2 3-90,0 2-310,-2 2 310,-1 3-1666,9 18 1666,-9-12 0,5 14 0,-3 0 0,-7-13-151,5 11 151,-3-2 0,-5-13 0,3 10 0,-3-4-180,-4-12 210,2 8-839,-2-4 179,-4-10-179,2 7 1936,-5-14-2206,-1-2-180,-1-3-270,-2-2 231,-1-3-1760,-5 1 3058,0-5 0,-3 0 0,2-4 0</inkml:trace>
  <inkml:trace contextRef="#ctx0" brushRef="#br0" timeOffset="83250">8743 7412 9062,'2'13'2518,"4"5"-2338,-1-6 90,4 5 90,4 4-90,-2-5-90,5 7 269,3 1-269,-3-5 0,5 6 90,3-1-90,-5-6 90,5 4 0,1-2-90,-7-7-1,5 3 181,-1-6 0,-7-4-180,4 0 360,-2-7-271,-4-1-89,2-4 90,-5-2-90,-1-3-90,-1-3 0,0-1 0,-1-2-90,0-1 90,-2 1-90,0-1 90,0 1-180,0-5 90,-1 7-90,-1-2-360,-1 6 0,-1 5-89,0 0-1620,-1 6 1170,0 6-1710,-2 6 1170,0 3 90,-2 4 1439,0-3 0,0 4 0,0-1 0</inkml:trace>
  <inkml:trace contextRef="#ctx0" brushRef="#br0" timeOffset="83717">9163 8740 12480,'-1'6'630,"3"6"-541,2 0 1,2 5 90,3 8-180,-2-5 0,4 9 90,-3-8-90,0 1 0,0 0 0,1-1-90,0 0-269,5 6 89,-4-7-180,2 4-989,-3-6 269,-4-5-179,0 2 1349,-6-5 0,-2-5 0,-1 1 0</inkml:trace>
  <inkml:trace contextRef="#ctx0" brushRef="#br0" timeOffset="84051">8995 8719 8432,'0'-27'3148,"1"6"-2878,3-7 180,7 0-270,-1 6 0,4-6 0,0 8 90,8-8-789,-5 7 519,8-5 31,0 4-31,-5 7 180,21-2-90,-19 13 0,10 2 0,-16 9 90,-1 3-90,1 4 180,-2 5-180,-1 2 90,-1 5 0,-1 3-91,-2 3 63,-2 3-62,-1 3 0,-2 3-90,-1 0 90,-1 2-3152,-2 17 3062,0-15 0,1 11-2237,1-7 2147,0-14-90,2 7-540,3-11 181,0-10 63,2 1-1952,1-12 988,-2-6-89,2-4 2359,-3-7-830,2-4 0,1-5 0,0-1 0</inkml:trace>
  <inkml:trace contextRef="#ctx0" brushRef="#br0" timeOffset="84450">9596 8472 7353,'-11'-4'4407,"3"3"-3507,-6 5-540,6 2-91,-1 6-89,3 0 360,1 10-360,2-3 90,1 9-90,6 3-90,0-6 0,5 8-90,4-1 0,-2-8 0,4 6 0,3-6 0,-5-6 0,4 1 0,-5-9 0,-1-2 0,0-4 0,-1-3 0,1-3 0,-2-2 89,0-4-89,-1-2 0,-2-2 0,1-10 90,-4 5 0,-1-7 90,-4-2 0,-1 7 90,-2-4 270,0 3-180,1 7-181,-2-3 181,3 7-90,0 3-90,0 0 0,0 2-90,1 1-90,1 1 90,0 1-90,5 6 0,0 0 0,4 6-90,3 3 0,-2-3-180,4 3-540,3 1 271,-3-5-91,4 3-1259,0-4 810,-4-3-270,3-1-1530,-3-5 1440,-4-2 1439,2-3 0,-5-2 0,0-2 0</inkml:trace>
  <inkml:trace contextRef="#ctx0" brushRef="#br0" timeOffset="84801">9839 8316 7982,'-9'-13'4138,"2"4"-2969,-3-2-629,4 6 90,0 1-181,2 3 91,1 1-90,0 1-180,0 1 90,0 0-181,1 2 1,0 2-90,-1 3 0,1 0 90,1 8-90,1-4-90,0 6 90,5 0-90,-1-4 90,4 3-90,4-1 0,-2-4 0,5 2 0,2-1 0,-3-4 0,5 2 0,-6-5 0,1 0 0,1 0 0,0-2 0,-1 1 0,7 1 0,-6 0 0,3 1 0,-5 1 0,-4-1 90,1 3-90,-6 3 0,-2-3 0,-2 4 0,-6 3 0,0-5-90,-3 6-90,-3-2-180,3-6-89,-3 3-181,4-9-180,1-2-269,0-3-180,0-2-360,1-3 0,0-3-90,0-2 89,2-3 1620,0-2 0,2-3 0,1 0 0</inkml:trace>
  <inkml:trace contextRef="#ctx0" brushRef="#br0" timeOffset="85465">9929 8078 8252,'-6'-13'5757,"0"0"-5127,3 7-1,0 1 451,1 1-631,2 2 181,0 0-360,3 4-90,2 2 0,3 4 0,0 1-1,3 2 1,0 3 0,1 1-180,0 2 90,2 1-90,0 2 0,0 1 0,1 1 0,6 11 0,-5-7 0,4 8 0,-2-2 0,-4-9 0,3 5 0,-7-12 0,0-1 0,-1-2 0,0-2 0,0 1 0,-2-5 0,1 1 0,-4-5 0,0-1 0,-1-2 0,0-3 0,-1-2 0,-1-3 0,0-4 0,-1-1 0,0-3 0,-2-8 0,1 4 0,-2-6 0,-1 0 0,0 7 0,-1-5 0,2 9 0,1 2 0,-1 0 0,1 1 0,0 2 0,0 1 0,0 1 90,0 2 0,1 1-90,0 1 0,1 2 90,0 0-90,2 3 0,1 2 90,3 1-90,-1 2 0,5 6 0,-1-1 90,2 4-90,3 4 0,-3-5 0,3 5 0,1-3 0,-3-4 0,4 2 0,-5-7 0,1-2 0,-1-1 0,0-2-90,-1-2 90,0-1 0,0-2 0,0-2 0,-2-2 0,2-7 90,-3 3-90,-1-4 0,-4-3 0,-2 5 0,-1-4 90,-2 1 0,1 5-90,-1-2 90,0 4-90,1 2 90,-1 0-90,0 4 0,2 1 0,-1 0 0,6 7 0,-1 0 0,8 10 0,-5-5-90,3 5-180,3 0 0,-3-4 90,3 3-809,0-2 179,-3-4-89,2 1-900,0-5 719,-4-3-89,3-1-90,-5-3 0,-2-1-181,-2-1 91,-1-1 1349,-2-2 0,1-1 0,-1-2 0</inkml:trace>
  <inkml:trace contextRef="#ctx0" brushRef="#br0" timeOffset="86916">10331 7789 7533,'-5'-8'3867,"0"0"-3057,1 3-270,1 0-91,1 2-89,-1 1 989,2 1-269,12 9-630,-2-1-1,11 7 361,3 4-630,-4-3 0,7 7 90,2 4-270,-7-6 0,8 8 89,0 0-89,-7-6-255,7 6 255,-8-9 0,2-2 0,-1-1 0,2-3 0,0-1 0,9-1 0,-9-4 0,5-1 0,-3-8 0,-7-1 0,3-4 255,-6-4-255,-7 1 0,0-5-89,-8-1 89,-2 4 0,-4-5-90,-9 2 90,1 4 0,-6-2 0,3 6 0,-1 0-90,-1 1 90,0 1 0,-1 1 0,-7 0 0,6 1 0,-3-1 90,6 1-90,6 1 0,0-1 0,5 0 0,4 0-90,1-2 0,6-1 90,1-1 0,3-1 0,1 0 0,1 0 0,2-2 0,0 0 0,2-1 0,1-1 0,1 0 0,2-2 0,0 0 0,1-1 0,-1 1 0,0-1 0,-2 2 0,2-2 0,-6 6 0,2 0-90,-8 5 90,-2 2 0,-1 1 0,-4 4 0,0 1 0,-2 2 0,-3 4 0,1-1 90,-3 4-90,2-2 0,0 1 0,0 1 0,1 0 0,0 1 0,1 5 0,1-4 0,2 4 0,3-1 0,1-5 0,3 4 0,3-4 0,-2-3 0,4 0 0,2-4 0,-2-3 0,5-2 0,-1-5 0,-3-1 0,4-4 0,-3-2 0,-4 1 0,1-4 0,-6 5 0,0-6 0,-4 4 0,0-4 0,-6 0 0,-1 4 0,-3-4 0,-4 2 0,1 3 0,-4-2 0,3 5 0,0 0 0,-1 2 0,0 1 0,-5 0 0,5 2 0,-4-1 0,8 2 0,3 0 0,0 0 0,2 0 0,1 0 0,2 0 0,1 0 0,1-1 0,1 1 0,3-2 0,0 2-90,3-3 90,3-1 0,-2-1 0,4-2 0,-3 1 0,2-2 0,0-1 90,0 0-90,7-7 0,-4 3 0,4-4 0,-6 5 0,-1 0 0,0 1 0,-2 0 0,0 2 90,1-3-90,-3 3 0,1-1 0,-2 2 0,-2 3 0,0-1 90,-1 1-90,-1 2 90,1-1 89,-3 2-89,1 1 180,-1 0-270,-3 3 0,2-1 0,-2 2 0,2 0 0,0 0 0,-1 0 0,1 3 0,-1 0 0,0 3 0,-1 4 0,1-1 0,-1 5 0,2 2 0,0-4 0,0 4 0,2-6 0,-1 1 0,2-1 0,0 1 0,1-1 0,1 0 0,1 0 0,0-1 0,1 0 0,1-1 0,1-1 0,1-1 0,0 0 0,4-1 0,-2-3 0,2 0 0,-2-4 0,-3-1 0,1-2 0,-3-2 0,-3 1 0,1-3 0,-4-2 0,-1 2 0,-2-3 0,-1 2 0,0 0 0,-2-1 0,0-2 0,-1 0 0,-1-1 0,0 0 0,0-1 0,-1-1 0,-2-6 0,3 5 0,-2-3 0,2 2 0,2 5 0,0-1 180,2 2-180,2 4 90,0-2 0,2 4-90,2 0 0,2-1 0,3 0 0,1-1 0,3 0 0,1 0 0,2 1 0,1 1 0,11 0 0,-6 2 0,17 3 90,-14 1-90,6 3 0,-8 0 0,-2 2 0,-1-1 0,-1 2 0,-1 0 0,-2 0 0,-3 1 0,-1-1 0,-2 0 0,-1 1 0,-3-2 90,-2 1-90,-6-4 0,0-2 0,-5 0 0,0-3 90,-2-1-90,0-2 0,-2-1 0,0-1 0,0-3 0,-1 0 0,0-3 0,0 0 0,1-2 0,1 0 0,1-1 90,1-1-90,1 1 0,1 1 0,1 1 0,3 0 0,2-2 0,3 4-90,1-2-180,3 2 90,0 2 0,3-1-1079,4 0 359,-2 3-179,5-3-1799,4-2 1079,-3 2 0,5-3 90,-6 4 1709,0-1 0,0 0 0,1-1 0</inkml:trace>
  <inkml:trace contextRef="#ctx0" brushRef="#br0" timeOffset="87283">11527 7056 8522,'-9'8'4228,"-3"6"-3689,2-2 1,-2 6 360,4 4-541,2-5 1,2 6-90,4-8-90,3-1-90,2-1 0,3-3 0,1-2-90,2-1 90,2-4-90,1-2 0,1-2 90,6-7 0,-5 1 0,4-6 179,-5-7-89,-5 4 90,0-7 360,-5-3-270,-4 4 179,-5-17-449,-2 14-90,-5-9 270,-1 8 180,-6-12-270,3 9 90,-5-6 179,3 8-179,6 9-90,-2-2 180,4 9-270,4 6-90,0 1 0,4 7 90,3 5-90,0 3 0,3 4-90,1 4 90,3 3-90,1 2 0,3 2-601,1 1 331,2 2-180,1 1-269,1-1 179,1 2-1709,8 13 900,-6-10-90,5 10-2159,-8 0 1979,-7-9 90,0 11 1619,-8-14 0,-3 2 0,-2 0 0</inkml:trace>
  <inkml:trace contextRef="#ctx0" brushRef="#br0" timeOffset="87650">9973 9095 7982,'-45'39'4318,"1"-1"-3509,17-14 1,0 0-90,-10 11-181,10-9 1,3-2-1534,1 1 1533,-1 1 458,15-13-457,3-3 147,6-5-327,5-2-90,6-5 269,18-10-269,-1-3 750,16-11-841,-13 4 1,2-1-1499,-5 3 1,1-1 1318,12-9 0,0-2 45,-6 5 0,0-1-774,3-3 0,1-1 729,4-3 0,0-1 0,1-2 0,4-3 30,0-1 0,3-2 0,0 1-30,-11 8 0,-1 1 0,2-1-494,-1 0 0,3-1 0,-1 0 0,-2 2 494,2-1 0,-3 2 0,1 0-275,1-1 0,0 0 0,1 1 275,-1-1 0,1 1 0,-1 0-82,0 0 0,0 0 1,-1 0 81,0 1 0,0 0 0,-1 1 14,0-1 0,-1 1 1,0 1-15,-2 0 0,0 1 0,0-1 133,15-12 1,-1 0-134,-2 3 0,-1 0 0,-4 2 0,0 2-45,-3 1 0,-2 2 0,-2 2 0,-2 1 0,-4 3 0,0 0-50,5-4 1,-2 1-175,12-11-181,3-4 1014,-21 16-1284,-12 10 933,-2-1-2642,-18 11 2990,-3 6-2270,-10 3-1709,-17 10 3418,4 2 0,-15 6 0,10-1 0</inkml:trace>
  <inkml:trace contextRef="#ctx0" brushRef="#br0" timeOffset="134165">15463 3974 8612,'-3'-18'4408,"2"7"-4139,-1-4 271,2 8-270,0 2 90,0-1-90,1 4 89,1-1-179,0 2-90,2 0 90,2 1 0,2 1 0,2 0 0,3 1 90,3 1 0,2 2-1,3 0 181,3 2-180,1 0 360,14 9-361,-8-3 1,11 7-180,2 4-631,-10-3 721,10 8 179,0 5-179,-9-7 0,8 9-90,-13-10 0,-1 1 0,-2 0 0,-1 1 0,-1 0 0,-2 0-90,-2 0 0,-2-1 90,-2 1-3243,3 11 3153,-6-10 0,3 9-1,-6-2-179,-4-9-270,2 17 1,-7-19-181,-1 6 0,-2-11-1708,-5 5 988,0-8 124,-5 5-2462,-7-7 5370,1-4-1682,-7 0 0,4-7 0,1-1 0</inkml:trace>
  <inkml:trace contextRef="#ctx0" brushRef="#br0" timeOffset="134535">15819 4628 9781,'-3'-3'3958,"2"9"-3058,5 7-451,1 4 1081,12 20-1171,-5-14 91,8 13 90,4-6-180,-6-8-181,8 8 181,1-4-360,-6-6 0,6 3 360,-2-4-90,-6-7-180,6 2 450,3-7-451,-11-4 91,10-3 90,-9-8-90,-4-1-90,4-5 90,-1-9-90,-4 4 0,3-9 90,-2-3-90,-3 6-90,1-7 90,-1 1-90,-4 8 90,2-5-90,-5 12 0,0 1 0,-2 2 0,1 3 0,-1 0-180,-1 2 0,0 2-90,-1 0-989,0 3 269,0 1-5486,1 1 4317,-2 5-1889,-2 2 4048,0 3 0,-1 0 0,1-1 0</inkml:trace>
  <inkml:trace contextRef="#ctx0" brushRef="#br0" timeOffset="136187">19225 6406 9242,'-1'-4'3058,"0"-1"-2518,0 2-181,0 0 1,1-1-90,1 1 0,0-3 180,1 1-180,1-3 89,2 0 1,0-1 0,2 0-90,2 0 90,0-1-1,1 1 1,1 0-90,1 0 0,-1 1 0,1 1 269,6-1-359,-4 2-90,5 0-90,-7 5 180,1 1-90,1 2 0,0 2 270,5 3-270,-3-1 0,4 3 90,-1 2-90,-4-2 0,4 2 89,0 1-179,-4-3 90,4 3 0,1-1 0,-5-3-90,4 1 90,3-3 0,-5-4-90,6 0 0,-6-4 90,1-1-90,0-2 90,1-2-90,0-1 90,9-7-90,-6 3 90,6-5-90,-1-2 90,-6 4-90,5-5 0,-1 0 90,-6 5-90,3-3 0,-1 4 90,-6 5-90,2-1 0,-2 3 90,-5 4-90,3 1 90,-5 5 0,1 2 0,0 3 0,1 3-1,-1 2 91,4 8-180,-3-3 90,3 5 0,2 1-90,-3-7 0,4 5 90,3-4-90,-2-6 0,5 1 90,5-6-90,-6-4 0,8-2 0,2-9 0,-7-1 0,7-5-90,-1-5 0,-9 4-742,5-4 652,-11 6-540,0-5 271,-6 7-181,1-3-899,-6 5 449,-3 4-89,-2-1-270,-3 5-180,-1 0 472,-3 3-741,-2 1 178,-2 3 91,-1-1 1619,-1 2 0,1-1 0,-1 0 0</inkml:trace>
  <inkml:trace contextRef="#ctx0" brushRef="#br0" timeOffset="139332">19241 5069 8252,'-2'-3'3508,"0"1"-2158,2 2-1261,2-2 91,-1 2-90,1-2 90,0 1-90,0-1 0,2 0 90,1 0 0,1-1 90,1 0-90,1 0 0,1 0 89,0-1-89,1 1 360,5-2-360,-2 2 0,2-1 180,3 1-181,-5 1-89,5-1 180,1 1-180,-4 1 0,5 1 0,-6 1 0,1 0 0,-1 1 0,1 0 180,5 1-270,-5-1 90,4 1 0,-6-1 90,5 1-90,-4-1-1,5-1 91,-1-2-180,-4-1 180,5-2-90,1-4-90,-4 0 0,5-3 0,1-3 0,-5 2 0,4-3 180,-7 5-90,0-1 0,-1 1-90,-1 0 180,-1 2-90,0-1 0,0 0 0,-1 1 0,0 0 180,3-3-270,-3 4 90,3-3-1,0 2 1,-3 2-90,3-1 90,-1 1-90,-3 3 90,4 0-90,-5 2 90,1 1-90,0 0 90,0 1 0,7 2-90,-3 0 90,5 2-90,-5-1 90,1 0-90,0 1 0,0-1 0,2 0 90,6 1-90,-5-1 0,4 0 90,0-1-90,-5 0 0,4-1 0,-2-2 90,-4-1-90,3-3 0,-2-1 0,-4 2 0,2-2 90,-5 2-90,-1 0 0,-1 0 0,0 0 90,1 0-90,-2 1 90,1 0 0,0 3-90,-1 0 90,1 0 0,2-1 0,-1 0-90,3 0 89,-3 0-89,0 0 90,1 0-90,1 0 0,1 0 90,6-1-90,-3-1 0,4 0 0,4-1 0,-5 0 0,5-1 0,-1-1-90,-6 2 0,4-2-359,-3 2 89,-5 0-180,2 0-359,-6 2 89,-1 0-539,0-1-450,-1 1-360,-1-2-89,-1 0 89,-2 0 90,0-1 2069,-1 1 0,0-1 0,-1 1 0</inkml:trace>
  <inkml:trace contextRef="#ctx0" brushRef="#br0" timeOffset="146501">10466 15628 7803,'-6'-11'4137,"3"3"-3777,-2-2 0,3 7 0,0 0-91,1 0-89,0 1 540,0 1-630,4 5 0,0 0-90,3 5 0,1 4 0,-1-2 0,3 4 0,0 2 0,-2-4-180,3 3-90,0-2-90,-2-4 0,2 1-899,-1-3 270,-3-4-181,0 0-179,-5-3 989,-1-1 0,-2-3 1,-2-2-1</inkml:trace>
  <inkml:trace contextRef="#ctx0" brushRef="#br0" timeOffset="146703">10502 15584 10051,'-4'-1'1349,"2"0"-899,1 1-450,5 4 0,4 5 0,1-1 0,3 3 0,0-2-180,-2-3 0,4 3-629,3-3 89,-6-2-359,4 0-1440,-3-2 1671,-2-2 0,2-1 0,-3-2 0</inkml:trace>
  <inkml:trace contextRef="#ctx0" brushRef="#br0" timeOffset="146953">10826 15504 10321,'4'8'1439,"0"0"-1259,1 2 90,3 6-180,0-3 0,3 8 0,-1-5 0,0 2 0,1 3-90,0 0 0,1 1 0,1 1 0,-1 0-180,1 0 0,0-1-4791,5 7 4341,-5-8-449,2 6-2939,-4-6 4018,-5-6 0,1 2 0,-4-7 0</inkml:trace>
  <inkml:trace contextRef="#ctx0" brushRef="#br0" timeOffset="147350">10747 15429 8432,'-10'-19'2699,"1"0"-2250,1 2-89,1 0-90,3 1 180,1-5-270,2 5 0,2-3-1,7 2-179,-1 4 90,6-3-90,-2 5 0,1 2 0,2 1 0,1 0 0,1 1 0,8-1 90,-5 3-90,6 1 90,-1 4 0,-7 3 0,5 2 180,-3 8 0,-6-1-90,1 6 270,-4 8-181,-5-4-89,0 9 90,-4-7-90,-1 2 0,-1 1-90,-1 1-411,-2 1 411,0-1-3256,-1 1 3166,0-2 90,0 1-90,0-2 0,0 0 0,2-2-90,-1-1 0,2-2-90,0-1-180,1-2-90,1-3 186,2-2-546,1-2-89,2-4 2941,1-3-5100,4-3 1439,-2-3 1619,4-3 0,-2-2 0,1-2 0</inkml:trace>
  <inkml:trace contextRef="#ctx0" brushRef="#br0" timeOffset="147748">11179 15494 7982,'-11'-4'4228,"3"3"-3598,-2 0-181,2 2 1,1 1-90,-1 2 180,1 3-181,1 2 361,-2 8-450,4-3-90,0 6 90,5 2-180,3-6-90,2 4 90,5-3-90,-1-5 0,4 2 0,-4-7 0,1-1 89,0-1-89,0-3 0,-1 0 0,0-2 0,0-2 0,-1-2 0,0-1 0,-2-2 0,0-1 0,-1-2 0,-1 0 0,-1-2 0,0 0 0,-2 0 90,0 0 0,-1 1 0,-1 1 90,0 0 0,0 2 0,0 1 0,0 2 0,0 0 0,0 2 179,0 0-179,0 2-90,4 6 0,-2 0-90,7 11 0,-3-7 0,2 5 0,-1-4 0,0 0 0,0 1-90,1-1-90,0 0-89,1-1-181,0 0-180,1-3-179,-1 0-181,2-3-179,-1-2-180,1-1-360,-2-3-1709,3-6 1799,-4 1 1619,2-5 0,-4 2 0,1-1 0</inkml:trace>
  <inkml:trace contextRef="#ctx0" brushRef="#br0" timeOffset="147983">11398 15147 8522,'-9'-12'3418,"1"1"-1979,-3-3-899,4 6 360,-2-3-451,6 7-89,0 1-90,3 4 90,4 5-180,1 1-90,2 5 89,5 7-179,-1-1 0,4 7 0,4 5 0,-5-6 0,5 8-269,1 1-3483,-5-7 3392,4 7-270,-6-12 91,-1-1-361,-1-2 1,-1-3-451,-2-1-89,-1-3-90,-3-2 0,-1-2 1529,-2-2 0,-1-3 0,0 0 0</inkml:trace>
  <inkml:trace contextRef="#ctx0" brushRef="#br0" timeOffset="148367">11405 15315 8702,'-2'-5'2429,"2"-1"-2160,3 1-89,0-1 0,3-1 0,5-7-90,0 2 0,4-5 90,3-2-90,-4 2 180,4-4-180,-5 5 90,-1-1 0,0 0 89,0-2 271,3-8-90,-3 6-90,1-8 89,-5 10 541,2-6-451,-4 7-89,1-3 450,-3 6-541,-2 5 1,0-1-180,-1 5 0,-1 2 0,1 1 90,1 6-180,0 1 0,2 4-90,0 2 180,1 3-90,1 1 0,0 2-1,3 11-89,-1-5 0,3 8 0,4 13 0,-4-16 0,14 32 0,-13-35-89,6 11-451,-5-14 180,-4-6 0,2 2-1529,-2-6 720,-3-4-180,2-1-2069,-1-6 1529,-2-2 180,0-3 1709,-2-2 0,-1-1 0,0-1 0</inkml:trace>
  <inkml:trace contextRef="#ctx0" brushRef="#br0" timeOffset="149119">11872 15056 11580,'8'1'810,"0"0"-540,1-2-180,-1 0 0,3-1-90,-2-1 0,1-1 0,-1-1 0,1-1 90,-1-1-90,0 0 0,-1 0 90,-1-1 0,0 0-1,-3 0 91,0 1 90,-2 0 0,-1 0 360,-2-3-360,0 3 89,-3-1 361,-3 2-360,0 1 0,-2 2 179,-3 3-359,2 2 0,-3 2 0,4 0 0,-1 2-90,1 1 0,0 2 90,1 1-90,1 0-1,0 2 91,1 0-180,1 2 90,1 0 0,0 0-90,3 1 0,1-1 0,3 7 90,2-6-90,2 3 0,6-1 0,-2-6 0,6 2 0,5-4 0,-3-5 0,7 0 0,4-8 0,-7 0 0,8-5 0,-9 1 0,1-3 0,-1-1 0,0-2 0,-1-2 0,0 0 0,-2 0 0,-2-1 0,-3 1 0,2-7 0,-7 7 0,0-4 0,-7 2 0,-3 5 0,-2-2 0,-6 2 0,1 4 0,-4-2 0,-4 3 0,2 3 0,-4-1 0,-2 4 0,6 1 0,-3 1 0,7 1 0,2 0 0,1-1 0,2 1 0,0-1-90,2-1 90,2 0 0,1-1-90,6 0 90,-1-1-90,5-1 90,4-3 0,-3 1 0,4-3 0,0-2 0,-4 3 0,3-4 0,-5 4 0,-1 0 0,0-1 0,0 0 0,-2 1 0,0 0 0,-1 1 90,-1 0-90,-1 2 90,0 1-90,-2 0 0,1 2 90,-1-1-90,-1 1 0,1 1 180,1 6-180,1 3 0,0 3 0,2 2 0,1 3 0,0-2 0,2 4 0,-2-5 0,1 0-90,0-1 0,0 0 90,1-1-629,4 2-91,-2-4-90,3 1-1528,0-4 629,-3-3-180,3-1-1799,-3-4 3688,-1-1 0,1-3 0,-1 0 0</inkml:trace>
  <inkml:trace contextRef="#ctx0" brushRef="#br0" timeOffset="149639">12536 14619 7892,'2'-6'3329,"1"0"-2790,0 2-89,1-1 0,0 1-90,1 1 89,1 1-89,0 2 90,1 0 359,4 5-359,-2 0-90,3 4 270,1 4-451,-3-2 1,2 4 180,1 2-360,-4-4 90,3 5 0,-5-7-90,-1 0 90,0-1-90,0 0 0,-1-2 0,0-1 0,-2-1 90,1 0 0,-2-2 0,1-1 0,-1-2 0,0-1 0,-2-5 90,1 0-180,-1-4 90,-1-5-90,0 2 0,-1-5 179,-1-3-89,0 5-90,-1-5 270,-1 0-270,2 5 0,-2-3 360,1 3-90,1 4-180,0-1 90,0 5 0,2 1-90,-1 1 0,1 0-1,0 2 1,1-1 0,0 2-90,1 0 0,3 1 0,0 1 90,2 1-90,4 1 0,-2 1 0,3 2 0,-3 1 0,0 1 0,1 2 0,0 1 0,0 1 90,0 1-180,1 1 90,-1-1 0,1 1-90,1-1-90,0 0 1,0-1-271,0 0-540,6 0 181,-4-3-271,4-1-1438,0-5 1079,-5-2-270,3-1-1799,-6-4 1889,-3 0 1619,1-2 0,-4 1 0,1-1 0</inkml:trace>
  <inkml:trace contextRef="#ctx0" brushRef="#br0" timeOffset="150068">12773 14198 8612,'-6'-16'4228,"3"7"-3689,-2-5 451,3 5-540,0 3-91,0-1 1,1 5-90,1 0 90,0 1-180,3 2-90,0 1 90,1 2-91,1 1-89,0 1 90,0 2 0,1 0-90,-1 1-90,1 1-449,1 5 89,-1-4-180,0 4-1079,0-4 270,-2-3-90,1 1-1799,-5-3 3328,1-3 0,-2 0 0,1-3 0</inkml:trace>
  <inkml:trace contextRef="#ctx0" brushRef="#br0" timeOffset="150287">12807 14032 9062,'-1'-5'2698,"0"2"-2158,1 2-360,3 3 90,3 4-270,1 3 90,3 2 0,3 6-90,-2-2-90,13 20-90,-11-15-90,6 12-630,-5-6 1,-5-6-270,2 6-1530,-7 1 2699,-2-7 0,-2 7 0,0-8 0</inkml:trace>
  <inkml:trace contextRef="#ctx0" brushRef="#br0" timeOffset="150770">11182 16547 7713,'-9'11'4497,"-1"2"-3957,3-5-1,1 0-89,5-6 180,2-2-91,4-3 91,2-3-90,5-4 89,4-2-89,4-4-180,4-3 360,24-15-451,-6 5-552,-13 9 1,3-1 327,7-5 0,0 1-1168,-6 4 0,0-1 1123,12-6 0,4-3 59,-12 8 1,2-2 0,-2 2-15,10-6 0,1 0-15,-7 4 0,3-2 0,0 0 0,4-2 0,1 0 0,-1 0-30,8-5 0,1 0 0,-9 5 0,3-1 0,0-1 0,-1 1 0,-1-1 0,-1 2-1171,7-6 1,0 1 1170,-9 6 0,2-2 0,-4 2 0,0 0 0,-1 1-532,13-10 0,-1 1 532,-15 10 0,0 0-45,8-5 0,-1-1 45,-7 5 0,-3 1 0,17-10-45,-23 13 1,0 1 125,17-11-261,-17 9 0,5-3 867,-13 9-1496,-8 6-91,-1-1 933,-9 4-1742,-3 5 2057,-4-1-2237,-5 5 480,-2 1 1409,-2 2 0,-3 1 0,-1 2 0</inkml:trace>
  <inkml:trace contextRef="#ctx0" brushRef="#br0" timeOffset="193571">24654 6334 8252,'-12'-17'5037,"5"6"-4587,-3-6-90,7 7 180,-1 1-91,2-1 91,1 0 0,1-1-90,2 0-1,0 0-89,3-1 0,1 0-90,3-1-90,2 1-1,1 0 181,10-4-360,-4 5 90,7-1-90,5 3 0,-5 4 0,10 0 270,8 3-180,-7 3-659,15 1 749,-12 3-90,0 2 0,2 2 0,-1 3 90,0 3-90,-1 1 89,-1 3-89,-1 1-90,-1 2 90,0 0 0,0 0-90,1 0 90,0-1 0,19 8-90,-11-9 0,16 3 45,-28-14 0,-1-1-45,20 2-546,-17-5 1,-1 0 635,16-2-90,0-2 0,1-2 0,1-2-239,-15-1 0,2 0 239,19-5-455,-20 4 1,0-2 454,15-3 0,-1-1 0,-2-1-861,1-1 861,-2-2 0,0-1-1531,-1-1 1531,0-2 0,-1 0-384,-13 4 1,-1 0 383,17-8 234,-19 9 1,1-1-235,27-11 0,-15 7 0,12-2 0,-5 4 451,-14 7-451,9-2 1892,-5 6-1892,-10 3 1796,8 2-1796,-3 6 0,-9 0 68,9 6-68,0 4 0,-9 0 0,11 5-2259,14 11 2259,-16-10 0,21 10-187,-6-8 187,-10-7 0,15 3 0,6-5 0,-14-6 0,16 2 0,2-7-2015,-14-2 2015,-18-1 0,-1-1 0,15-3-41,-1-2 41,0-2 1401,0-1-1401,0-3 0,-2-2-1342,0-1 1342,-1-1 0,-1-1 1206,17-8-1206,-16 7-45,-2 0 0,-1 1 45,-1 0 53,17-6-53,-25 11 0,-11 4 0,4 1 495,-11 4-495,-2 3 2937,-1 1-2937,1 1 1372,5 7-1372,-4-2 90,6 5-90,-5-1 0,2 0 0,1 1 0,2 1 0,1-1 90,17 5-90,-5-4 0,15 2 0,11-4-2059,-9-4 2059,-16-3 0,2-1 45,4-3 0,0-1-45,23-1 0,-20 0 0,1-2-283,3-1 0,-2-1 283,-8 1 0,-1 0-575,12-3 0,-1 1 575,-12 0 0,-2 1 0,1 0 0,0-1 0,0 0 0,0 0 0,0 0 0,1 0 0,14-3 0,0 0 0,-11 2 0,0 0 0,10-1 0,2-1-45,11 0 0,-1 1-722,-21 3 0,-1 1 767,20-3 0,0 0 0,-16 4 0,-2 0 0,20 0 0,-21 0 0,0 1-45,-4 0 0,-1 1-45,17-2-90,9-2-90,-23 3 1151,-5 0-1601,-4 1 271,-4 0-1611,2-2 171,-8 1-270,1-1 1270,-10 0-1270,-3-1 2701,-3-2-542,-3-1 0,-4-3 0,-3 0 0</inkml:trace>
  <inkml:trace contextRef="#ctx0" brushRef="#br0" timeOffset="194567">27721 4354 8252,'1'-10'4588,"0"3"-3959,-1-1-449,0 4 540,0 2-360,-1 7-1,0 2 541,-2 15-450,0-3-91,0 7 361,0 4-450,1-8-90,1 7 90,0-10-180,2-2-1,-1-1 91,2-2-90,-1-1 0,2 1 0,0-4-90,0-1 0,-1-4 180,0-2 0,0 0 270,0-7-180,1-1-90,1-7 89,0-14-179,0 3 0,0-13 0,-2-7 0,-1 8-424,-2-11 424,0 13-90,-1 1 90,0 2 0,0 1 0,0 2 0,0-5 0,1 9 0,-1-3 89,0 9-179,1 5 90,0 1 155,0 4-245,2 4 0,0 1 0,3 9 0,1 0 0,3 7 0,0-1 0,2 3 0,0 0 0,2 1 0,0-1 0,1 1 0,1-2 0,-1-1 0,1-1 0,6 0 0,-5-5 0,15-1 0,-15-6 0,7-5 90,-7-8-90,-5 0 0,1-6 0,-4-7 0,-3 4 0,-1-8 0,-4 6 0,-1 1 0,0-1 0,-1 2 0,0 1 0,0 2 0,0 3 0,1 2 0,-1 3 0,1 0 0,0 4 0,0 1-90,1 9 90,0 2 0,0 7 0,1 12 0,0-3 0,1 11 0,2-6 0,0 1 0,1 1 0,1 2-496,2-1 496,1 2-180,2-2 0,1 0-180,2-1-90,1-2-269,0-2-1,2-1-269,2-4-1800,10 3 1080,-6-9-270,8 0-1799,1-9 2069,-5-5 1709,8-3 0,-8-3 0,1 0 0</inkml:trace>
  <inkml:trace contextRef="#ctx0" brushRef="#br0" timeOffset="194915">28524 4265 7353,'-9'-3'3868,"-6"0"-3419,4 1-89,-5 1 450,-1 6-451,4 1 1,-5 4 540,1 6-540,5-3-1,-2 6 1,6-4-90,3 0 0,0 1-90,3-1 0,2 0 0,6 4-91,1-4 1,5 2 0,8-4-90,-3-5 0,9 0 90,5-6-90,-6-3 0,8-2 0,-3-7 0,-8 1 90,4-5-90,-11 2 90,-3 1-90,-3-2 0,-3-1 0,-3 0 0,-2-1 0,-3 0 0,-3 0 0,-2 0-90,-7-5 90,1 6-90,-6-4 90,-2 5-90,4 5 0,-4-1-449,2 4 89,7 3-180,-2 0-899,7 1 360,5 1-180,1 1-180,5-1-1,2 0 1,4-2 1529,3 0 0,3-1 0,3 0 0</inkml:trace>
  <inkml:trace contextRef="#ctx0" brushRef="#br0" timeOffset="195333">29020 4077 7623,'-14'4'3238,"1"0"-2159,-9 5-629,4 0 0,-5 4 359,-2 8-449,7-4 90,-5 8 89,5 4-359,7-7 0,-1 8 90,9-3-180,3-7 0,5 4 0,8-5-90,-1-6 0,8 1 0,-3-8 0,3-3 0,2-3 90,2-3-90,1-3 0,11-10 0,-11 2 0,7-7 0,-6-8-593,-9 5 683,1-10-90,-8-7 0,-5 7 0,-2-12-203,-6-6 203,-2 12 180,-3-12 0,1 17 90,-1 3-90,-1 3 179,0 3 1,0 2 0,0 5-90,1 2 0,0 5 0,1 2-270,-4 5 0,3 5 754,-2 5-754,1 12 0,4 1 90,0 9 221,5 11-311,3-8 90,2 13-835,2-12 655,2 1 0,2 1 0,1-1-629,8 12-3176,-3-12 2996,6 8-271,-5-17-179,-1-2-360,2-4 0,-2-4-90,0-3 1799,7-4 0,-7-3 0,6-2 0</inkml:trace>
  <inkml:trace contextRef="#ctx0" brushRef="#br0" timeOffset="195932">29300 4058 8612,'-6'-4'3058,"1"0"-2878,5 4-90,4 0 0,1 1-90,4-1 90,1 0 0,8-1-90,-4-1 0,7-1 90,-6 0-90,-1-1 0,0-1 0,-2 0 0,0 0 90,-2-1-90,-1-1 0,-1 0 90,-3 0 90,1-3-90,-3 2 90,-2-3-90,-2 5 89,-1 1 1,-1 0 0,-2 2 90,-6 1-180,1 2 0,-5 2 90,-4 6 0,4 0-90,-5 4 90,0 5-180,6-3 90,-4 6 0,9-4 89,-1 9-89,6-6 0,0 6 0,8-1 0,2-6 0,5 4 0,9-3-90,-3-7 0,9 2 90,9-7-90,-6-4 0,11-2 0,-9-5 0,1-3 90,2-2-90,1-3 0,14-12-1507,-11 4 1507,9-10 0,-6-6 90,-12 7-90,5-13 0,-15 11 0,-3-2 90,-3-1-673,-3 0 673,-5 0 269,-2 2-2848,-3 0 2848,-3 3 1,-2 1 1350,-8-5-1350,2 10-91,-6-4 91,-3 10-90,3 8-180,-5 1 90,-1 14 608,6 3-788,-5 9 179,3 12-179,6-5 3328,-2 11-3238,7 7-3288,4-10 3198,3 13 0,4-14 0,3 2-90,2-1 1,2 0-1,1 0-540,8 14 90,-4-12-584,1 0 0,0-2 44,0 0-89,8 16-1800,-10-20 1350,-5-8 90,0 3 2377,-6-4 0,-4-5 0,-3 3 0</inkml:trace>
  <inkml:trace contextRef="#ctx0" brushRef="#br0" timeOffset="196333">28274 4907 8252,'-46'22'4228,"12"-7"-3149,-14 9-629,24-12 90,-2 2-91,13-7 91,3-2-90,2-1 0,4-1-181,3 0 451,10-4-360,3-2-90,13-2 359,24-9-449,-2 0-719,-12 3 1,3 0 807,13-5 1,2 0-1698,-9 2 1,2 1 1517,16-5 0,4-1 0,-16 5 0,2-1 0,-2 2-1060,11-4 0,0 1 1000,-7 1 0,2-1 0,-2 2-709,5-2 1,-1 1 723,1 0 0,-1 0-391,1 0 0,-1 0 391,1 1 0,-1-1 0,-1 1 0,1 0-45,-2 1 0,0-1 45,0 1 0,-2 1-45,0 0 0,-2 0 44,-2 1 1,2 0-15,-8 2 0,2-1 0,-3 1-30,5 0 0,-1-1 378,11-1 1,0 0-334,-12 2 0,-3 1-45,17-3 0,-25 5 0,-2 0-90,10-1 1290,-15 3-1290,1 0 1893,-14 4-1983,-7 0 2786,-4 3-3685,-12 4 912,-4 0-1092,-8 3-540,-1-2-270,-4 1-3018,-5 1 2928,-2 1 180,-3 0 1769,-2 2 0,-2 0 0,1 0 0</inkml:trace>
  <inkml:trace contextRef="#ctx0" brushRef="#br0" timeOffset="350383">17810 1334 8702,'-8'19'3688,"3"-6"-3508,-2 13 90,3-8-90,1 3-218,0 4 308,1 4 0,1 6 0,1 6-1074,1 6 984,1 8 0,1 7-1088,-2-28 0,0 1 953,1 2 0,-1 3 0,1 22 0,0 1-972,-1-13 0,-1 1 927,1-7 0,0 1 0,0 2 0,0 0 0,0 0 0,-1-1 0,1 7 0,1 0 30,-1-8 0,0 1 0,1 0-508,1 18 0,0-2 478,0-16 0,0 0 0,0 11 0,1 0-135,1-7 0,0-2-462,-2-13 1,1 0 506,1 8 0,0-1-360,3 9 949,1-5-949,-1-6 1145,-1-5-1324,0-4-900,-1 1 539,-3-11 1084,-2-1-94,-7-14 0,-1-7 0,-5-3 0</inkml:trace>
  <inkml:trace contextRef="#ctx0" brushRef="#br0" timeOffset="350818">16939 3107 7982,'-10'-5'4588,"5"3"-4318,0-2-90,7 3 89,2-1 181,11-2-180,1 1 90,11-3 359,18-1-89,18-4-798,-30 6 1,2 0 437,18-4 0,1-1-953,-17 4 1,0-1 727,13-2 0,4-1 135,10-3 0,0 0-1336,-11 2 0,1-1 1185,-7 2 1,3-1 0,2 0 0,7-2 0,2-1 0,-3 1-658,-10 2 0,-2 1 0,3-1 628,13-4 0,3 1 0,2-2 0,-15 4 0,2 0 0,-1-1 0,-2 2-367,5-2 0,-2 0 1,3 0 366,-3 1 0,4-1 0,-1 0 0,-3 1 0,3 0 0,-4 0 0,0 1 0,3-1 0,-1 1 0,1-1-184,0 1 1,1 0-1,-1-1 184,-1 1 0,1 0 0,3-1-27,-1 0 1,4 0 0,0 0 0,-3 0 26,4-1 0,-4 1 0,3 0 0,-4 1 0,2-1 0,0 0 0,-4 1 0,-3 0 0,-3 1 0,2 0 0,-1 0 0,2-1 0,0 1 0,-3 0 0,1 0 0,-2 0 0,1 0 129,12-2 0,2-1 0,-6 1-129,0 1 0,-5 0-45,-2 1 0,-1 0 45,-4 2 0,-2-1 0,-3 1 0,-1 0 536,-4 1 0,-1 1-536,28-6 1163,-9 3-1433,-9 1-1026,4-2 757,-17 4-1,4-1 1264,-14 2-1444,-8 2 49,-1-1-1398,-11 2 1443,-4 1-813,-5 2 2287,-9 1 0,2 1 0,-6 1 0</inkml:trace>
  <inkml:trace contextRef="#ctx0" brushRef="#br0" timeOffset="358337">18041 2698 7803,'6'-3'1529,"-2"0"-1259,-3 1-91,1-2 1,0 0 0,0 0 90,1-1 90,1-4-180,0 1 0,1-3 0,-2 1-1,2 0-89,0 0 90,0-2 180,4-7-270,-3 5 90,4-7 90,-1-1-90,-2 4-90,3-7 0,-3 6 89,5-9-89,-3 5 90,3-7-3392,0 0 3302,-2 6 0,2-6-91,-1 2 91,-2 7-90,2-4 180,1 3-90,-4 6-90,2-2 90,-1 3-90,-2 6 0,1-2 3393,-2 6-3393,-1 1 360,2 2-270,1 3 0,0 1 179,5 9-89,-3-2-90,5 7 180,1 4-180,-4-4-90,4 5 90,0-1-90,-3-5 90,4 2-90,-1-5 0,-4-5 90,3 1 0,0-6-90,-3-3 0,4-2 90,0-9 0,-3 1-90,4-6 180,-5 2 0,5-13-91,-4 6 1,4-10 90,-1-4-90,-5 8 0,4-9-90,-2 2 90,-2 9-90,2-6 0,-1 6 90,-4 7-90,2-2 0,-3 6 90,-2 6-90,1-1 0,-2 5 0,1 3 90,1 0-90,1 2 90,1 3 90,7 3-180,-4 0 0,5 3 90,1 3-90,-4-3 0,4 3 0,2-1 0,-4-3 0,6 1 90,1-2-90,-5-4 0,5 1 0,1-5 0,-5-1 0,5-3 0,-7 0 0,1-2 0,-2-2 0,1-2 0,-1 0 0,-1-1 0,1-1 0,-2-2 0,1-1 0,4-11 0,-6 4 0,5-8 0,-2-5 0,-4 8 0,4-10 0,-2 3 0,-4 10 0,2-5 0,-4 13 0,-1 3 0,-1 2 0,0 2 0,-2 3 0,0 1 0,0 1 0,0 3 0,1 1 0,3 4 0,0 1 90,3 4-90,4 5 0,-3-3 0,4 5 0,2-1 90,-3-3-90,6 2 90,4-4-90,-4-3 0,8 0-90,3-4 90,-7-3 0,8-1 0,0-4-90,-8 0 90,8-3 0,6-9 90,-15 6-90,13-8 0,-13 2 0,-6 4 90,5-5-90,-3-3 0,-5 5 0,5-7 0,-1-1 0,-4 6 0,3-4 0,-2 2 0,-4 7 0,2-3 0,-5 8 0,0 2 0,-1 0 0,-1 2 0,0 1-90,4 2 90,-1 1 0,2 3-90,3 6 90,-4-1-90,6 4-450,2 2 0,-2-2-179,5 3-1350,4-1 450,-5-3-180,6 2-1799,0-1 3598,-7-3 0,6 2 0,-9-4 0</inkml:trace>
  <inkml:trace contextRef="#ctx0" brushRef="#br0" timeOffset="359501">19465 2972 10951,'3'1'809,"1"0"-539,-3 1-180,0-1 0,2 0 0,0 0 0,1 0 90,2 0-90,1 1 0,0 0 0,3 1 0,1 0 0,0 1 0,1 2-1,0 1 1,1 1-90,-1 3 90,0 1 90,4 10-90,-4-4 0,2 8 0,-1 6 0,-3-6-90,1 9 90,-1 3-90,-2-7-262,0 11 352,-2-12 0,-1 1 90,-1 2-90,0 1 89,-1 18-89,-1-11 0,-1 12-90,-4 2 0,0-13-1023,-3 13 1023,0-18 0,-5 16 0,2-12 0,-4 11 0,2-16-2936,0-1 2936,-1 0 0,0 0-1964,-7 16 1964,4-13 104,-4 11-104,1-5 56,4-11-56,-3 6 1741,2-6-1921,3-10 0,-2 4 2365,3-7-2725,3-7-179,-1 0-1440,1-6 1502,1-3-782,-2-2 1543,2-4 1,-1-2-1,1-2 1</inkml:trace>
  <inkml:trace contextRef="#ctx0" brushRef="#br0" timeOffset="359901">19211 4132 11760,'5'1'1080,"2"5"-810,-2 1-1,3 4 361,0 7-270,0-3-90,1 6-90,-2-3-1,0 2 91,1 0-90,-1 2 180,4 11-270,-3-8 0,3 8 0,-4-10 0,4 8 0,-3-7-90,3 5 90,2-3 0,-3-7-90,4 2 90,3-4 0,-3-7-90,5 1 89,3-8-89,-4-2 0,7-4 0,-5-4 0,3-4 0,0-2-89,3-4-91,15-14-180,-8 6-747,12-10 657,-12 8-719,15-11 539,-11 9-270,9-7-1528,-5 4 899,-11 8 90,6-4 1439,-15 9 0,-1 2 0,-2 0 0</inkml:trace>
  <inkml:trace contextRef="#ctx0" brushRef="#br0" timeOffset="370216">20110 6915 8882,'-1'-6'4317,"-1"1"-3957,1 4 450,0 2-450,0 0-1,-1 1-89,0 1 0,1 0 0,-2 2-90,1 2 0,-2 2 269,-2 12-269,0-3 180,-1 9-3212,-2 8 3122,2-6 0,-2 12-42,-1 4-228,2-8 180,-3 12 270,1 3-271,3-10 91,-2 12-852,5-16 762,0 0-90,1-2 0,1 0 0,1-3 0,1 0-90,1-4 90,1-1 2860,1-3-2860,5 6 60,0-9-60,3 3 1159,4-5-1159,-4-7-90,6 1 90,3-5-90,-3-4 0,7 0 90,4-7-90,-5 0 0,9-4 0,3-3 0,-8 1 0,9-3 0,-11 3 296,-1 0-296,0 1 0,-2 0-90,-1 1 90,-2 1 0,-3 1-90,-2 0 0,-3 1-180,2 0 0,-6 2 0,1 0-539,-4 1 269,-2 0-3687,-1 0 3237,-4 3 91,1-3-181,-2 2 1,0-2-180,0 0-91,-1 0 91,0-1 1259,0 0 0,0-1 0,1-1 0</inkml:trace>
  <inkml:trace contextRef="#ctx0" brushRef="#br0" timeOffset="371285">20784 7581 7623,'0'-4'5217,"1"1"-4768,0 1 811,0 2-901,0 2 91,0 1 360,2 7-360,0-1-91,0 5 541,2 7-630,-1-3-1,1 8-89,-2-7 0,0 2-90,0 0-90,-1-1 0,1 1 0,-1-1 0,0 0 0,-1-1 0,0-2 0,1 4 0,-1-8 0,0 2 360,0-7-180,-1-3 450,1-1-451,-4-11 1,0-1 90,-5-19-180,1 6-90,-3-11 90,2 4 0,0-2 0,0-3-90,1-1 90,0-1 90,0-13-90,1 13 0,0-8 90,1 7-90,2 11 0,-1-5 89,1 9-179,2 7 90,-1-1-90,1 8 0,1 1 90,0 3-90,1 0 0,1 3 0,2 3 0,1 3 0,2 3 90,2 3-3482,5 12 3392,-1-2 0,4 8-283,5 7 283,-4-8 0,7 9 0,3 0 0,-6-10 0,8 7 0,-1-3 0,-6-10 0,5 5 0,-10-11 0,-2-1 0,0-3 0,-2-1 0,-3-2 0,-1-3 0,-3 0 0,-1-1 3251,-2-1-3251,-2 1 424,-3-2-424,-1 0 0,-9-2 0,0 0 0,-8 0 0,1 0 0,-3 1 0,-2 1 0,-3 1-90,-15 4 90,9-1 0,-10 3 90,2 0-90,11-3 0,-6 2 0,8-1 0,9-4 0,-1 2 0,10-4 0,2-2 0,5 0-90,0-3 90,9-5 0,0-1 0,5-5 0,8-9 0,-2 3-90,7-10 90,4-6 0,-6 6 0,6-12 0,0-4-2509,-8 9 2509,6-10 0,-11 15 0,0 1 0,-3 2 0,-1 3 0,-2 2 0,0-3 0,-4 8 0,1 0 0,-5 7 2599,0 6-2599,-1 2 0,-2 11 0,-1 4 90,-1 8-90,-1 2 0,-1 5 0,-1 3 0,0 3-623,-1 2 623,-1 3 0,0 1 90,-1 0-90,1 1 0,-1 0-3186,1-1 3186,1-1 0,1-1-2130,-2 13 2130,3-14 0,0 8 0,2-7 0,1-11 0,0 3 189,2-7-189,0-8 2178,0 2-2627,0-7 3571,0-3-3572,-1 0-899,0-3-1170,0-2 1350,0-2 0,0 1 89,0-2 1,-1 1-1170,-2 1 1080,0 1-1,-3 2 1170,-2 4 0,2 0 0,-3 1 0</inkml:trace>
  <inkml:trace contextRef="#ctx0" brushRef="#br0" timeOffset="372099">20733 8412 7443,'-3'9'3778,"1"-3"-3239,1 2-89,0-2 0,1-2-90,1 0 89,-1-1-89,2 0 180,0 0-90,0-2-1,2 0 1,1-1 360,8-3-541,-1 0 91,5-5 0,10-5-90,-5 0-180,11-5 0,7-5 0,-9 4 90,11-7-180,0 0 90,-11 6-409,8-5 319,-15 9 90,-2 2-90,-2 2 0,-2 0 90,2-1-90,-6 4 0,0 0 0,-7 5 0,-1 1 0,-2 1 0,-2 0 318,-1 2-318,-3 4 90,-10 8-90,0 1 0,-6 4 0,4-5 0,-2 0 0,-1 2 0,-2 1 0,-12 9 0,5-6-410,-9 8 410,8-8 0,0 1 0,0 0-493,1 0 493,1 1-3093,-9 5 3093,10-6 0,-4 4 261,7-6-261,7-5 0,0 1 0,6-5 343,4-3-343,1 0 3392,3-3-3392,1-2 0,2-1 0,3-1 90,1-2-90,4-2 0,3-2 0,3-3 90,14-10-90,-5 4 0,11-8 0,-11 7 0,12-9 0,-10 7 0,8-6 0,-6 4 90,-10 7-90,3-2 0,-8 6 0,-5 3 0,-1 2 0,-5 2 0,-2 3 0,-2 0 0,-2 4 0,-2 1 90,-3 3 0,-4 6-90,0-1 0,-5 6 0,1-2 0,-8 8-402,3-3 402,-8 6-3259,-1 3 3259,6-7 0,-6 6-399,4 0 399,8-8 0,-4 5 0,8-4 253,4-7-253,1 4 0,4-5 0,3-6 0,1 2 3186,2-7-3186,2-1 621,1-1-621,3-2 0,4-2 0,9-5 0,-2-1 0,7-5 0,6-6 0,-7 4 0,8-7 0,0-1 0,-7 4 0,6-5 180,-3 1-180,-9 7 0,3-3 0,-6 5 0,-6 6 0,-1-1 0,-6 6 0,-3 1-360,0 1 360,-5 3-629,0 0-181,-5 3-179,2 0-541,-3 0-2247,-4 3 1798,2-2 90,-2 2 1889,4-1 0,0-2 0,1 1 0</inkml:trace>
  <inkml:trace contextRef="#ctx0" brushRef="#br1" timeOffset="581495">22652 13103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netflix-techblog/studio-production-data-science-646ee2cc21a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towardsdatascience.com/one-feature-attribution-method-to-supposedly-rule-them-all-shapley-values-f3e04534983d"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linkedin.com/pulse/2018-gartner-hype-cycles-emerging-technologies-data-science-nam-l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40" name="Google Shape;14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u="sng">
                <a:solidFill>
                  <a:schemeClr val="hlink"/>
                </a:solidFill>
                <a:hlinkClick r:id="rId3"/>
              </a:rPr>
              <a:t>https://medium.com/netflix-techblog/studio-production-data-science-646ee2cc21a1</a:t>
            </a:r>
            <a:endParaRPr sz="1200" b="0" i="0" u="none" strike="noStrike" cap="none">
              <a:solidFill>
                <a:schemeClr val="dk1"/>
              </a:solidFill>
              <a:latin typeface="Calibri"/>
              <a:ea typeface="Calibri"/>
              <a:cs typeface="Calibri"/>
              <a:sym typeface="Calibri"/>
            </a:endParaRPr>
          </a:p>
        </p:txBody>
      </p:sp>
      <p:sp>
        <p:nvSpPr>
          <p:cNvPr id="444" name="Google Shape;44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Sam’s email account contains 9671 genuine emails and 329 spam emails.</a:t>
            </a:r>
            <a:endParaRPr/>
          </a:p>
          <a:p>
            <a:pPr marL="0" lvl="0" indent="0" algn="l" rtl="0">
              <a:spcBef>
                <a:spcPts val="0"/>
              </a:spcBef>
              <a:spcAft>
                <a:spcPts val="0"/>
              </a:spcAft>
              <a:buNone/>
            </a:pPr>
            <a:r>
              <a:rPr lang="en-US" sz="1200">
                <a:solidFill>
                  <a:schemeClr val="dk2"/>
                </a:solidFill>
                <a:latin typeface="Montserrat"/>
                <a:ea typeface="Montserrat"/>
                <a:cs typeface="Montserrat"/>
                <a:sym typeface="Montserrat"/>
              </a:rPr>
              <a:t>Let’s build a spam classifier that classifies all emails as genuine</a:t>
            </a:r>
            <a:endParaRPr/>
          </a:p>
        </p:txBody>
      </p:sp>
      <p:sp>
        <p:nvSpPr>
          <p:cNvPr id="1574" name="Google Shape;1574;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101</a:t>
            </a:fld>
            <a:endParaRPr/>
          </a:p>
        </p:txBody>
      </p:sp>
    </p:spTree>
    <p:extLst>
      <p:ext uri="{BB962C8B-B14F-4D97-AF65-F5344CB8AC3E}">
        <p14:creationId xmlns:p14="http://schemas.microsoft.com/office/powerpoint/2010/main" val="29966736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3" name="Google Shape;1613;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102</a:t>
            </a:fld>
            <a:endParaRPr/>
          </a:p>
        </p:txBody>
      </p:sp>
    </p:spTree>
    <p:extLst>
      <p:ext uri="{BB962C8B-B14F-4D97-AF65-F5344CB8AC3E}">
        <p14:creationId xmlns:p14="http://schemas.microsoft.com/office/powerpoint/2010/main" val="7574422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1" name="Google Shape;1621;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There is not much difference between the accuracies of the dumb model and our original model.</a:t>
            </a:r>
            <a:endParaRPr/>
          </a:p>
        </p:txBody>
      </p:sp>
      <p:sp>
        <p:nvSpPr>
          <p:cNvPr id="1622" name="Google Shape;1622;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extLst>
      <p:ext uri="{BB962C8B-B14F-4D97-AF65-F5344CB8AC3E}">
        <p14:creationId xmlns:p14="http://schemas.microsoft.com/office/powerpoint/2010/main" val="3522641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3" name="Google Shape;166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104</a:t>
            </a:fld>
            <a:endParaRPr/>
          </a:p>
        </p:txBody>
      </p:sp>
    </p:spTree>
    <p:extLst>
      <p:ext uri="{BB962C8B-B14F-4D97-AF65-F5344CB8AC3E}">
        <p14:creationId xmlns:p14="http://schemas.microsoft.com/office/powerpoint/2010/main" val="28206130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7" name="Google Shape;1717;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718" name="Google Shape;1718;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105</a:t>
            </a:fld>
            <a:endParaRPr/>
          </a:p>
        </p:txBody>
      </p:sp>
    </p:spTree>
    <p:extLst>
      <p:ext uri="{BB962C8B-B14F-4D97-AF65-F5344CB8AC3E}">
        <p14:creationId xmlns:p14="http://schemas.microsoft.com/office/powerpoint/2010/main" val="19445724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3" name="Google Shape;1743;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4" name="Google Shape;1744;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extLst>
      <p:ext uri="{BB962C8B-B14F-4D97-AF65-F5344CB8AC3E}">
        <p14:creationId xmlns:p14="http://schemas.microsoft.com/office/powerpoint/2010/main" val="5190321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2" name="Google Shape;175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a:p>
        </p:txBody>
      </p:sp>
      <p:sp>
        <p:nvSpPr>
          <p:cNvPr id="1753" name="Google Shape;1753;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107</a:t>
            </a:fld>
            <a:endParaRPr/>
          </a:p>
        </p:txBody>
      </p:sp>
    </p:spTree>
    <p:extLst>
      <p:ext uri="{BB962C8B-B14F-4D97-AF65-F5344CB8AC3E}">
        <p14:creationId xmlns:p14="http://schemas.microsoft.com/office/powerpoint/2010/main" val="7083932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6" name="Google Shape;1776;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number of correct and incorrect predictions are summarized with count values and broken down by each class.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confusion matrix shows the ways in which your classification model is confused when it makes predictions.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It gives you insight not only into the errors being made by your classifier but more importantly the types of errors that are being made.</a:t>
            </a:r>
            <a:endParaRPr b="0"/>
          </a:p>
        </p:txBody>
      </p:sp>
      <p:sp>
        <p:nvSpPr>
          <p:cNvPr id="1777" name="Google Shape;1777;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108</a:t>
            </a:fld>
            <a:endParaRPr/>
          </a:p>
        </p:txBody>
      </p:sp>
    </p:spTree>
    <p:extLst>
      <p:ext uri="{BB962C8B-B14F-4D97-AF65-F5344CB8AC3E}">
        <p14:creationId xmlns:p14="http://schemas.microsoft.com/office/powerpoint/2010/main" val="4513479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3" name="Google Shape;180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4" name="Google Shape;180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109</a:t>
            </a:fld>
            <a:endParaRPr/>
          </a:p>
        </p:txBody>
      </p:sp>
    </p:spTree>
    <p:extLst>
      <p:ext uri="{BB962C8B-B14F-4D97-AF65-F5344CB8AC3E}">
        <p14:creationId xmlns:p14="http://schemas.microsoft.com/office/powerpoint/2010/main" val="12837675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2" name="Google Shape;1852;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there are three classes,</a:t>
            </a:r>
            <a:endParaRPr/>
          </a:p>
        </p:txBody>
      </p:sp>
      <p:sp>
        <p:nvSpPr>
          <p:cNvPr id="1853" name="Google Shape;1853;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110</a:t>
            </a:fld>
            <a:endParaRPr/>
          </a:p>
        </p:txBody>
      </p:sp>
    </p:spTree>
    <p:extLst>
      <p:ext uri="{BB962C8B-B14F-4D97-AF65-F5344CB8AC3E}">
        <p14:creationId xmlns:p14="http://schemas.microsoft.com/office/powerpoint/2010/main" val="79151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Put Netflix engineering blog medium(Netflix blog)</a:t>
            </a:r>
            <a:endParaRPr sz="1200" b="0" i="0" u="none" strike="noStrike" cap="none">
              <a:solidFill>
                <a:schemeClr val="dk1"/>
              </a:solidFill>
              <a:latin typeface="Calibri"/>
              <a:ea typeface="Calibri"/>
              <a:cs typeface="Calibri"/>
              <a:sym typeface="Calibri"/>
            </a:endParaRPr>
          </a:p>
        </p:txBody>
      </p:sp>
      <p:sp>
        <p:nvSpPr>
          <p:cNvPr id="462" name="Google Shape;46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876" name="Google Shape;1876;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111</a:t>
            </a:fld>
            <a:endParaRPr/>
          </a:p>
        </p:txBody>
      </p:sp>
    </p:spTree>
    <p:extLst>
      <p:ext uri="{BB962C8B-B14F-4D97-AF65-F5344CB8AC3E}">
        <p14:creationId xmlns:p14="http://schemas.microsoft.com/office/powerpoint/2010/main" val="12997506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6" name="Google Shape;1916;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Sam’s email account contains 9671 genuine emails and 329 spam emails.</a:t>
            </a:r>
            <a:endParaRPr/>
          </a:p>
          <a:p>
            <a:pPr marL="0" lvl="0" indent="0" algn="l" rtl="0">
              <a:spcBef>
                <a:spcPts val="0"/>
              </a:spcBef>
              <a:spcAft>
                <a:spcPts val="0"/>
              </a:spcAft>
              <a:buNone/>
            </a:pPr>
            <a:r>
              <a:rPr lang="en-US" sz="1200">
                <a:solidFill>
                  <a:schemeClr val="dk2"/>
                </a:solidFill>
                <a:latin typeface="Montserrat"/>
                <a:ea typeface="Montserrat"/>
                <a:cs typeface="Montserrat"/>
                <a:sym typeface="Montserrat"/>
              </a:rPr>
              <a:t>Let’s build a spam classifier that classifies all emails as genuine</a:t>
            </a:r>
            <a:endParaRPr/>
          </a:p>
        </p:txBody>
      </p:sp>
      <p:sp>
        <p:nvSpPr>
          <p:cNvPr id="1917" name="Google Shape;1917;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extLst>
      <p:ext uri="{BB962C8B-B14F-4D97-AF65-F5344CB8AC3E}">
        <p14:creationId xmlns:p14="http://schemas.microsoft.com/office/powerpoint/2010/main" val="30058626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3" name="Google Shape;1953;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954" name="Google Shape;1954;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extLst>
      <p:ext uri="{BB962C8B-B14F-4D97-AF65-F5344CB8AC3E}">
        <p14:creationId xmlns:p14="http://schemas.microsoft.com/office/powerpoint/2010/main" val="3714449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4" name="Google Shape;1994;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995" name="Google Shape;1995;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extLst>
      <p:ext uri="{BB962C8B-B14F-4D97-AF65-F5344CB8AC3E}">
        <p14:creationId xmlns:p14="http://schemas.microsoft.com/office/powerpoint/2010/main" val="1666369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8" name="Google Shape;2028;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029" name="Google Shape;2029;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115</a:t>
            </a:fld>
            <a:endParaRPr/>
          </a:p>
        </p:txBody>
      </p:sp>
    </p:spTree>
    <p:extLst>
      <p:ext uri="{BB962C8B-B14F-4D97-AF65-F5344CB8AC3E}">
        <p14:creationId xmlns:p14="http://schemas.microsoft.com/office/powerpoint/2010/main" val="6150469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0" name="Google Shape;2060;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1" name="Google Shape;2061;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extLst>
      <p:ext uri="{BB962C8B-B14F-4D97-AF65-F5344CB8AC3E}">
        <p14:creationId xmlns:p14="http://schemas.microsoft.com/office/powerpoint/2010/main" val="6825113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9" name="Google Shape;2109;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Recall and Precision are disjoint sets of measures.</a:t>
            </a:r>
            <a:endParaRPr>
              <a:latin typeface="Content"/>
              <a:ea typeface="Content"/>
              <a:cs typeface="Content"/>
              <a:sym typeface="Content"/>
            </a:endParaRPr>
          </a:p>
        </p:txBody>
      </p:sp>
      <p:sp>
        <p:nvSpPr>
          <p:cNvPr id="2110" name="Google Shape;2110;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117</a:t>
            </a:fld>
            <a:endParaRPr/>
          </a:p>
        </p:txBody>
      </p:sp>
    </p:spTree>
    <p:extLst>
      <p:ext uri="{BB962C8B-B14F-4D97-AF65-F5344CB8AC3E}">
        <p14:creationId xmlns:p14="http://schemas.microsoft.com/office/powerpoint/2010/main" val="36208638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5" name="Google Shape;2145;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Recall and Precision are disjoint sets of measures.</a:t>
            </a:r>
            <a:endParaRPr>
              <a:latin typeface="Content"/>
              <a:ea typeface="Content"/>
              <a:cs typeface="Content"/>
              <a:sym typeface="Content"/>
            </a:endParaRPr>
          </a:p>
        </p:txBody>
      </p:sp>
      <p:sp>
        <p:nvSpPr>
          <p:cNvPr id="2146" name="Google Shape;2146;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118</a:t>
            </a:fld>
            <a:endParaRPr/>
          </a:p>
        </p:txBody>
      </p:sp>
    </p:spTree>
    <p:extLst>
      <p:ext uri="{BB962C8B-B14F-4D97-AF65-F5344CB8AC3E}">
        <p14:creationId xmlns:p14="http://schemas.microsoft.com/office/powerpoint/2010/main" val="38891881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1" name="Google Shape;2181;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Content"/>
              <a:ea typeface="Content"/>
              <a:cs typeface="Content"/>
              <a:sym typeface="Content"/>
            </a:endParaRPr>
          </a:p>
        </p:txBody>
      </p:sp>
      <p:sp>
        <p:nvSpPr>
          <p:cNvPr id="2182" name="Google Shape;2182;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119</a:t>
            </a:fld>
            <a:endParaRPr/>
          </a:p>
        </p:txBody>
      </p:sp>
    </p:spTree>
    <p:extLst>
      <p:ext uri="{BB962C8B-B14F-4D97-AF65-F5344CB8AC3E}">
        <p14:creationId xmlns:p14="http://schemas.microsoft.com/office/powerpoint/2010/main" val="4987666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6" name="Google Shape;2216;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217" name="Google Shape;2217;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120</a:t>
            </a:fld>
            <a:endParaRPr/>
          </a:p>
        </p:txBody>
      </p:sp>
    </p:spTree>
    <p:extLst>
      <p:ext uri="{BB962C8B-B14F-4D97-AF65-F5344CB8AC3E}">
        <p14:creationId xmlns:p14="http://schemas.microsoft.com/office/powerpoint/2010/main" val="45673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1" name="Google Shape;2261;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262" name="Google Shape;2262;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121</a:t>
            </a:fld>
            <a:endParaRPr/>
          </a:p>
        </p:txBody>
      </p:sp>
    </p:spTree>
    <p:extLst>
      <p:ext uri="{BB962C8B-B14F-4D97-AF65-F5344CB8AC3E}">
        <p14:creationId xmlns:p14="http://schemas.microsoft.com/office/powerpoint/2010/main" val="35123784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0" name="Google Shape;2310;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311" name="Google Shape;2311;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122</a:t>
            </a:fld>
            <a:endParaRPr/>
          </a:p>
        </p:txBody>
      </p:sp>
    </p:spTree>
    <p:extLst>
      <p:ext uri="{BB962C8B-B14F-4D97-AF65-F5344CB8AC3E}">
        <p14:creationId xmlns:p14="http://schemas.microsoft.com/office/powerpoint/2010/main" val="41638544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1" name="Google Shape;2361;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2" name="Google Shape;2362;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123</a:t>
            </a:fld>
            <a:endParaRPr/>
          </a:p>
        </p:txBody>
      </p:sp>
    </p:spTree>
    <p:extLst>
      <p:ext uri="{BB962C8B-B14F-4D97-AF65-F5344CB8AC3E}">
        <p14:creationId xmlns:p14="http://schemas.microsoft.com/office/powerpoint/2010/main" val="17739831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0" name="Google Shape;2370;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Let’s say we searched on Google for “what is precision and recall?” and in less than a minute I have about 12.1 million results.</a:t>
            </a:r>
            <a:endParaRPr/>
          </a:p>
          <a:p>
            <a:pPr marL="0" lvl="0" indent="0" algn="l" rtl="0">
              <a:spcBef>
                <a:spcPts val="0"/>
              </a:spcBef>
              <a:spcAft>
                <a:spcPts val="0"/>
              </a:spcAft>
              <a:buNone/>
            </a:pPr>
            <a:r>
              <a:rPr lang="en-US">
                <a:latin typeface="Content"/>
                <a:ea typeface="Content"/>
                <a:cs typeface="Content"/>
                <a:sym typeface="Content"/>
              </a:rPr>
              <a:t>Let’s say out of these 12.1 million results, the relevant links to my question were about 2 million. Assuming there were also about 6 million more results that were relevant but weren’t returned by Google, for such system we would say that it has a precision of 2M/12.1M and a recall of 2M/8M.</a:t>
            </a:r>
            <a:endParaRPr/>
          </a:p>
        </p:txBody>
      </p:sp>
      <p:sp>
        <p:nvSpPr>
          <p:cNvPr id="2371" name="Google Shape;2371;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124</a:t>
            </a:fld>
            <a:endParaRPr/>
          </a:p>
        </p:txBody>
      </p:sp>
    </p:spTree>
    <p:extLst>
      <p:ext uri="{BB962C8B-B14F-4D97-AF65-F5344CB8AC3E}">
        <p14:creationId xmlns:p14="http://schemas.microsoft.com/office/powerpoint/2010/main" val="13067906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8" name="Google Shape;2408;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9" name="Google Shape;2409;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51012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1" name="Google Shape;2421;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2" name="Google Shape;2422;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7164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6" name="Google Shape;2436;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7" name="Google Shape;2437;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104235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8" name="Google Shape;269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John goes to a bank for a car loan. But his loan application gets rejected.</a:t>
            </a:r>
            <a:endParaRPr/>
          </a:p>
          <a:p>
            <a:pPr marL="0" lvl="0" indent="0" algn="l" rtl="0">
              <a:spcBef>
                <a:spcPts val="0"/>
              </a:spcBef>
              <a:spcAft>
                <a:spcPts val="0"/>
              </a:spcAft>
              <a:buNone/>
            </a:pPr>
            <a:r>
              <a:rPr lang="en-US"/>
              <a:t>He wants to speak to the manager who just replies that it is just an output of ML model and he cant explain why?</a:t>
            </a:r>
            <a:endParaRPr/>
          </a:p>
        </p:txBody>
      </p:sp>
      <p:sp>
        <p:nvSpPr>
          <p:cNvPr id="2699" name="Google Shape;269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37030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3" name="Google Shape;2713;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4" name="Google Shape;2714;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24639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8" name="Google Shape;2728;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manager has an explainer which can explain that the model rejected the application due to poor credit score.</a:t>
            </a:r>
            <a:endParaRPr/>
          </a:p>
        </p:txBody>
      </p:sp>
      <p:sp>
        <p:nvSpPr>
          <p:cNvPr id="2729" name="Google Shape;2729;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063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4" name="Google Shape;2744;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5" name="Google Shape;2745;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27449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6" name="Google Shape;2756;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https://towardsdatascience.com/one-feature-attribution-method-to-supposedly-rule-them-all-shapley-values-f3e04534983d</a:t>
            </a:r>
            <a:endParaRPr/>
          </a:p>
        </p:txBody>
      </p:sp>
      <p:sp>
        <p:nvSpPr>
          <p:cNvPr id="2757" name="Google Shape;2757;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75126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9" name="Google Shape;2769;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0" name="Google Shape;2770;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661500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4" name="Google Shape;2784;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5" name="Google Shape;2785;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91669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2" name="Google Shape;2802;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Glucose is linearly correlated with overall prediction</a:t>
            </a:r>
            <a:endParaRPr/>
          </a:p>
          <a:p>
            <a:pPr marL="0" lvl="0" indent="0" algn="l" rtl="0">
              <a:spcBef>
                <a:spcPts val="0"/>
              </a:spcBef>
              <a:spcAft>
                <a:spcPts val="0"/>
              </a:spcAft>
              <a:buNone/>
            </a:pPr>
            <a:r>
              <a:rPr lang="en-US"/>
              <a:t>** Ideally red and blue should be separate</a:t>
            </a:r>
            <a:endParaRPr/>
          </a:p>
          <a:p>
            <a:pPr marL="0" lvl="0" indent="0" algn="l" rtl="0">
              <a:spcBef>
                <a:spcPts val="0"/>
              </a:spcBef>
              <a:spcAft>
                <a:spcPts val="0"/>
              </a:spcAft>
              <a:buNone/>
            </a:pPr>
            <a:r>
              <a:rPr lang="en-US"/>
              <a:t>** This is a single conclusion but not very accurate. We need to look at the importance of other features as well. Additive conclusion</a:t>
            </a:r>
            <a:endParaRPr/>
          </a:p>
        </p:txBody>
      </p:sp>
      <p:sp>
        <p:nvSpPr>
          <p:cNvPr id="2803" name="Google Shape;2803;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07823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6" name="Google Shape;2816;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7" name="Google Shape;2817;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1156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**new venn diagram to be added (ask Lavi)</a:t>
            </a:r>
            <a:endParaRPr/>
          </a:p>
        </p:txBody>
      </p:sp>
      <p:sp>
        <p:nvSpPr>
          <p:cNvPr id="591" name="Google Shape;59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5" name="Google Shape;25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u="sng">
                <a:solidFill>
                  <a:schemeClr val="hlink"/>
                </a:solidFill>
                <a:hlinkClick r:id="rId3"/>
              </a:rPr>
              <a:t>https://www.linkedin.com/pulse/2018-gartner-hype-cycles-emerging-technologies-data-science-nam-le/</a:t>
            </a:r>
            <a:endParaRPr/>
          </a:p>
        </p:txBody>
      </p:sp>
      <p:sp>
        <p:nvSpPr>
          <p:cNvPr id="634" name="Google Shape;63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51" name="Google Shape;65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82" name="Google Shape;68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00" name="Google Shape;700;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18" name="Google Shape;71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50" name="Google Shape;75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67" name="Google Shape;76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0" name="Google Shape;28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6" name="Google Shape;91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https://www.youtube.com/watch?v=gn4nRCC9TwQ</a:t>
            </a:r>
            <a:endParaRPr/>
          </a:p>
          <a:p>
            <a:pPr marL="0" marR="0" lvl="0" indent="0" algn="l" rtl="0">
              <a:lnSpc>
                <a:spcPct val="100000"/>
              </a:lnSpc>
              <a:spcBef>
                <a:spcPts val="0"/>
              </a:spcBef>
              <a:spcAft>
                <a:spcPts val="0"/>
              </a:spcAft>
              <a:buClr>
                <a:schemeClr val="dk1"/>
              </a:buClr>
              <a:buSzPts val="1200"/>
              <a:buFont typeface="Arial"/>
              <a:buNone/>
            </a:pPr>
            <a:r>
              <a:rPr lang="en-IN" sz="1200" b="0" i="0">
                <a:solidFill>
                  <a:schemeClr val="dk1"/>
                </a:solidFill>
                <a:latin typeface="Arial"/>
                <a:ea typeface="Arial"/>
                <a:cs typeface="Arial"/>
                <a:sym typeface="Arial"/>
              </a:rPr>
              <a:t>Google's DeepMind AI just taught itself to walk</a:t>
            </a:r>
            <a:endParaRPr/>
          </a:p>
          <a:p>
            <a:pPr marL="457200" marR="0" lvl="0" indent="-228600" algn="l" rtl="0">
              <a:lnSpc>
                <a:spcPct val="100000"/>
              </a:lnSpc>
              <a:spcBef>
                <a:spcPts val="0"/>
              </a:spcBef>
              <a:spcAft>
                <a:spcPts val="0"/>
              </a:spcAft>
              <a:buSzPts val="1400"/>
              <a:buNone/>
            </a:pPr>
            <a:endParaRPr/>
          </a:p>
        </p:txBody>
      </p:sp>
      <p:sp>
        <p:nvSpPr>
          <p:cNvPr id="956" name="Google Shape;95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05" name="Google Shape;30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Through data science flight delays can be predicted using historical data</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Dynamic pricing of flights also depend on various external factors like day of booking, how close it is to the departure date, seasonal cycles and so on</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Optimize airline routes using machine learning</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Improve customer loyalty by offering targeted flight promotional offers</a:t>
            </a:r>
            <a:endParaRPr>
              <a:latin typeface="Arial"/>
              <a:ea typeface="Arial"/>
              <a:cs typeface="Arial"/>
              <a:sym typeface="Arial"/>
            </a:endParaRPr>
          </a:p>
        </p:txBody>
      </p:sp>
      <p:sp>
        <p:nvSpPr>
          <p:cNvPr id="996" name="Google Shape;99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4" name="Google Shape;103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3" name="Google Shape;105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2" name="Google Shape;107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73" name="Google Shape;1073;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6" name="Google Shape;112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**add updated (ask Lavi)</a:t>
            </a:r>
            <a:endParaRPr/>
          </a:p>
        </p:txBody>
      </p:sp>
      <p:sp>
        <p:nvSpPr>
          <p:cNvPr id="1127" name="Google Shape;1127;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3" name="Google Shape;118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**add updated (ask Lavi)</a:t>
            </a:r>
            <a:endParaRPr/>
          </a:p>
        </p:txBody>
      </p:sp>
      <p:sp>
        <p:nvSpPr>
          <p:cNvPr id="1184" name="Google Shape;118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7" name="Google Shape;121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30" name="Google Shape;33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5" name="Google Shape;128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3" name="Google Shape;134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2" name="Google Shape;135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0" name="Google Shape;136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9" name="Google Shape;136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9" name="Google Shape;1379;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2" name="Google Shape;14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SzPts val="1400"/>
              <a:buFont typeface="Arial"/>
              <a:buChar char="•"/>
            </a:pPr>
            <a:r>
              <a:rPr lang="en-IN" sz="1200"/>
              <a:t>torm with management and showcase the benefit the analysis and models bring to the plate.</a:t>
            </a:r>
            <a:endParaRPr/>
          </a:p>
          <a:p>
            <a:pPr marL="285750" lvl="0" indent="-196850" algn="l" rtl="0">
              <a:lnSpc>
                <a:spcPct val="100000"/>
              </a:lnSpc>
              <a:spcBef>
                <a:spcPts val="0"/>
              </a:spcBef>
              <a:spcAft>
                <a:spcPts val="0"/>
              </a:spcAft>
              <a:buSzPts val="1400"/>
              <a:buFont typeface="Arial"/>
              <a:buNone/>
            </a:pPr>
            <a:endParaRPr sz="1200"/>
          </a:p>
          <a:p>
            <a:pPr marL="457200" marR="0" lvl="0" indent="-228600" algn="l" rtl="0">
              <a:lnSpc>
                <a:spcPct val="100000"/>
              </a:lnSpc>
              <a:spcBef>
                <a:spcPts val="0"/>
              </a:spcBef>
              <a:spcAft>
                <a:spcPts val="0"/>
              </a:spcAft>
              <a:buSzPts val="1400"/>
              <a:buNone/>
            </a:pPr>
            <a:endParaRPr/>
          </a:p>
        </p:txBody>
      </p:sp>
      <p:sp>
        <p:nvSpPr>
          <p:cNvPr id="1403" name="Google Shape;14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68" name="Google Shape;36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2" name="Google Shape;141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 Add model explanation,model production</a:t>
            </a:r>
            <a:endParaRPr/>
          </a:p>
        </p:txBody>
      </p:sp>
      <p:sp>
        <p:nvSpPr>
          <p:cNvPr id="1413" name="Google Shape;141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6" name="Google Shape;143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None/>
            </a:pPr>
            <a:r>
              <a:rPr lang="en-US"/>
              <a:t>Machine learning is the process wherein machines learn by examples ,experience and discovery through DATA.</a:t>
            </a:r>
            <a:endParaRPr/>
          </a:p>
        </p:txBody>
      </p:sp>
      <p:sp>
        <p:nvSpPr>
          <p:cNvPr id="476" name="Google Shape;47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30861414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30004161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Machine learning is the process wherein machines learn by examples ,experience and discovery through DATA.</a:t>
            </a:r>
            <a:endParaRPr/>
          </a:p>
        </p:txBody>
      </p:sp>
      <p:sp>
        <p:nvSpPr>
          <p:cNvPr id="622" name="Google Shape;622;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17144717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1853046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5800026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10209210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40628524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258530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87" name="Google Shape;38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Try to have more meaningful representation such as highlight an actual data set and show which point is which part</a:t>
            </a:r>
            <a:endParaRPr/>
          </a:p>
        </p:txBody>
      </p:sp>
      <p:sp>
        <p:nvSpPr>
          <p:cNvPr id="711" name="Google Shape;71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4193574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6849021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20197636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2319988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3265605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change images for both usupervised and reinforcement</a:t>
            </a:r>
            <a:endParaRPr/>
          </a:p>
        </p:txBody>
      </p:sp>
      <p:sp>
        <p:nvSpPr>
          <p:cNvPr id="835" name="Google Shape;835;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76</a:t>
            </a:fld>
            <a:endParaRPr>
              <a:solidFill>
                <a:srgbClr val="000000"/>
              </a:solidFill>
            </a:endParaRPr>
          </a:p>
        </p:txBody>
      </p:sp>
    </p:spTree>
    <p:extLst>
      <p:ext uri="{BB962C8B-B14F-4D97-AF65-F5344CB8AC3E}">
        <p14:creationId xmlns:p14="http://schemas.microsoft.com/office/powerpoint/2010/main" val="8783505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7" name="Google Shape;857;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3492092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22000026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7" name="Google Shape;937;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extLst>
      <p:ext uri="{BB962C8B-B14F-4D97-AF65-F5344CB8AC3E}">
        <p14:creationId xmlns:p14="http://schemas.microsoft.com/office/powerpoint/2010/main" val="2231694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8" name="Google Shape;96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220625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let us start with</a:t>
            </a:r>
            <a:endParaRPr sz="1200" b="0" i="0" u="none" strike="noStrike" cap="none">
              <a:solidFill>
                <a:schemeClr val="dk1"/>
              </a:solidFill>
              <a:latin typeface="Calibri"/>
              <a:ea typeface="Calibri"/>
              <a:cs typeface="Calibri"/>
              <a:sym typeface="Calibri"/>
            </a:endParaRPr>
          </a:p>
        </p:txBody>
      </p:sp>
      <p:sp>
        <p:nvSpPr>
          <p:cNvPr id="406" name="Google Shape;4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33824824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2" name="Google Shape;103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290078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1488374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3" name="Google Shape;1083;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22871835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21911150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6" name="Google Shape;113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Categorization of news articles on Google news.</a:t>
            </a:r>
            <a:endParaRPr/>
          </a:p>
          <a:p>
            <a:pPr marL="0" lvl="0" indent="0" algn="l" rtl="0">
              <a:spcBef>
                <a:spcPts val="0"/>
              </a:spcBef>
              <a:spcAft>
                <a:spcPts val="0"/>
              </a:spcAft>
              <a:buNone/>
            </a:pPr>
            <a:endParaRPr/>
          </a:p>
        </p:txBody>
      </p:sp>
      <p:sp>
        <p:nvSpPr>
          <p:cNvPr id="1137" name="Google Shape;113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600889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8846311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41479080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5" name="Google Shape;121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extLst>
      <p:ext uri="{BB962C8B-B14F-4D97-AF65-F5344CB8AC3E}">
        <p14:creationId xmlns:p14="http://schemas.microsoft.com/office/powerpoint/2010/main" val="2068262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7" name="Google Shape;123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297788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let us start with</a:t>
            </a:r>
            <a:endParaRPr sz="1200" b="0" i="0" u="none" strike="noStrike" cap="none">
              <a:solidFill>
                <a:schemeClr val="dk1"/>
              </a:solidFill>
              <a:latin typeface="Calibri"/>
              <a:ea typeface="Calibri"/>
              <a:cs typeface="Calibri"/>
              <a:sym typeface="Calibri"/>
            </a:endParaRPr>
          </a:p>
        </p:txBody>
      </p:sp>
      <p:sp>
        <p:nvSpPr>
          <p:cNvPr id="425" name="Google Shape;42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5" name="Google Shape;1255;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6" name="Google Shape;1256;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26521555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28752445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0" name="Google Shape;130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32590224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4" name="Google Shape;1334;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1754662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2" name="Google Shape;139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3" name="Google Shape;1393;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9895941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8" name="Google Shape;140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a:latin typeface="Arial"/>
                <a:ea typeface="Arial"/>
                <a:cs typeface="Arial"/>
                <a:sym typeface="Arial"/>
              </a:rPr>
              <a:t>To calculate MAE;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calculate the absolute difference between original and predicted value.</a:t>
            </a:r>
            <a:endParaRPr/>
          </a:p>
          <a:p>
            <a:pPr marL="0" lvl="0" indent="0" algn="l" rtl="0">
              <a:spcBef>
                <a:spcPts val="0"/>
              </a:spcBef>
              <a:spcAft>
                <a:spcPts val="0"/>
              </a:spcAft>
              <a:buNone/>
            </a:pPr>
            <a:r>
              <a:rPr lang="en-US"/>
              <a:t>Sum all the errors</a:t>
            </a:r>
            <a:endParaRPr/>
          </a:p>
          <a:p>
            <a:pPr marL="0" lvl="0" indent="0" algn="l" rtl="0">
              <a:spcBef>
                <a:spcPts val="0"/>
              </a:spcBef>
              <a:spcAft>
                <a:spcPts val="0"/>
              </a:spcAft>
              <a:buNone/>
            </a:pPr>
            <a:r>
              <a:rPr lang="en-US"/>
              <a:t>Divide by the total number of observations</a:t>
            </a:r>
            <a:endParaRPr/>
          </a:p>
        </p:txBody>
      </p:sp>
      <p:sp>
        <p:nvSpPr>
          <p:cNvPr id="1409" name="Google Shape;1409;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11358842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latin typeface="Arial"/>
                <a:ea typeface="Arial"/>
                <a:cs typeface="Arial"/>
                <a:sym typeface="Arial"/>
              </a:rPr>
              <a:t> To calculate MSE;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calculate the square of the difference between original and predicted value.</a:t>
            </a:r>
            <a:endParaRPr/>
          </a:p>
          <a:p>
            <a:pPr marL="0" lvl="0" indent="0" algn="l" rtl="0">
              <a:spcBef>
                <a:spcPts val="0"/>
              </a:spcBef>
              <a:spcAft>
                <a:spcPts val="0"/>
              </a:spcAft>
              <a:buNone/>
            </a:pPr>
            <a:r>
              <a:rPr lang="en-US"/>
              <a:t>Sum all the squared errors</a:t>
            </a:r>
            <a:endParaRPr/>
          </a:p>
          <a:p>
            <a:pPr marL="0" lvl="0" indent="0" algn="l" rtl="0">
              <a:spcBef>
                <a:spcPts val="0"/>
              </a:spcBef>
              <a:spcAft>
                <a:spcPts val="0"/>
              </a:spcAft>
              <a:buNone/>
            </a:pPr>
            <a:r>
              <a:rPr lang="en-US"/>
              <a:t>Divide by the total number of observations</a:t>
            </a:r>
            <a:endParaRPr/>
          </a:p>
          <a:p>
            <a:pPr marL="0" lvl="0" indent="0" algn="l" rtl="0">
              <a:spcBef>
                <a:spcPts val="0"/>
              </a:spcBef>
              <a:spcAft>
                <a:spcPts val="0"/>
              </a:spcAft>
              <a:buNone/>
            </a:pPr>
            <a:endParaRPr sz="1200" b="1">
              <a:latin typeface="Arial"/>
              <a:ea typeface="Arial"/>
              <a:cs typeface="Arial"/>
              <a:sym typeface="Arial"/>
            </a:endParaRPr>
          </a:p>
          <a:p>
            <a:pPr marL="0" lvl="0" indent="0" algn="l" rtl="0">
              <a:spcBef>
                <a:spcPts val="0"/>
              </a:spcBef>
              <a:spcAft>
                <a:spcPts val="0"/>
              </a:spcAft>
              <a:buNone/>
            </a:pPr>
            <a:endParaRPr sz="1200" b="1">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Each error is squared- </a:t>
            </a:r>
            <a:r>
              <a:rPr lang="en-US" sz="1200">
                <a:solidFill>
                  <a:srgbClr val="C00000"/>
                </a:solidFill>
                <a:latin typeface="Arial"/>
                <a:ea typeface="Arial"/>
                <a:cs typeface="Arial"/>
                <a:sym typeface="Arial"/>
              </a:rPr>
              <a:t>(yi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a:t>
            </a:r>
            <a:endParaRPr/>
          </a:p>
          <a:p>
            <a:pPr marL="0" lvl="0" indent="0" algn="l" rtl="0">
              <a:spcBef>
                <a:spcPts val="0"/>
              </a:spcBef>
              <a:spcAft>
                <a:spcPts val="0"/>
              </a:spcAft>
              <a:buNone/>
            </a:pPr>
            <a:endParaRPr sz="1200" baseline="30000">
              <a:solidFill>
                <a:srgbClr val="C00000"/>
              </a:solidFill>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Find the sum of each squared error- </a:t>
            </a:r>
            <a:r>
              <a:rPr lang="en-US" sz="1200">
                <a:solidFill>
                  <a:srgbClr val="C00000"/>
                </a:solidFill>
                <a:latin typeface="Arial"/>
                <a:ea typeface="Arial"/>
                <a:cs typeface="Arial"/>
                <a:sym typeface="Arial"/>
              </a:rPr>
              <a:t>∑ (yi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a:t>
            </a:r>
            <a:endParaRPr/>
          </a:p>
          <a:p>
            <a:pPr marL="0" lvl="0" indent="0" algn="l" rtl="0">
              <a:spcBef>
                <a:spcPts val="0"/>
              </a:spcBef>
              <a:spcAft>
                <a:spcPts val="0"/>
              </a:spcAft>
              <a:buNone/>
            </a:pPr>
            <a:endParaRPr sz="1200">
              <a:solidFill>
                <a:srgbClr val="C00000"/>
              </a:solidFill>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Find mean by dividing the sum with no. of observations(n)- </a:t>
            </a:r>
            <a:r>
              <a:rPr lang="en-US" sz="1200">
                <a:solidFill>
                  <a:srgbClr val="C00000"/>
                </a:solidFill>
                <a:latin typeface="Arial"/>
                <a:ea typeface="Arial"/>
                <a:cs typeface="Arial"/>
                <a:sym typeface="Arial"/>
              </a:rPr>
              <a:t>∑ (yi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/n.</a:t>
            </a:r>
            <a:endParaRPr/>
          </a:p>
        </p:txBody>
      </p:sp>
      <p:sp>
        <p:nvSpPr>
          <p:cNvPr id="1425" name="Google Shape;1425;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28919312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0" name="Google Shape;14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 To calculate RMSE; </a:t>
            </a:r>
            <a:endParaRPr/>
          </a:p>
          <a:p>
            <a:pPr marL="0" lvl="0" indent="0" algn="l" rtl="0">
              <a:spcBef>
                <a:spcPts val="0"/>
              </a:spcBef>
              <a:spcAft>
                <a:spcPts val="0"/>
              </a:spcAft>
              <a:buNone/>
            </a:pPr>
            <a:endParaRPr b="1"/>
          </a:p>
          <a:p>
            <a:pPr marL="0" lvl="0" indent="0" algn="l" rtl="0">
              <a:spcBef>
                <a:spcPts val="0"/>
              </a:spcBef>
              <a:spcAft>
                <a:spcPts val="0"/>
              </a:spcAft>
              <a:buNone/>
            </a:pPr>
            <a:r>
              <a:rPr lang="en-US"/>
              <a:t>First calculate the square of the difference between original and predicted value.</a:t>
            </a:r>
            <a:endParaRPr/>
          </a:p>
          <a:p>
            <a:pPr marL="0" lvl="0" indent="0" algn="l" rtl="0">
              <a:spcBef>
                <a:spcPts val="0"/>
              </a:spcBef>
              <a:spcAft>
                <a:spcPts val="0"/>
              </a:spcAft>
              <a:buNone/>
            </a:pPr>
            <a:r>
              <a:rPr lang="en-US"/>
              <a:t>Sum all the squared errors</a:t>
            </a:r>
            <a:endParaRPr/>
          </a:p>
          <a:p>
            <a:pPr marL="0" lvl="0" indent="0" algn="l" rtl="0">
              <a:spcBef>
                <a:spcPts val="0"/>
              </a:spcBef>
              <a:spcAft>
                <a:spcPts val="0"/>
              </a:spcAft>
              <a:buNone/>
            </a:pPr>
            <a:r>
              <a:rPr lang="en-US"/>
              <a:t>Divide by the total number of observations</a:t>
            </a:r>
            <a:endParaRPr/>
          </a:p>
          <a:p>
            <a:pPr marL="0" lvl="0" indent="0" algn="l" rtl="0">
              <a:spcBef>
                <a:spcPts val="0"/>
              </a:spcBef>
              <a:spcAft>
                <a:spcPts val="0"/>
              </a:spcAft>
              <a:buNone/>
            </a:pPr>
            <a:r>
              <a:rPr lang="en-US"/>
              <a:t>Find the square root of the resulting value</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285750" lvl="0" indent="-285750" algn="l" rtl="0">
              <a:spcBef>
                <a:spcPts val="0"/>
              </a:spcBef>
              <a:spcAft>
                <a:spcPts val="0"/>
              </a:spcAft>
              <a:buClr>
                <a:schemeClr val="dk1"/>
              </a:buClr>
              <a:buSzPts val="1200"/>
              <a:buFont typeface="Arial"/>
              <a:buChar char="•"/>
            </a:pPr>
            <a:r>
              <a:rPr lang="en-US"/>
              <a:t>Each error is squared- </a:t>
            </a:r>
            <a:r>
              <a:rPr lang="en-US" sz="1400">
                <a:solidFill>
                  <a:srgbClr val="C00000"/>
                </a:solidFill>
              </a:rPr>
              <a:t>(yi – ŷ)</a:t>
            </a:r>
            <a:r>
              <a:rPr lang="en-US" sz="1400" baseline="30000">
                <a:solidFill>
                  <a:srgbClr val="C00000"/>
                </a:solidFill>
              </a:rPr>
              <a:t>2</a:t>
            </a:r>
            <a:r>
              <a:rPr lang="en-US" sz="1400">
                <a:solidFill>
                  <a:srgbClr val="C00000"/>
                </a:solidFill>
              </a:rPr>
              <a:t>.</a:t>
            </a:r>
            <a:endParaRPr/>
          </a:p>
          <a:p>
            <a:pPr marL="0" lvl="0" indent="0" algn="l" rtl="0">
              <a:spcBef>
                <a:spcPts val="0"/>
              </a:spcBef>
              <a:spcAft>
                <a:spcPts val="0"/>
              </a:spcAft>
              <a:buNone/>
            </a:pPr>
            <a:endParaRPr sz="1400" baseline="30000">
              <a:solidFill>
                <a:srgbClr val="C00000"/>
              </a:solidFill>
            </a:endParaRPr>
          </a:p>
          <a:p>
            <a:pPr marL="285750" lvl="0" indent="-285750" algn="l" rtl="0">
              <a:spcBef>
                <a:spcPts val="0"/>
              </a:spcBef>
              <a:spcAft>
                <a:spcPts val="0"/>
              </a:spcAft>
              <a:buClr>
                <a:schemeClr val="dk1"/>
              </a:buClr>
              <a:buSzPts val="1200"/>
              <a:buFont typeface="Arial"/>
              <a:buChar char="•"/>
            </a:pPr>
            <a:r>
              <a:rPr lang="en-US"/>
              <a:t>Find the sum of each squared error- </a:t>
            </a:r>
            <a:r>
              <a:rPr lang="en-US" sz="1400">
                <a:solidFill>
                  <a:srgbClr val="C00000"/>
                </a:solidFill>
              </a:rPr>
              <a:t>∑ (yi – ŷ)</a:t>
            </a:r>
            <a:r>
              <a:rPr lang="en-US" sz="1400" baseline="30000">
                <a:solidFill>
                  <a:srgbClr val="C00000"/>
                </a:solidFill>
              </a:rPr>
              <a:t>2</a:t>
            </a:r>
            <a:r>
              <a:rPr lang="en-US" sz="1400">
                <a:solidFill>
                  <a:srgbClr val="C00000"/>
                </a:solidFill>
              </a:rPr>
              <a:t>.</a:t>
            </a:r>
            <a:endParaRPr/>
          </a:p>
          <a:p>
            <a:pPr marL="0" lvl="0" indent="0" algn="l" rtl="0">
              <a:spcBef>
                <a:spcPts val="0"/>
              </a:spcBef>
              <a:spcAft>
                <a:spcPts val="0"/>
              </a:spcAft>
              <a:buNone/>
            </a:pPr>
            <a:endParaRPr sz="1400">
              <a:solidFill>
                <a:srgbClr val="C00000"/>
              </a:solidFill>
            </a:endParaRPr>
          </a:p>
          <a:p>
            <a:pPr marL="285750" lvl="0" indent="-285750" algn="l" rtl="0">
              <a:spcBef>
                <a:spcPts val="0"/>
              </a:spcBef>
              <a:spcAft>
                <a:spcPts val="0"/>
              </a:spcAft>
              <a:buClr>
                <a:schemeClr val="dk1"/>
              </a:buClr>
              <a:buSzPts val="1200"/>
              <a:buFont typeface="Arial"/>
              <a:buChar char="•"/>
            </a:pPr>
            <a:r>
              <a:rPr lang="en-US"/>
              <a:t>Find mean by dividing the sum with no. of observations(n)- </a:t>
            </a:r>
            <a:r>
              <a:rPr lang="en-US" sz="1400">
                <a:solidFill>
                  <a:srgbClr val="C00000"/>
                </a:solidFill>
              </a:rPr>
              <a:t>∑ (yi – ŷ)</a:t>
            </a:r>
            <a:r>
              <a:rPr lang="en-US" sz="1400" baseline="30000">
                <a:solidFill>
                  <a:srgbClr val="C00000"/>
                </a:solidFill>
              </a:rPr>
              <a:t>2</a:t>
            </a:r>
            <a:r>
              <a:rPr lang="en-US" sz="1400">
                <a:solidFill>
                  <a:srgbClr val="C00000"/>
                </a:solidFill>
              </a:rPr>
              <a:t>/n</a:t>
            </a:r>
            <a:r>
              <a:rPr lang="en-US">
                <a:solidFill>
                  <a:srgbClr val="C00000"/>
                </a:solidFill>
              </a:rPr>
              <a:t>.</a:t>
            </a:r>
            <a:endParaRPr/>
          </a:p>
          <a:p>
            <a:pPr marL="0" lvl="0" indent="0" algn="l" rtl="0">
              <a:spcBef>
                <a:spcPts val="0"/>
              </a:spcBef>
              <a:spcAft>
                <a:spcPts val="0"/>
              </a:spcAft>
              <a:buNone/>
            </a:pPr>
            <a:endParaRPr>
              <a:solidFill>
                <a:srgbClr val="C00000"/>
              </a:solidFill>
            </a:endParaRPr>
          </a:p>
          <a:p>
            <a:pPr marL="285750" lvl="0" indent="-285750" algn="l" rtl="0">
              <a:spcBef>
                <a:spcPts val="0"/>
              </a:spcBef>
              <a:spcAft>
                <a:spcPts val="0"/>
              </a:spcAft>
              <a:buClr>
                <a:schemeClr val="dk1"/>
              </a:buClr>
              <a:buSzPts val="1200"/>
              <a:buFont typeface="Arial"/>
              <a:buChar char="•"/>
            </a:pPr>
            <a:r>
              <a:rPr lang="en-US"/>
              <a:t>Finally find the root-  </a:t>
            </a:r>
            <a:r>
              <a:rPr lang="en-US">
                <a:solidFill>
                  <a:srgbClr val="C00000"/>
                </a:solidFill>
              </a:rPr>
              <a:t>√ ∑ (yi – ŷ)</a:t>
            </a:r>
            <a:r>
              <a:rPr lang="en-US" baseline="30000">
                <a:solidFill>
                  <a:srgbClr val="C00000"/>
                </a:solidFill>
              </a:rPr>
              <a:t>2</a:t>
            </a:r>
            <a:r>
              <a:rPr lang="en-US">
                <a:solidFill>
                  <a:srgbClr val="C00000"/>
                </a:solidFill>
              </a:rPr>
              <a:t>/n.</a:t>
            </a:r>
            <a:endParaRPr/>
          </a:p>
        </p:txBody>
      </p:sp>
      <p:sp>
        <p:nvSpPr>
          <p:cNvPr id="1441" name="Google Shape;144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extLst>
      <p:ext uri="{BB962C8B-B14F-4D97-AF65-F5344CB8AC3E}">
        <p14:creationId xmlns:p14="http://schemas.microsoft.com/office/powerpoint/2010/main" val="31418425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4" name="Google Shape;1514;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5" name="Google Shape;1515;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19513749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5" name="Google Shape;1535;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536" name="Google Shape;1536;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100</a:t>
            </a:fld>
            <a:endParaRPr/>
          </a:p>
        </p:txBody>
      </p:sp>
    </p:spTree>
    <p:extLst>
      <p:ext uri="{BB962C8B-B14F-4D97-AF65-F5344CB8AC3E}">
        <p14:creationId xmlns:p14="http://schemas.microsoft.com/office/powerpoint/2010/main" val="5440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7" name="Google Shape;47;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3" name="Google Shape;53;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4" name="Google Shape;54;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6" name="Google Shape;56;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7" name="Google Shape;67;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Google Shape;68;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4" name="Google Shape;74;p1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6" name="Google Shape;7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1" name="Google Shape;81;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7" name="Google Shape;87;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9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9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9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97"/>
        <p:cNvGrpSpPr/>
        <p:nvPr/>
      </p:nvGrpSpPr>
      <p:grpSpPr>
        <a:xfrm>
          <a:off x="0" y="0"/>
          <a:ext cx="0" cy="0"/>
          <a:chOff x="0" y="0"/>
          <a:chExt cx="0" cy="0"/>
        </a:xfrm>
      </p:grpSpPr>
      <p:sp>
        <p:nvSpPr>
          <p:cNvPr id="98" name="Google Shape;98;p26"/>
          <p:cNvSpPr>
            <a:spLocks noGrp="1"/>
          </p:cNvSpPr>
          <p:nvPr>
            <p:ph type="pic" idx="2"/>
          </p:nvPr>
        </p:nvSpPr>
        <p:spPr>
          <a:xfrm>
            <a:off x="4487453"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02" name="Google Shape;102;p26"/>
          <p:cNvSpPr>
            <a:spLocks noGrp="1"/>
          </p:cNvSpPr>
          <p:nvPr>
            <p:ph type="pic" idx="3"/>
          </p:nvPr>
        </p:nvSpPr>
        <p:spPr>
          <a:xfrm>
            <a:off x="1044239"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26"/>
          <p:cNvSpPr>
            <a:spLocks noGrp="1"/>
          </p:cNvSpPr>
          <p:nvPr>
            <p:ph type="pic" idx="4"/>
          </p:nvPr>
        </p:nvSpPr>
        <p:spPr>
          <a:xfrm>
            <a:off x="4487452"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 name="Google Shape;104;p26"/>
          <p:cNvSpPr>
            <a:spLocks noGrp="1"/>
          </p:cNvSpPr>
          <p:nvPr>
            <p:ph type="pic" idx="5"/>
          </p:nvPr>
        </p:nvSpPr>
        <p:spPr>
          <a:xfrm>
            <a:off x="7930668"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26"/>
          <p:cNvSpPr>
            <a:spLocks noGrp="1"/>
          </p:cNvSpPr>
          <p:nvPr>
            <p:ph type="pic" idx="6"/>
          </p:nvPr>
        </p:nvSpPr>
        <p:spPr>
          <a:xfrm>
            <a:off x="7930667"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26"/>
          <p:cNvSpPr>
            <a:spLocks noGrp="1"/>
          </p:cNvSpPr>
          <p:nvPr>
            <p:ph type="pic" idx="7"/>
          </p:nvPr>
        </p:nvSpPr>
        <p:spPr>
          <a:xfrm>
            <a:off x="1044238"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07"/>
        <p:cNvGrpSpPr/>
        <p:nvPr/>
      </p:nvGrpSpPr>
      <p:grpSpPr>
        <a:xfrm>
          <a:off x="0" y="0"/>
          <a:ext cx="0" cy="0"/>
          <a:chOff x="0" y="0"/>
          <a:chExt cx="0" cy="0"/>
        </a:xfrm>
      </p:grpSpPr>
      <p:sp>
        <p:nvSpPr>
          <p:cNvPr id="108" name="Google Shape;10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1" name="Google Shape;111;p27"/>
          <p:cNvSpPr>
            <a:spLocks noGrp="1"/>
          </p:cNvSpPr>
          <p:nvPr>
            <p:ph type="pic" idx="2"/>
          </p:nvPr>
        </p:nvSpPr>
        <p:spPr>
          <a:xfrm>
            <a:off x="1044232" y="2016342"/>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27"/>
          <p:cNvSpPr>
            <a:spLocks noGrp="1"/>
          </p:cNvSpPr>
          <p:nvPr>
            <p:ph type="pic" idx="3"/>
          </p:nvPr>
        </p:nvSpPr>
        <p:spPr>
          <a:xfrm>
            <a:off x="1044232" y="4212759"/>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p27"/>
          <p:cNvSpPr>
            <a:spLocks noGrp="1"/>
          </p:cNvSpPr>
          <p:nvPr>
            <p:ph type="pic" idx="4"/>
          </p:nvPr>
        </p:nvSpPr>
        <p:spPr>
          <a:xfrm>
            <a:off x="6215563" y="2016342"/>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27"/>
          <p:cNvSpPr>
            <a:spLocks noGrp="1"/>
          </p:cNvSpPr>
          <p:nvPr>
            <p:ph type="pic" idx="5"/>
          </p:nvPr>
        </p:nvSpPr>
        <p:spPr>
          <a:xfrm>
            <a:off x="6215563" y="4212759"/>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15"/>
        <p:cNvGrpSpPr/>
        <p:nvPr/>
      </p:nvGrpSpPr>
      <p:grpSpPr>
        <a:xfrm>
          <a:off x="0" y="0"/>
          <a:ext cx="0" cy="0"/>
          <a:chOff x="0" y="0"/>
          <a:chExt cx="0" cy="0"/>
        </a:xfrm>
      </p:grpSpPr>
      <p:sp>
        <p:nvSpPr>
          <p:cNvPr id="116" name="Google Shape;11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9" name="Google Shape;119;p28"/>
          <p:cNvSpPr>
            <a:spLocks noGrp="1"/>
          </p:cNvSpPr>
          <p:nvPr>
            <p:ph type="pic" idx="2"/>
          </p:nvPr>
        </p:nvSpPr>
        <p:spPr>
          <a:xfrm>
            <a:off x="1678797" y="2257882"/>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0" name="Google Shape;120;p28"/>
          <p:cNvSpPr>
            <a:spLocks noGrp="1"/>
          </p:cNvSpPr>
          <p:nvPr>
            <p:ph type="pic" idx="3"/>
          </p:nvPr>
        </p:nvSpPr>
        <p:spPr>
          <a:xfrm>
            <a:off x="4999109" y="2251869"/>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1" name="Google Shape;121;p28"/>
          <p:cNvSpPr>
            <a:spLocks noGrp="1"/>
          </p:cNvSpPr>
          <p:nvPr>
            <p:ph type="pic" idx="4"/>
          </p:nvPr>
        </p:nvSpPr>
        <p:spPr>
          <a:xfrm>
            <a:off x="8319421" y="2251869"/>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22"/>
        <p:cNvGrpSpPr/>
        <p:nvPr/>
      </p:nvGrpSpPr>
      <p:grpSpPr>
        <a:xfrm>
          <a:off x="0" y="0"/>
          <a:ext cx="0" cy="0"/>
          <a:chOff x="0" y="0"/>
          <a:chExt cx="0" cy="0"/>
        </a:xfrm>
      </p:grpSpPr>
      <p:sp>
        <p:nvSpPr>
          <p:cNvPr id="123" name="Google Shape;12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26" name="Google Shape;126;p29"/>
          <p:cNvSpPr>
            <a:spLocks noGrp="1"/>
          </p:cNvSpPr>
          <p:nvPr>
            <p:ph type="pic" idx="2"/>
          </p:nvPr>
        </p:nvSpPr>
        <p:spPr>
          <a:xfrm>
            <a:off x="0" y="1"/>
            <a:ext cx="12192000" cy="340988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le Only 0" type="tx">
  <p:cSld name="TITLE_AND_BODY">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838200" y="0"/>
            <a:ext cx="10515600" cy="159269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9" name="Google Shape;12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7"/>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30"/>
        <p:cNvGrpSpPr/>
        <p:nvPr/>
      </p:nvGrpSpPr>
      <p:grpSpPr>
        <a:xfrm>
          <a:off x="0" y="0"/>
          <a:ext cx="0" cy="0"/>
          <a:chOff x="0" y="0"/>
          <a:chExt cx="0" cy="0"/>
        </a:xfrm>
      </p:grpSpPr>
      <p:sp>
        <p:nvSpPr>
          <p:cNvPr id="131" name="Google Shape;13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2" name="Google Shape;13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3" name="Google Shape;13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34" name="Google Shape;134;p31"/>
          <p:cNvSpPr>
            <a:spLocks noGrp="1"/>
          </p:cNvSpPr>
          <p:nvPr>
            <p:ph type="pic" idx="2"/>
          </p:nvPr>
        </p:nvSpPr>
        <p:spPr>
          <a:xfrm>
            <a:off x="1239120" y="983679"/>
            <a:ext cx="4436970" cy="493815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6_1">
  <p:cSld name="26_1">
    <p:spTree>
      <p:nvGrpSpPr>
        <p:cNvPr id="1" name="Shape 135"/>
        <p:cNvGrpSpPr/>
        <p:nvPr/>
      </p:nvGrpSpPr>
      <p:grpSpPr>
        <a:xfrm>
          <a:off x="0" y="0"/>
          <a:ext cx="0" cy="0"/>
          <a:chOff x="0" y="0"/>
          <a:chExt cx="0" cy="0"/>
        </a:xfrm>
      </p:grpSpPr>
      <p:sp>
        <p:nvSpPr>
          <p:cNvPr id="136" name="Google Shape;136;p32"/>
          <p:cNvSpPr>
            <a:spLocks noGrp="1"/>
          </p:cNvSpPr>
          <p:nvPr>
            <p:ph type="pic" idx="2"/>
          </p:nvPr>
        </p:nvSpPr>
        <p:spPr>
          <a:xfrm>
            <a:off x="5210126" y="2650290"/>
            <a:ext cx="1739042" cy="3095096"/>
          </a:xfrm>
          <a:prstGeom prst="rect">
            <a:avLst/>
          </a:prstGeom>
          <a:solidFill>
            <a:srgbClr val="F2F2F2"/>
          </a:solid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 name="Google Shape;30;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3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customXml" Target="../ink/ink3.xml"/></Relationships>
</file>

<file path=ppt/slides/_rels/slide10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9.xml"/><Relationship Id="rId1" Type="http://schemas.openxmlformats.org/officeDocument/2006/relationships/slideLayout" Target="../slideLayouts/slideLayout4.xml"/><Relationship Id="rId5" Type="http://schemas.openxmlformats.org/officeDocument/2006/relationships/image" Target="../media/image203.png"/><Relationship Id="rId4" Type="http://schemas.openxmlformats.org/officeDocument/2006/relationships/image" Target="../media/image202.png"/></Relationships>
</file>

<file path=ppt/slides/_rels/slide1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00.xml"/><Relationship Id="rId1" Type="http://schemas.openxmlformats.org/officeDocument/2006/relationships/slideLayout" Target="../slideLayouts/slideLayout4.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02.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184.png"/><Relationship Id="rId2" Type="http://schemas.openxmlformats.org/officeDocument/2006/relationships/notesSlide" Target="../notesSlides/notesSlide102.xml"/><Relationship Id="rId1" Type="http://schemas.openxmlformats.org/officeDocument/2006/relationships/slideLayout" Target="../slideLayouts/slideLayout4.xml"/><Relationship Id="rId6" Type="http://schemas.openxmlformats.org/officeDocument/2006/relationships/image" Target="../media/image183.png"/><Relationship Id="rId5" Type="http://schemas.openxmlformats.org/officeDocument/2006/relationships/image" Target="../media/image203.png"/><Relationship Id="rId4" Type="http://schemas.openxmlformats.org/officeDocument/2006/relationships/image" Target="../media/image202.png"/></Relationships>
</file>

<file path=ppt/slides/_rels/slide104.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7.png"/><Relationship Id="rId7" Type="http://schemas.openxmlformats.org/officeDocument/2006/relationships/image" Target="../media/image210.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183.png"/><Relationship Id="rId5" Type="http://schemas.openxmlformats.org/officeDocument/2006/relationships/image" Target="../media/image209.png"/><Relationship Id="rId10" Type="http://schemas.openxmlformats.org/officeDocument/2006/relationships/image" Target="../media/image213.png"/><Relationship Id="rId4" Type="http://schemas.openxmlformats.org/officeDocument/2006/relationships/image" Target="../media/image208.png"/><Relationship Id="rId9" Type="http://schemas.openxmlformats.org/officeDocument/2006/relationships/image" Target="../media/image212.png"/></Relationships>
</file>

<file path=ppt/slides/_rels/slide10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218.jpg"/><Relationship Id="rId5" Type="http://schemas.openxmlformats.org/officeDocument/2006/relationships/image" Target="../media/image217.gif"/><Relationship Id="rId4" Type="http://schemas.openxmlformats.org/officeDocument/2006/relationships/image" Target="../media/image216.png"/></Relationships>
</file>

<file path=ppt/slides/_rels/slide108.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216.png"/><Relationship Id="rId4" Type="http://schemas.openxmlformats.org/officeDocument/2006/relationships/image" Target="../media/image215.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216.png"/></Relationships>
</file>

<file path=ppt/slides/_rels/slide11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1.xml"/><Relationship Id="rId1" Type="http://schemas.openxmlformats.org/officeDocument/2006/relationships/slideLayout" Target="../slideLayouts/slideLayout4.xml"/><Relationship Id="rId5" Type="http://schemas.openxmlformats.org/officeDocument/2006/relationships/image" Target="../media/image203.png"/><Relationship Id="rId4" Type="http://schemas.openxmlformats.org/officeDocument/2006/relationships/image" Target="../media/image2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image" Target="../media/image209.png"/><Relationship Id="rId5" Type="http://schemas.openxmlformats.org/officeDocument/2006/relationships/image" Target="../media/image220.png"/><Relationship Id="rId4" Type="http://schemas.openxmlformats.org/officeDocument/2006/relationships/image" Target="../media/image184.png"/></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3.xml"/><Relationship Id="rId1" Type="http://schemas.openxmlformats.org/officeDocument/2006/relationships/slideLayout" Target="../slideLayouts/slideLayout4.xml"/><Relationship Id="rId6" Type="http://schemas.openxmlformats.org/officeDocument/2006/relationships/image" Target="../media/image209.png"/><Relationship Id="rId5" Type="http://schemas.openxmlformats.org/officeDocument/2006/relationships/image" Target="../media/image220.png"/><Relationship Id="rId4" Type="http://schemas.openxmlformats.org/officeDocument/2006/relationships/image" Target="../media/image184.png"/></Relationships>
</file>

<file path=ppt/slides/_rels/slide115.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215.png"/><Relationship Id="rId7" Type="http://schemas.openxmlformats.org/officeDocument/2006/relationships/image" Target="../media/image203.png"/><Relationship Id="rId2" Type="http://schemas.openxmlformats.org/officeDocument/2006/relationships/notesSlide" Target="../notesSlides/notesSlide114.xml"/><Relationship Id="rId1" Type="http://schemas.openxmlformats.org/officeDocument/2006/relationships/slideLayout" Target="../slideLayouts/slideLayout4.xml"/><Relationship Id="rId6" Type="http://schemas.openxmlformats.org/officeDocument/2006/relationships/image" Target="../media/image201.png"/><Relationship Id="rId5" Type="http://schemas.openxmlformats.org/officeDocument/2006/relationships/image" Target="../media/image217.gif"/><Relationship Id="rId4" Type="http://schemas.openxmlformats.org/officeDocument/2006/relationships/image" Target="../media/image216.png"/><Relationship Id="rId9" Type="http://schemas.openxmlformats.org/officeDocument/2006/relationships/image" Target="../media/image184.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221.png"/><Relationship Id="rId5" Type="http://schemas.openxmlformats.org/officeDocument/2006/relationships/image" Target="../media/image209.png"/><Relationship Id="rId4" Type="http://schemas.openxmlformats.org/officeDocument/2006/relationships/image" Target="../media/image220.png"/></Relationships>
</file>

<file path=ppt/slides/_rels/slide1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7.xml"/><Relationship Id="rId1" Type="http://schemas.openxmlformats.org/officeDocument/2006/relationships/slideLayout" Target="../slideLayouts/slideLayout4.xml"/><Relationship Id="rId6" Type="http://schemas.openxmlformats.org/officeDocument/2006/relationships/image" Target="../media/image222.png"/><Relationship Id="rId5" Type="http://schemas.openxmlformats.org/officeDocument/2006/relationships/image" Target="../media/image209.png"/><Relationship Id="rId4" Type="http://schemas.openxmlformats.org/officeDocument/2006/relationships/image" Target="../media/image220.png"/></Relationships>
</file>

<file path=ppt/slides/_rels/slide11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8.xml"/><Relationship Id="rId1" Type="http://schemas.openxmlformats.org/officeDocument/2006/relationships/slideLayout" Target="../slideLayouts/slideLayout4.xml"/><Relationship Id="rId6" Type="http://schemas.openxmlformats.org/officeDocument/2006/relationships/image" Target="../media/image223.png"/><Relationship Id="rId5" Type="http://schemas.openxmlformats.org/officeDocument/2006/relationships/image" Target="../media/image209.png"/><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ustomXml" Target="../ink/ink4.xml"/></Relationships>
</file>

<file path=ppt/slides/_rels/slide120.xml.rels><?xml version="1.0" encoding="UTF-8" standalone="yes"?>
<Relationships xmlns="http://schemas.openxmlformats.org/package/2006/relationships"><Relationship Id="rId8" Type="http://schemas.openxmlformats.org/officeDocument/2006/relationships/image" Target="../media/image229.jpg"/><Relationship Id="rId13" Type="http://schemas.openxmlformats.org/officeDocument/2006/relationships/image" Target="../media/image234.png"/><Relationship Id="rId3" Type="http://schemas.openxmlformats.org/officeDocument/2006/relationships/image" Target="../media/image224.jpg"/><Relationship Id="rId7" Type="http://schemas.openxmlformats.org/officeDocument/2006/relationships/image" Target="../media/image228.jpg"/><Relationship Id="rId12" Type="http://schemas.openxmlformats.org/officeDocument/2006/relationships/image" Target="../media/image233.png"/><Relationship Id="rId2" Type="http://schemas.openxmlformats.org/officeDocument/2006/relationships/notesSlide" Target="../notesSlides/notesSlide119.xml"/><Relationship Id="rId1" Type="http://schemas.openxmlformats.org/officeDocument/2006/relationships/slideLayout" Target="../slideLayouts/slideLayout4.xml"/><Relationship Id="rId6" Type="http://schemas.openxmlformats.org/officeDocument/2006/relationships/image" Target="../media/image227.jpg"/><Relationship Id="rId11" Type="http://schemas.openxmlformats.org/officeDocument/2006/relationships/image" Target="../media/image232.png"/><Relationship Id="rId5" Type="http://schemas.openxmlformats.org/officeDocument/2006/relationships/image" Target="../media/image226.jpg"/><Relationship Id="rId15" Type="http://schemas.openxmlformats.org/officeDocument/2006/relationships/image" Target="../media/image236.png"/><Relationship Id="rId10" Type="http://schemas.openxmlformats.org/officeDocument/2006/relationships/image" Target="../media/image231.jpg"/><Relationship Id="rId4" Type="http://schemas.openxmlformats.org/officeDocument/2006/relationships/image" Target="../media/image225.jpg"/><Relationship Id="rId9" Type="http://schemas.openxmlformats.org/officeDocument/2006/relationships/image" Target="../media/image230.jpg"/><Relationship Id="rId14" Type="http://schemas.openxmlformats.org/officeDocument/2006/relationships/image" Target="../media/image235.jpg"/></Relationships>
</file>

<file path=ppt/slides/_rels/slide121.xml.rels><?xml version="1.0" encoding="UTF-8" standalone="yes"?>
<Relationships xmlns="http://schemas.openxmlformats.org/package/2006/relationships"><Relationship Id="rId8" Type="http://schemas.openxmlformats.org/officeDocument/2006/relationships/image" Target="../media/image240.jpg"/><Relationship Id="rId13" Type="http://schemas.openxmlformats.org/officeDocument/2006/relationships/image" Target="../media/image234.png"/><Relationship Id="rId3" Type="http://schemas.openxmlformats.org/officeDocument/2006/relationships/image" Target="../media/image224.jpg"/><Relationship Id="rId7" Type="http://schemas.openxmlformats.org/officeDocument/2006/relationships/image" Target="../media/image239.jpg"/><Relationship Id="rId12" Type="http://schemas.openxmlformats.org/officeDocument/2006/relationships/image" Target="../media/image233.png"/><Relationship Id="rId2" Type="http://schemas.openxmlformats.org/officeDocument/2006/relationships/notesSlide" Target="../notesSlides/notesSlide120.xml"/><Relationship Id="rId1" Type="http://schemas.openxmlformats.org/officeDocument/2006/relationships/slideLayout" Target="../slideLayouts/slideLayout4.xml"/><Relationship Id="rId6" Type="http://schemas.openxmlformats.org/officeDocument/2006/relationships/image" Target="../media/image238.jpg"/><Relationship Id="rId11" Type="http://schemas.openxmlformats.org/officeDocument/2006/relationships/image" Target="../media/image243.png"/><Relationship Id="rId5" Type="http://schemas.openxmlformats.org/officeDocument/2006/relationships/image" Target="../media/image226.jpg"/><Relationship Id="rId15" Type="http://schemas.openxmlformats.org/officeDocument/2006/relationships/image" Target="../media/image245.png"/><Relationship Id="rId10" Type="http://schemas.openxmlformats.org/officeDocument/2006/relationships/image" Target="../media/image242.jpg"/><Relationship Id="rId4" Type="http://schemas.openxmlformats.org/officeDocument/2006/relationships/image" Target="../media/image237.jpg"/><Relationship Id="rId9" Type="http://schemas.openxmlformats.org/officeDocument/2006/relationships/image" Target="../media/image241.jpg"/><Relationship Id="rId14" Type="http://schemas.openxmlformats.org/officeDocument/2006/relationships/image" Target="../media/image244.jpg"/></Relationships>
</file>

<file path=ppt/slides/_rels/slide122.xml.rels><?xml version="1.0" encoding="UTF-8" standalone="yes"?>
<Relationships xmlns="http://schemas.openxmlformats.org/package/2006/relationships"><Relationship Id="rId8" Type="http://schemas.openxmlformats.org/officeDocument/2006/relationships/image" Target="../media/image240.jpg"/><Relationship Id="rId13" Type="http://schemas.openxmlformats.org/officeDocument/2006/relationships/image" Target="../media/image234.png"/><Relationship Id="rId3" Type="http://schemas.openxmlformats.org/officeDocument/2006/relationships/image" Target="../media/image224.jpg"/><Relationship Id="rId7" Type="http://schemas.openxmlformats.org/officeDocument/2006/relationships/image" Target="../media/image239.jpg"/><Relationship Id="rId12" Type="http://schemas.openxmlformats.org/officeDocument/2006/relationships/image" Target="../media/image233.png"/><Relationship Id="rId2" Type="http://schemas.openxmlformats.org/officeDocument/2006/relationships/notesSlide" Target="../notesSlides/notesSlide121.xml"/><Relationship Id="rId1" Type="http://schemas.openxmlformats.org/officeDocument/2006/relationships/slideLayout" Target="../slideLayouts/slideLayout4.xml"/><Relationship Id="rId6" Type="http://schemas.openxmlformats.org/officeDocument/2006/relationships/image" Target="../media/image238.jpg"/><Relationship Id="rId11" Type="http://schemas.openxmlformats.org/officeDocument/2006/relationships/image" Target="../media/image243.png"/><Relationship Id="rId5" Type="http://schemas.openxmlformats.org/officeDocument/2006/relationships/image" Target="../media/image226.jpg"/><Relationship Id="rId15" Type="http://schemas.openxmlformats.org/officeDocument/2006/relationships/image" Target="../media/image245.png"/><Relationship Id="rId10" Type="http://schemas.openxmlformats.org/officeDocument/2006/relationships/image" Target="../media/image242.jpg"/><Relationship Id="rId4" Type="http://schemas.openxmlformats.org/officeDocument/2006/relationships/image" Target="../media/image237.jpg"/><Relationship Id="rId9" Type="http://schemas.openxmlformats.org/officeDocument/2006/relationships/image" Target="../media/image241.jpg"/><Relationship Id="rId14" Type="http://schemas.openxmlformats.org/officeDocument/2006/relationships/image" Target="../media/image244.jpg"/></Relationships>
</file>

<file path=ppt/slides/_rels/slide123.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247.png"/></Relationships>
</file>

<file path=ppt/slides/_rels/slide12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250.jpg"/></Relationships>
</file>

<file path=ppt/slides/_rels/slide127.xml.rels><?xml version="1.0" encoding="UTF-8" standalone="yes"?>
<Relationships xmlns="http://schemas.openxmlformats.org/package/2006/relationships"><Relationship Id="rId3" Type="http://schemas.openxmlformats.org/officeDocument/2006/relationships/image" Target="../media/image251.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54.jpg"/><Relationship Id="rId4" Type="http://schemas.openxmlformats.org/officeDocument/2006/relationships/image" Target="../media/image253.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customXml" Target="../ink/ink5.xml"/></Relationships>
</file>

<file path=ppt/slides/_rels/slide130.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255.jpg"/><Relationship Id="rId5" Type="http://schemas.openxmlformats.org/officeDocument/2006/relationships/image" Target="../media/image254.jpg"/><Relationship Id="rId4" Type="http://schemas.openxmlformats.org/officeDocument/2006/relationships/image" Target="../media/image253.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56.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3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customXml" Target="../ink/ink7.xml"/><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customXml" Target="../ink/ink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customXml" Target="../ink/ink9.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quester/Cisco/tree/main/Batch1" TargetMode="External"/><Relationship Id="rId2" Type="http://schemas.openxmlformats.org/officeDocument/2006/relationships/hyperlink" Target="mailto:lavinigam9@gmail.com" TargetMode="External"/><Relationship Id="rId1" Type="http://schemas.openxmlformats.org/officeDocument/2006/relationships/slideLayout" Target="../slideLayouts/slideLayout2.xml"/><Relationship Id="rId4" Type="http://schemas.openxmlformats.org/officeDocument/2006/relationships/hyperlink" Target="https://cloud.cdp.rpsconsulting.in/consol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ustomXml" Target="../ink/ink10.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customXml" Target="../ink/ink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customXml" Target="../ink/ink1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customXml" Target="../ink/ink14.xml"/><Relationship Id="rId4" Type="http://schemas.openxmlformats.org/officeDocument/2006/relationships/image" Target="../media/image75.jp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customXml" Target="../ink/ink15.xml"/><Relationship Id="rId4" Type="http://schemas.openxmlformats.org/officeDocument/2006/relationships/image" Target="../media/image78.jp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customXml" Target="../ink/ink16.xml"/><Relationship Id="rId4" Type="http://schemas.openxmlformats.org/officeDocument/2006/relationships/image" Target="../media/image81.jp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customXml" Target="../ink/ink17.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customXml" Target="../ink/ink18.xml"/><Relationship Id="rId4" Type="http://schemas.openxmlformats.org/officeDocument/2006/relationships/image" Target="../media/image87.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customXml" Target="../ink/ink19.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customXml" Target="../ink/ink20.xml"/><Relationship Id="rId5" Type="http://schemas.openxmlformats.org/officeDocument/2006/relationships/image" Target="../media/image99.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customXml" Target="../ink/ink22.xm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customXml" Target="../ink/ink23.xm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customXml" Target="../ink/ink24.xml"/></Relationships>
</file>

<file path=ppt/slides/_rels/slide53.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customXml" Target="../ink/ink26.xml"/></Relationships>
</file>

<file path=ppt/slides/_rels/slide5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customXml" Target="../ink/ink27.xml"/></Relationships>
</file>

<file path=ppt/slides/_rels/slide57.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customXml" Target="../ink/ink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customXml" Target="../ink/ink29.xml"/></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124.png"/><Relationship Id="rId4" Type="http://schemas.openxmlformats.org/officeDocument/2006/relationships/customXml" Target="../ink/ink30.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127.png"/><Relationship Id="rId4" Type="http://schemas.openxmlformats.org/officeDocument/2006/relationships/customXml" Target="../ink/ink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customXml" Target="../ink/ink32.xml"/></Relationships>
</file>

<file path=ppt/slides/_rels/slide67.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image" Target="../media/image133.png"/><Relationship Id="rId7" Type="http://schemas.openxmlformats.org/officeDocument/2006/relationships/image" Target="../media/image137.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jpg"/><Relationship Id="rId4" Type="http://schemas.openxmlformats.org/officeDocument/2006/relationships/image" Target="../media/image134.png"/><Relationship Id="rId9" Type="http://schemas.openxmlformats.org/officeDocument/2006/relationships/image" Target="../media/image13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customXml" Target="../ink/ink36.xml"/></Relationships>
</file>

<file path=ppt/slides/_rels/slide72.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3.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50.png"/><Relationship Id="rId4" Type="http://schemas.openxmlformats.org/officeDocument/2006/relationships/image" Target="../media/image146.png"/><Relationship Id="rId9" Type="http://schemas.openxmlformats.org/officeDocument/2006/relationships/customXml" Target="../ink/ink39.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customXml" Target="../ink/ink40.xml"/><Relationship Id="rId5" Type="http://schemas.openxmlformats.org/officeDocument/2006/relationships/image" Target="../media/image153.png"/><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jpg"/><Relationship Id="rId7" Type="http://schemas.openxmlformats.org/officeDocument/2006/relationships/image" Target="../media/image159.jp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jpg"/><Relationship Id="rId4" Type="http://schemas.openxmlformats.org/officeDocument/2006/relationships/image" Target="../media/image156.jpg"/></Relationships>
</file>

<file path=ppt/slides/_rels/slide78.xml.rels><?xml version="1.0" encoding="UTF-8" standalone="yes"?>
<Relationships xmlns="http://schemas.openxmlformats.org/package/2006/relationships"><Relationship Id="rId8" Type="http://schemas.openxmlformats.org/officeDocument/2006/relationships/image" Target="../media/image163.jpg"/><Relationship Id="rId3" Type="http://schemas.openxmlformats.org/officeDocument/2006/relationships/image" Target="../media/image155.jpg"/><Relationship Id="rId7" Type="http://schemas.openxmlformats.org/officeDocument/2006/relationships/image" Target="../media/image162.jp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61.jp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customXml" Target="../ink/ink41.xml"/><Relationship Id="rId4" Type="http://schemas.openxmlformats.org/officeDocument/2006/relationships/image" Target="../media/image156.jpg"/><Relationship Id="rId9" Type="http://schemas.openxmlformats.org/officeDocument/2006/relationships/image" Target="../media/image164.gif"/></Relationships>
</file>

<file path=ppt/slides/_rels/slide79.xml.rels><?xml version="1.0" encoding="UTF-8" standalone="yes"?>
<Relationships xmlns="http://schemas.openxmlformats.org/package/2006/relationships"><Relationship Id="rId8" Type="http://schemas.openxmlformats.org/officeDocument/2006/relationships/customXml" Target="../ink/ink42.xml"/><Relationship Id="rId3" Type="http://schemas.openxmlformats.org/officeDocument/2006/relationships/image" Target="../media/image166.png"/><Relationship Id="rId7" Type="http://schemas.openxmlformats.org/officeDocument/2006/relationships/image" Target="../media/image170.jp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69.jpg"/><Relationship Id="rId5"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17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60.png"/><Relationship Id="rId4" Type="http://schemas.openxmlformats.org/officeDocument/2006/relationships/image" Target="../media/image172.jpg"/></Relationships>
</file>

<file path=ppt/slides/_rels/slide8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176.png"/><Relationship Id="rId4" Type="http://schemas.openxmlformats.org/officeDocument/2006/relationships/image" Target="../media/image175.png"/></Relationships>
</file>

<file path=ppt/slides/_rels/slide8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176.png"/><Relationship Id="rId4" Type="http://schemas.openxmlformats.org/officeDocument/2006/relationships/image" Target="../media/image175.png"/></Relationships>
</file>

<file path=ppt/slides/_rels/slide8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178.jpg"/></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182.jpg"/><Relationship Id="rId4" Type="http://schemas.openxmlformats.org/officeDocument/2006/relationships/image" Target="../media/image181.png"/></Relationships>
</file>

<file path=ppt/slides/_rels/slide8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176.png"/><Relationship Id="rId4" Type="http://schemas.openxmlformats.org/officeDocument/2006/relationships/image" Target="../media/image175.png"/></Relationships>
</file>

<file path=ppt/slides/_rels/slide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190.jpg"/><Relationship Id="rId4" Type="http://schemas.openxmlformats.org/officeDocument/2006/relationships/image" Target="../media/image189.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49.png"/></Relationships>
</file>

<file path=ppt/slides/_rels/slide94.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49.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194.jpg"/><Relationship Id="rId5" Type="http://schemas.openxmlformats.org/officeDocument/2006/relationships/image" Target="../media/image193.jpg"/><Relationship Id="rId4" Type="http://schemas.openxmlformats.org/officeDocument/2006/relationships/image" Target="../media/image183.png"/></Relationships>
</file>

<file path=ppt/slides/_rels/slide9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6.gi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7.gi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33"/>
          <p:cNvPicPr preferRelativeResize="0"/>
          <p:nvPr/>
        </p:nvPicPr>
        <p:blipFill rotWithShape="1">
          <a:blip r:embed="rId3">
            <a:alphaModFix/>
          </a:blip>
          <a:srcRect/>
          <a:stretch/>
        </p:blipFill>
        <p:spPr>
          <a:xfrm>
            <a:off x="0" y="0"/>
            <a:ext cx="12208384" cy="6867216"/>
          </a:xfrm>
          <a:prstGeom prst="rect">
            <a:avLst/>
          </a:prstGeom>
          <a:noFill/>
          <a:ln>
            <a:noFill/>
          </a:ln>
        </p:spPr>
      </p:pic>
      <p:sp>
        <p:nvSpPr>
          <p:cNvPr id="143" name="Google Shape;143;p33"/>
          <p:cNvSpPr/>
          <p:nvPr/>
        </p:nvSpPr>
        <p:spPr>
          <a:xfrm>
            <a:off x="776068" y="435878"/>
            <a:ext cx="7348603" cy="340641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458"/>
              <a:buFont typeface="Arial"/>
              <a:buNone/>
            </a:pPr>
            <a:endParaRPr sz="6458" b="1" i="0" u="none" strike="noStrike" cap="none">
              <a:solidFill>
                <a:srgbClr val="FFFFFF"/>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6458"/>
              <a:buFont typeface="Arial"/>
              <a:buNone/>
            </a:pPr>
            <a:endParaRPr sz="6458" b="1" i="0" u="none" strike="noStrike" cap="none">
              <a:solidFill>
                <a:srgbClr val="FFFFFF"/>
              </a:solidFill>
              <a:latin typeface="Raleway"/>
              <a:ea typeface="Raleway"/>
              <a:cs typeface="Raleway"/>
              <a:sym typeface="Raleway"/>
            </a:endParaRPr>
          </a:p>
        </p:txBody>
      </p:sp>
      <p:sp>
        <p:nvSpPr>
          <p:cNvPr id="144" name="Google Shape;144;p33"/>
          <p:cNvSpPr/>
          <p:nvPr/>
        </p:nvSpPr>
        <p:spPr>
          <a:xfrm rot="10800000" flipH="1">
            <a:off x="879542" y="3743481"/>
            <a:ext cx="5152767" cy="45719"/>
          </a:xfrm>
          <a:prstGeom prst="rect">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37"/>
              <a:buFont typeface="Arial"/>
              <a:buNone/>
            </a:pPr>
            <a:endParaRPr sz="937" b="0" i="0" u="none" strike="noStrike" cap="none">
              <a:solidFill>
                <a:schemeClr val="lt1"/>
              </a:solidFill>
              <a:latin typeface="Calibri"/>
              <a:ea typeface="Calibri"/>
              <a:cs typeface="Calibri"/>
              <a:sym typeface="Calibri"/>
            </a:endParaRPr>
          </a:p>
        </p:txBody>
      </p:sp>
      <p:sp>
        <p:nvSpPr>
          <p:cNvPr id="146" name="Google Shape;146;p33"/>
          <p:cNvSpPr/>
          <p:nvPr/>
        </p:nvSpPr>
        <p:spPr>
          <a:xfrm>
            <a:off x="879541" y="2803789"/>
            <a:ext cx="5595599" cy="12487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Calibri"/>
                <a:ea typeface="Calibri"/>
                <a:cs typeface="Calibri"/>
                <a:sym typeface="Calibri"/>
              </a:rPr>
              <a:t>Introduction To </a:t>
            </a:r>
            <a:r>
              <a:rPr lang="en-US" sz="2800" b="0" i="0" u="none" strike="noStrike" cap="none" dirty="0">
                <a:solidFill>
                  <a:schemeClr val="lt1"/>
                </a:solidFill>
                <a:latin typeface="Calibri"/>
                <a:ea typeface="Calibri"/>
                <a:cs typeface="Calibri"/>
                <a:sym typeface="Calibri"/>
              </a:rPr>
              <a:t>Machine Learning</a:t>
            </a:r>
          </a:p>
          <a:p>
            <a:pPr marL="0" marR="0" lvl="0" indent="0" algn="l" rtl="0">
              <a:lnSpc>
                <a:spcPct val="100000"/>
              </a:lnSpc>
              <a:spcBef>
                <a:spcPts val="0"/>
              </a:spcBef>
              <a:spcAft>
                <a:spcPts val="0"/>
              </a:spcAft>
              <a:buClr>
                <a:srgbClr val="000000"/>
              </a:buClr>
              <a:buSzPts val="2800"/>
              <a:buFont typeface="Arial"/>
              <a:buNone/>
            </a:pPr>
            <a:r>
              <a:rPr lang="en-US" sz="2800" dirty="0">
                <a:solidFill>
                  <a:schemeClr val="lt1"/>
                </a:solidFill>
                <a:latin typeface="Calibri"/>
                <a:ea typeface="Calibri"/>
                <a:cs typeface="Calibri"/>
                <a:sym typeface="Calibri"/>
              </a:rPr>
              <a:t>	     Cisco </a:t>
            </a:r>
            <a:r>
              <a:rPr lang="en-US" sz="2800" b="0" i="0" u="none" strike="noStrike" cap="none" dirty="0">
                <a:solidFill>
                  <a:schemeClr val="lt1"/>
                </a:solidFill>
                <a:latin typeface="Calibri"/>
                <a:ea typeface="Calibri"/>
                <a:cs typeface="Calibri"/>
                <a:sym typeface="Calibri"/>
              </a:rPr>
              <a:t> - Batch 1</a:t>
            </a:r>
            <a:endParaRPr sz="2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Calibri"/>
                <a:ea typeface="Calibri"/>
                <a:cs typeface="Calibri"/>
                <a:sym typeface="Calibri"/>
              </a:rPr>
              <a:t> </a:t>
            </a:r>
            <a:endParaRPr sz="2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32" name="Google Shape;432;p46"/>
          <p:cNvGrpSpPr/>
          <p:nvPr/>
        </p:nvGrpSpPr>
        <p:grpSpPr>
          <a:xfrm>
            <a:off x="0" y="5607439"/>
            <a:ext cx="64770" cy="1257300"/>
            <a:chOff x="1181105" y="4608196"/>
            <a:chExt cx="64770" cy="1257300"/>
          </a:xfrm>
        </p:grpSpPr>
        <p:sp>
          <p:nvSpPr>
            <p:cNvPr id="433" name="Google Shape;433;p4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4" name="Google Shape;434;p4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5" name="Google Shape;435;p4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6" name="Google Shape;436;p4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37" name="Google Shape;437;p46"/>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does Netflix perform recommendations?</a:t>
            </a:r>
            <a:endParaRPr sz="3200" b="1" i="0" u="none" strike="noStrike" cap="none">
              <a:solidFill>
                <a:srgbClr val="1E4E79"/>
              </a:solidFill>
              <a:latin typeface="Arial"/>
              <a:ea typeface="Arial"/>
              <a:cs typeface="Arial"/>
              <a:sym typeface="Arial"/>
            </a:endParaRPr>
          </a:p>
        </p:txBody>
      </p:sp>
      <p:sp>
        <p:nvSpPr>
          <p:cNvPr id="438" name="Google Shape;438;p46"/>
          <p:cNvSpPr/>
          <p:nvPr/>
        </p:nvSpPr>
        <p:spPr>
          <a:xfrm>
            <a:off x="557643" y="1319619"/>
            <a:ext cx="11506977"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Usually </a:t>
            </a:r>
            <a:r>
              <a:rPr lang="en-IN" sz="1800" b="0" i="0" u="none" strike="noStrike" cap="none">
                <a:solidFill>
                  <a:srgbClr val="000000"/>
                </a:solidFill>
                <a:latin typeface="Arial"/>
                <a:ea typeface="Arial"/>
                <a:cs typeface="Arial"/>
                <a:sym typeface="Arial"/>
              </a:rPr>
              <a:t>recommendation engines, consists of a </a:t>
            </a:r>
            <a:r>
              <a:rPr lang="en-IN" sz="1800" b="0" i="0" u="none" strike="noStrike" cap="none">
                <a:solidFill>
                  <a:srgbClr val="FF0000"/>
                </a:solidFill>
                <a:latin typeface="Arial"/>
                <a:ea typeface="Arial"/>
                <a:cs typeface="Arial"/>
                <a:sym typeface="Arial"/>
              </a:rPr>
              <a:t>utility matrix</a:t>
            </a:r>
            <a:r>
              <a:rPr lang="en-IN" sz="1800" b="0" i="0" u="none" strike="noStrike" cap="none">
                <a:solidFill>
                  <a:srgbClr val="000000"/>
                </a:solidFill>
                <a:latin typeface="Arial"/>
                <a:ea typeface="Arial"/>
                <a:cs typeface="Arial"/>
                <a:sym typeface="Arial"/>
              </a:rPr>
              <a:t>, a probability model which places a score on the relationship between a user and a movie type in order to predict their preferences.</a:t>
            </a:r>
            <a:endParaRPr/>
          </a:p>
          <a:p>
            <a:pPr marL="0" marR="0" lvl="0" indent="0" algn="l" rtl="0">
              <a:lnSpc>
                <a:spcPct val="100000"/>
              </a:lnSpc>
              <a:spcBef>
                <a:spcPts val="0"/>
              </a:spcBef>
              <a:spcAft>
                <a:spcPts val="0"/>
              </a:spcAft>
              <a:buNone/>
            </a:pPr>
            <a:br>
              <a:rPr lang="en-IN" sz="1800" b="0" i="0" u="none" strike="noStrike" cap="none">
                <a:solidFill>
                  <a:srgbClr val="000000"/>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439" name="Google Shape;439;p46" descr="utility matrix example"/>
          <p:cNvPicPr preferRelativeResize="0"/>
          <p:nvPr/>
        </p:nvPicPr>
        <p:blipFill rotWithShape="1">
          <a:blip r:embed="rId3">
            <a:alphaModFix/>
          </a:blip>
          <a:srcRect/>
          <a:stretch/>
        </p:blipFill>
        <p:spPr>
          <a:xfrm>
            <a:off x="2934269" y="2031302"/>
            <a:ext cx="5757179" cy="4221932"/>
          </a:xfrm>
          <a:prstGeom prst="rect">
            <a:avLst/>
          </a:prstGeom>
          <a:noFill/>
          <a:ln>
            <a:noFill/>
          </a:ln>
        </p:spPr>
      </p:pic>
      <p:sp>
        <p:nvSpPr>
          <p:cNvPr id="440" name="Google Shape;440;p46"/>
          <p:cNvSpPr txBox="1"/>
          <p:nvPr/>
        </p:nvSpPr>
        <p:spPr>
          <a:xfrm>
            <a:off x="583606" y="5752219"/>
            <a:ext cx="11669133"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Arial"/>
                <a:ea typeface="Arial"/>
                <a:cs typeface="Arial"/>
                <a:sym typeface="Arial"/>
              </a:rPr>
              <a:t>According to this matrix:</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1 would be recommended with horror movies</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2 would be recommended with more of light films with comedy and drama</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3 would be recommended with more niche content like romantic thrillers.</a:t>
            </a:r>
            <a:endParaRPr sz="16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5C68F27-9AED-4448-8ECF-33FADEA1FD2D}"/>
                  </a:ext>
                </a:extLst>
              </p14:cNvPr>
              <p14:cNvContentPartPr/>
              <p14:nvPr/>
            </p14:nvContentPartPr>
            <p14:xfrm>
              <a:off x="2261160" y="2958120"/>
              <a:ext cx="6368400" cy="2262600"/>
            </p14:xfrm>
          </p:contentPart>
        </mc:Choice>
        <mc:Fallback>
          <p:pic>
            <p:nvPicPr>
              <p:cNvPr id="2" name="Ink 1">
                <a:extLst>
                  <a:ext uri="{FF2B5EF4-FFF2-40B4-BE49-F238E27FC236}">
                    <a16:creationId xmlns:a16="http://schemas.microsoft.com/office/drawing/2014/main" id="{C5C68F27-9AED-4448-8ECF-33FADEA1FD2D}"/>
                  </a:ext>
                </a:extLst>
              </p:cNvPr>
              <p:cNvPicPr/>
              <p:nvPr/>
            </p:nvPicPr>
            <p:blipFill>
              <a:blip r:embed="rId5"/>
              <a:stretch>
                <a:fillRect/>
              </a:stretch>
            </p:blipFill>
            <p:spPr>
              <a:xfrm>
                <a:off x="2244960" y="2941920"/>
                <a:ext cx="6400800" cy="2295000"/>
              </a:xfrm>
              <a:prstGeom prst="rect">
                <a:avLst/>
              </a:prstGeom>
            </p:spPr>
          </p:pic>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43" name="Google Shape;1543;p92"/>
          <p:cNvGrpSpPr/>
          <p:nvPr/>
        </p:nvGrpSpPr>
        <p:grpSpPr>
          <a:xfrm>
            <a:off x="0" y="5607439"/>
            <a:ext cx="64770" cy="1257300"/>
            <a:chOff x="1181105" y="4608196"/>
            <a:chExt cx="64770" cy="1257300"/>
          </a:xfrm>
        </p:grpSpPr>
        <p:sp>
          <p:nvSpPr>
            <p:cNvPr id="1544" name="Google Shape;1544;p9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5" name="Google Shape;1545;p9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6" name="Google Shape;1546;p9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7" name="Google Shape;1547;p9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48" name="Google Shape;1548;p9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9" name="Google Shape;1549;p92"/>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have a look at Sam’s email account</a:t>
            </a:r>
            <a:endParaRPr sz="3600">
              <a:solidFill>
                <a:schemeClr val="dk2"/>
              </a:solidFill>
              <a:latin typeface="Montserrat"/>
              <a:ea typeface="Montserrat"/>
              <a:cs typeface="Montserrat"/>
              <a:sym typeface="Montserrat"/>
            </a:endParaRPr>
          </a:p>
        </p:txBody>
      </p:sp>
      <p:sp>
        <p:nvSpPr>
          <p:cNvPr id="1550" name="Google Shape;1550;p92"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1" name="Google Shape;1551;p92"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2" name="Google Shape;1552;p92"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3" name="Google Shape;1553;p92"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54" name="Google Shape;1554;p92"/>
          <p:cNvGrpSpPr/>
          <p:nvPr/>
        </p:nvGrpSpPr>
        <p:grpSpPr>
          <a:xfrm>
            <a:off x="1153794" y="3014522"/>
            <a:ext cx="10353770" cy="1367762"/>
            <a:chOff x="1153794" y="3014522"/>
            <a:chExt cx="10353770" cy="1367762"/>
          </a:xfrm>
        </p:grpSpPr>
        <p:pic>
          <p:nvPicPr>
            <p:cNvPr id="1555" name="Google Shape;1555;p92"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556" name="Google Shape;1556;p92"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557" name="Google Shape;1557;p92" descr="Image result for email icon"/>
            <p:cNvPicPr preferRelativeResize="0"/>
            <p:nvPr/>
          </p:nvPicPr>
          <p:blipFill rotWithShape="1">
            <a:blip r:embed="rId3">
              <a:alphaModFix/>
            </a:blip>
            <a:srcRect/>
            <a:stretch/>
          </p:blipFill>
          <p:spPr>
            <a:xfrm>
              <a:off x="5010175" y="3014522"/>
              <a:ext cx="1352923" cy="1352923"/>
            </a:xfrm>
            <a:prstGeom prst="rect">
              <a:avLst/>
            </a:prstGeom>
            <a:noFill/>
            <a:ln>
              <a:noFill/>
            </a:ln>
          </p:spPr>
        </p:pic>
        <p:pic>
          <p:nvPicPr>
            <p:cNvPr id="1558" name="Google Shape;1558;p92" descr="Image result for email icon"/>
            <p:cNvPicPr preferRelativeResize="0"/>
            <p:nvPr/>
          </p:nvPicPr>
          <p:blipFill rotWithShape="1">
            <a:blip r:embed="rId4">
              <a:alphaModFix/>
            </a:blip>
            <a:srcRect/>
            <a:stretch/>
          </p:blipFill>
          <p:spPr>
            <a:xfrm>
              <a:off x="6503572" y="3071403"/>
              <a:ext cx="1310881" cy="1310881"/>
            </a:xfrm>
            <a:prstGeom prst="rect">
              <a:avLst/>
            </a:prstGeom>
            <a:noFill/>
            <a:ln>
              <a:noFill/>
            </a:ln>
          </p:spPr>
        </p:pic>
        <p:pic>
          <p:nvPicPr>
            <p:cNvPr id="1559" name="Google Shape;1559;p92"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560" name="Google Shape;1560;p92"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561" name="Google Shape;1561;p92"/>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562" name="Google Shape;1562;p92"/>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563" name="Google Shape;1563;p92"/>
          <p:cNvSpPr txBox="1"/>
          <p:nvPr/>
        </p:nvSpPr>
        <p:spPr>
          <a:xfrm>
            <a:off x="4516990" y="2360475"/>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564" name="Google Shape;1564;p92"/>
          <p:cNvSpPr txBox="1"/>
          <p:nvPr/>
        </p:nvSpPr>
        <p:spPr>
          <a:xfrm>
            <a:off x="2797616" y="571233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565" name="Google Shape;1565;p92"/>
          <p:cNvSpPr txBox="1"/>
          <p:nvPr/>
        </p:nvSpPr>
        <p:spPr>
          <a:xfrm>
            <a:off x="8282213" y="4613582"/>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566" name="Google Shape;1566;p92"/>
          <p:cNvSpPr/>
          <p:nvPr/>
        </p:nvSpPr>
        <p:spPr>
          <a:xfrm rot="5400000">
            <a:off x="4095105" y="1622994"/>
            <a:ext cx="930166" cy="6812789"/>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67" name="Google Shape;1567;p92"/>
          <p:cNvSpPr/>
          <p:nvPr/>
        </p:nvSpPr>
        <p:spPr>
          <a:xfrm rot="5400000">
            <a:off x="9536503" y="3310016"/>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68" name="Google Shape;1568;p92"/>
          <p:cNvSpPr txBox="1"/>
          <p:nvPr/>
        </p:nvSpPr>
        <p:spPr>
          <a:xfrm>
            <a:off x="2840814" y="462172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 </a:t>
            </a:r>
            <a:endParaRPr sz="1800" b="1">
              <a:solidFill>
                <a:schemeClr val="dk1"/>
              </a:solidFill>
              <a:latin typeface="Arial"/>
              <a:ea typeface="Arial"/>
              <a:cs typeface="Arial"/>
              <a:sym typeface="Arial"/>
            </a:endParaRPr>
          </a:p>
        </p:txBody>
      </p:sp>
      <p:sp>
        <p:nvSpPr>
          <p:cNvPr id="1569" name="Google Shape;1569;p92"/>
          <p:cNvSpPr txBox="1"/>
          <p:nvPr/>
        </p:nvSpPr>
        <p:spPr>
          <a:xfrm>
            <a:off x="8282212" y="5705784"/>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329</a:t>
            </a:r>
            <a:endParaRPr sz="1800" b="1">
              <a:solidFill>
                <a:srgbClr val="FF0000"/>
              </a:solidFill>
              <a:latin typeface="Arial"/>
              <a:ea typeface="Arial"/>
              <a:cs typeface="Arial"/>
              <a:sym typeface="Arial"/>
            </a:endParaRPr>
          </a:p>
        </p:txBody>
      </p:sp>
      <p:sp>
        <p:nvSpPr>
          <p:cNvPr id="1570" name="Google Shape;1570;p92"/>
          <p:cNvSpPr/>
          <p:nvPr/>
        </p:nvSpPr>
        <p:spPr>
          <a:xfrm>
            <a:off x="612775" y="1483713"/>
            <a:ext cx="1110818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Email account contains a total of 10000 emails with  9671 genuine emails and 329 spam emails. </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87485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grpSp>
        <p:nvGrpSpPr>
          <p:cNvPr id="1581" name="Google Shape;1581;p93"/>
          <p:cNvGrpSpPr/>
          <p:nvPr/>
        </p:nvGrpSpPr>
        <p:grpSpPr>
          <a:xfrm>
            <a:off x="0" y="5607439"/>
            <a:ext cx="64770" cy="1257300"/>
            <a:chOff x="1181105" y="4608196"/>
            <a:chExt cx="64770" cy="1257300"/>
          </a:xfrm>
        </p:grpSpPr>
        <p:sp>
          <p:nvSpPr>
            <p:cNvPr id="1582" name="Google Shape;1582;p9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3" name="Google Shape;1583;p9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4" name="Google Shape;1584;p9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5" name="Google Shape;1585;p9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86" name="Google Shape;1586;p9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7" name="Google Shape;1587;p9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build a spam classifier model</a:t>
            </a:r>
            <a:endParaRPr sz="3600">
              <a:solidFill>
                <a:schemeClr val="dk2"/>
              </a:solidFill>
              <a:latin typeface="Montserrat"/>
              <a:ea typeface="Montserrat"/>
              <a:cs typeface="Montserrat"/>
              <a:sym typeface="Montserrat"/>
            </a:endParaRPr>
          </a:p>
        </p:txBody>
      </p:sp>
      <p:sp>
        <p:nvSpPr>
          <p:cNvPr id="1588" name="Google Shape;1588;p93"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9" name="Google Shape;1589;p93"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0" name="Google Shape;1590;p93"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1" name="Google Shape;1591;p93"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92" name="Google Shape;1592;p93"/>
          <p:cNvGrpSpPr/>
          <p:nvPr/>
        </p:nvGrpSpPr>
        <p:grpSpPr>
          <a:xfrm>
            <a:off x="1102676" y="2846209"/>
            <a:ext cx="10353770" cy="1363793"/>
            <a:chOff x="1153794" y="3018850"/>
            <a:chExt cx="10353770" cy="1363793"/>
          </a:xfrm>
        </p:grpSpPr>
        <p:pic>
          <p:nvPicPr>
            <p:cNvPr id="1593" name="Google Shape;1593;p93"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594" name="Google Shape;1594;p93"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595" name="Google Shape;1595;p93" descr="Image result for email icon"/>
            <p:cNvPicPr preferRelativeResize="0"/>
            <p:nvPr/>
          </p:nvPicPr>
          <p:blipFill rotWithShape="1">
            <a:blip r:embed="rId4">
              <a:alphaModFix/>
            </a:blip>
            <a:srcRect/>
            <a:stretch/>
          </p:blipFill>
          <p:spPr>
            <a:xfrm>
              <a:off x="5214193" y="3071762"/>
              <a:ext cx="1310881" cy="1310881"/>
            </a:xfrm>
            <a:prstGeom prst="rect">
              <a:avLst/>
            </a:prstGeom>
            <a:noFill/>
            <a:ln>
              <a:noFill/>
            </a:ln>
          </p:spPr>
        </p:pic>
        <p:pic>
          <p:nvPicPr>
            <p:cNvPr id="1596" name="Google Shape;1596;p93"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597" name="Google Shape;1597;p93"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598" name="Google Shape;1598;p93"/>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599" name="Google Shape;1599;p93"/>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00" name="Google Shape;1600;p93"/>
          <p:cNvSpPr txBox="1"/>
          <p:nvPr/>
        </p:nvSpPr>
        <p:spPr>
          <a:xfrm>
            <a:off x="4516990" y="2171289"/>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601" name="Google Shape;1601;p93"/>
          <p:cNvSpPr txBox="1"/>
          <p:nvPr/>
        </p:nvSpPr>
        <p:spPr>
          <a:xfrm>
            <a:off x="1997303" y="540836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602" name="Google Shape;1602;p93"/>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603" name="Google Shape;1603;p93"/>
          <p:cNvSpPr/>
          <p:nvPr/>
        </p:nvSpPr>
        <p:spPr>
          <a:xfrm rot="5400000">
            <a:off x="3251594" y="2277319"/>
            <a:ext cx="930166" cy="512576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4" name="Google Shape;1604;p93"/>
          <p:cNvSpPr/>
          <p:nvPr/>
        </p:nvSpPr>
        <p:spPr>
          <a:xfrm rot="5400000">
            <a:off x="9536503" y="3120830"/>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5" name="Google Shape;1605;p93"/>
          <p:cNvSpPr txBox="1"/>
          <p:nvPr/>
        </p:nvSpPr>
        <p:spPr>
          <a:xfrm>
            <a:off x="1997302" y="441440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a:t>
            </a:r>
            <a:endParaRPr sz="1800" b="1">
              <a:solidFill>
                <a:schemeClr val="dk1"/>
              </a:solidFill>
              <a:latin typeface="Arial"/>
              <a:ea typeface="Arial"/>
              <a:cs typeface="Arial"/>
              <a:sym typeface="Arial"/>
            </a:endParaRPr>
          </a:p>
        </p:txBody>
      </p:sp>
      <p:sp>
        <p:nvSpPr>
          <p:cNvPr id="1606" name="Google Shape;1606;p93"/>
          <p:cNvSpPr txBox="1"/>
          <p:nvPr/>
        </p:nvSpPr>
        <p:spPr>
          <a:xfrm>
            <a:off x="8282212" y="542277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160</a:t>
            </a:r>
            <a:endParaRPr sz="1800" b="1">
              <a:solidFill>
                <a:srgbClr val="FF0000"/>
              </a:solidFill>
              <a:latin typeface="Arial"/>
              <a:ea typeface="Arial"/>
              <a:cs typeface="Arial"/>
              <a:sym typeface="Arial"/>
            </a:endParaRPr>
          </a:p>
        </p:txBody>
      </p:sp>
      <p:sp>
        <p:nvSpPr>
          <p:cNvPr id="1607" name="Google Shape;1607;p93"/>
          <p:cNvSpPr/>
          <p:nvPr/>
        </p:nvSpPr>
        <p:spPr>
          <a:xfrm>
            <a:off x="612775" y="1577551"/>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555555"/>
                </a:solidFill>
                <a:latin typeface="Arial"/>
                <a:ea typeface="Arial"/>
                <a:cs typeface="Arial"/>
                <a:sym typeface="Arial"/>
              </a:rPr>
              <a:t>After passing email data through the model we </a:t>
            </a:r>
            <a:r>
              <a:rPr lang="en-US" sz="2000" b="1">
                <a:solidFill>
                  <a:srgbClr val="555555"/>
                </a:solidFill>
                <a:latin typeface="Arial"/>
                <a:ea typeface="Arial"/>
                <a:cs typeface="Arial"/>
                <a:sym typeface="Arial"/>
              </a:rPr>
              <a:t>correctly classify</a:t>
            </a:r>
            <a:r>
              <a:rPr lang="en-US" sz="2000">
                <a:solidFill>
                  <a:srgbClr val="555555"/>
                </a:solidFill>
                <a:latin typeface="Arial"/>
                <a:ea typeface="Arial"/>
                <a:cs typeface="Arial"/>
                <a:sym typeface="Arial"/>
              </a:rPr>
              <a:t> 9544 emails as ham and 160 emails as spam.</a:t>
            </a:r>
            <a:endParaRPr sz="2000">
              <a:solidFill>
                <a:schemeClr val="dk1"/>
              </a:solidFill>
              <a:latin typeface="Arial"/>
              <a:ea typeface="Arial"/>
              <a:cs typeface="Arial"/>
              <a:sym typeface="Arial"/>
            </a:endParaRPr>
          </a:p>
        </p:txBody>
      </p:sp>
      <p:sp>
        <p:nvSpPr>
          <p:cNvPr id="1608" name="Google Shape;1608;p93"/>
          <p:cNvSpPr/>
          <p:nvPr/>
        </p:nvSpPr>
        <p:spPr>
          <a:xfrm>
            <a:off x="3505595" y="5878996"/>
            <a:ext cx="5244769" cy="793679"/>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609" name="Google Shape;1609;p93"/>
          <p:cNvSpPr txBox="1"/>
          <p:nvPr/>
        </p:nvSpPr>
        <p:spPr>
          <a:xfrm>
            <a:off x="6759197" y="3291837"/>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720407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94"/>
          <p:cNvSpPr txBox="1"/>
          <p:nvPr/>
        </p:nvSpPr>
        <p:spPr>
          <a:xfrm>
            <a:off x="1510020" y="3705921"/>
            <a:ext cx="9772036" cy="212365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Hurrah a 97 % accuracy!</a:t>
            </a:r>
            <a:endParaRPr/>
          </a:p>
          <a:p>
            <a:pPr marL="0" marR="0" lvl="0" indent="0" algn="ctr" rtl="0">
              <a:spcBef>
                <a:spcPts val="0"/>
              </a:spcBef>
              <a:spcAft>
                <a:spcPts val="0"/>
              </a:spcAft>
              <a:buNone/>
            </a:pPr>
            <a:r>
              <a:rPr lang="en-US" sz="4400">
                <a:solidFill>
                  <a:schemeClr val="dk1"/>
                </a:solidFill>
                <a:latin typeface="Calibri"/>
                <a:ea typeface="Calibri"/>
                <a:cs typeface="Calibri"/>
                <a:sym typeface="Calibri"/>
              </a:rPr>
              <a:t>But what is wrong with this?</a:t>
            </a:r>
            <a:endParaRPr/>
          </a:p>
          <a:p>
            <a:pPr marL="0" marR="0" lvl="0" indent="0" algn="ctr" rtl="0">
              <a:spcBef>
                <a:spcPts val="0"/>
              </a:spcBef>
              <a:spcAft>
                <a:spcPts val="0"/>
              </a:spcAft>
              <a:buNone/>
            </a:pPr>
            <a:r>
              <a:rPr lang="en-US" sz="4400">
                <a:solidFill>
                  <a:schemeClr val="dk1"/>
                </a:solidFill>
                <a:latin typeface="Calibri"/>
                <a:ea typeface="Calibri"/>
                <a:cs typeface="Calibri"/>
                <a:sym typeface="Calibri"/>
              </a:rPr>
              <a:t>Let’s find out…</a:t>
            </a:r>
            <a:endParaRPr sz="4400">
              <a:solidFill>
                <a:schemeClr val="dk1"/>
              </a:solidFill>
              <a:latin typeface="Calibri"/>
              <a:ea typeface="Calibri"/>
              <a:cs typeface="Calibri"/>
              <a:sym typeface="Calibri"/>
            </a:endParaRPr>
          </a:p>
        </p:txBody>
      </p:sp>
      <p:sp>
        <p:nvSpPr>
          <p:cNvPr id="1616" name="Google Shape;1616;p9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7" name="Google Shape;1617;p9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18" name="Google Shape;1618;p94" descr="https://clipartion.com/wp-content/uploads/2015/11/magnifying-glass-detective-free-clipart-images-1024x833.jpeg"/>
          <p:cNvPicPr preferRelativeResize="0"/>
          <p:nvPr/>
        </p:nvPicPr>
        <p:blipFill rotWithShape="1">
          <a:blip r:embed="rId3">
            <a:alphaModFix/>
          </a:blip>
          <a:srcRect/>
          <a:stretch/>
        </p:blipFill>
        <p:spPr>
          <a:xfrm>
            <a:off x="155575" y="312738"/>
            <a:ext cx="4171211" cy="3393183"/>
          </a:xfrm>
          <a:prstGeom prst="rect">
            <a:avLst/>
          </a:prstGeom>
          <a:noFill/>
          <a:ln>
            <a:noFill/>
          </a:ln>
        </p:spPr>
      </p:pic>
    </p:spTree>
    <p:extLst>
      <p:ext uri="{BB962C8B-B14F-4D97-AF65-F5344CB8AC3E}">
        <p14:creationId xmlns:p14="http://schemas.microsoft.com/office/powerpoint/2010/main" val="3244524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grpSp>
        <p:nvGrpSpPr>
          <p:cNvPr id="1629" name="Google Shape;1629;p95"/>
          <p:cNvGrpSpPr/>
          <p:nvPr/>
        </p:nvGrpSpPr>
        <p:grpSpPr>
          <a:xfrm>
            <a:off x="0" y="5607439"/>
            <a:ext cx="64770" cy="1257300"/>
            <a:chOff x="1181105" y="4608196"/>
            <a:chExt cx="64770" cy="1257300"/>
          </a:xfrm>
        </p:grpSpPr>
        <p:sp>
          <p:nvSpPr>
            <p:cNvPr id="1630" name="Google Shape;1630;p9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1" name="Google Shape;1631;p9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2" name="Google Shape;1632;p9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3" name="Google Shape;1633;p9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634" name="Google Shape;1634;p95"/>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5" name="Google Shape;1635;p95"/>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What if we build a model to classify all emails as ham?</a:t>
            </a:r>
            <a:endParaRPr sz="2800"/>
          </a:p>
        </p:txBody>
      </p:sp>
      <p:sp>
        <p:nvSpPr>
          <p:cNvPr id="1636" name="Google Shape;1636;p9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7" name="Google Shape;1637;p9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8" name="Google Shape;1638;p95"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9" name="Google Shape;1639;p95"/>
          <p:cNvSpPr/>
          <p:nvPr/>
        </p:nvSpPr>
        <p:spPr>
          <a:xfrm>
            <a:off x="8083986" y="2116897"/>
            <a:ext cx="3831099" cy="3377475"/>
          </a:xfrm>
          <a:prstGeom prst="roundRect">
            <a:avLst>
              <a:gd name="adj" fmla="val 16667"/>
            </a:avLst>
          </a:prstGeom>
          <a:solidFill>
            <a:schemeClr val="lt1"/>
          </a:solid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0" name="Google Shape;1640;p95"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1" name="Google Shape;1641;p95"/>
          <p:cNvSpPr/>
          <p:nvPr/>
        </p:nvSpPr>
        <p:spPr>
          <a:xfrm>
            <a:off x="557644" y="1360266"/>
            <a:ext cx="11163316"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For a model that classifies all emails as ham, all ham emails are correctly classified whereas </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all </a:t>
            </a:r>
            <a:r>
              <a:rPr lang="en-US" sz="2000">
                <a:solidFill>
                  <a:srgbClr val="FF0000"/>
                </a:solidFill>
                <a:latin typeface="Arial"/>
                <a:ea typeface="Arial"/>
                <a:cs typeface="Arial"/>
                <a:sym typeface="Arial"/>
              </a:rPr>
              <a:t>spam emails are wrongly classified</a:t>
            </a:r>
            <a:r>
              <a:rPr lang="en-US" sz="2000">
                <a:solidFill>
                  <a:schemeClr val="dk1"/>
                </a:solidFill>
                <a:latin typeface="Arial"/>
                <a:ea typeface="Arial"/>
                <a:cs typeface="Arial"/>
                <a:sym typeface="Arial"/>
              </a:rPr>
              <a:t>.</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pSp>
        <p:nvGrpSpPr>
          <p:cNvPr id="1642" name="Google Shape;1642;p95"/>
          <p:cNvGrpSpPr/>
          <p:nvPr/>
        </p:nvGrpSpPr>
        <p:grpSpPr>
          <a:xfrm>
            <a:off x="1094217" y="2669458"/>
            <a:ext cx="10353770" cy="1354908"/>
            <a:chOff x="1153794" y="3016865"/>
            <a:chExt cx="10353770" cy="1354908"/>
          </a:xfrm>
        </p:grpSpPr>
        <p:pic>
          <p:nvPicPr>
            <p:cNvPr id="1643" name="Google Shape;1643;p95"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644" name="Google Shape;1644;p95"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645" name="Google Shape;1645;p95" descr="Image result for email icon"/>
            <p:cNvPicPr preferRelativeResize="0"/>
            <p:nvPr/>
          </p:nvPicPr>
          <p:blipFill rotWithShape="1">
            <a:blip r:embed="rId4">
              <a:alphaModFix/>
            </a:blip>
            <a:srcRect/>
            <a:stretch/>
          </p:blipFill>
          <p:spPr>
            <a:xfrm>
              <a:off x="5176159" y="3016865"/>
              <a:ext cx="1310881" cy="1310881"/>
            </a:xfrm>
            <a:prstGeom prst="rect">
              <a:avLst/>
            </a:prstGeom>
            <a:noFill/>
            <a:ln>
              <a:noFill/>
            </a:ln>
          </p:spPr>
        </p:pic>
        <p:pic>
          <p:nvPicPr>
            <p:cNvPr id="1646" name="Google Shape;1646;p95"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647" name="Google Shape;1647;p95"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648" name="Google Shape;1648;p95"/>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649" name="Google Shape;1649;p95"/>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50" name="Google Shape;1650;p95"/>
          <p:cNvSpPr txBox="1"/>
          <p:nvPr/>
        </p:nvSpPr>
        <p:spPr>
          <a:xfrm>
            <a:off x="2797617" y="5131589"/>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651" name="Google Shape;1651;p95"/>
          <p:cNvSpPr txBox="1"/>
          <p:nvPr/>
        </p:nvSpPr>
        <p:spPr>
          <a:xfrm>
            <a:off x="2781237" y="4163954"/>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a:t>
            </a:r>
            <a:endParaRPr sz="1800">
              <a:solidFill>
                <a:schemeClr val="dk1"/>
              </a:solidFill>
              <a:latin typeface="Calibri"/>
              <a:ea typeface="Calibri"/>
              <a:cs typeface="Calibri"/>
              <a:sym typeface="Calibri"/>
            </a:endParaRPr>
          </a:p>
        </p:txBody>
      </p:sp>
      <p:sp>
        <p:nvSpPr>
          <p:cNvPr id="1652" name="Google Shape;1652;p95"/>
          <p:cNvSpPr txBox="1"/>
          <p:nvPr/>
        </p:nvSpPr>
        <p:spPr>
          <a:xfrm>
            <a:off x="8282213" y="5125040"/>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329</a:t>
            </a:r>
            <a:endParaRPr sz="1800" b="1">
              <a:solidFill>
                <a:srgbClr val="FF0000"/>
              </a:solidFill>
              <a:latin typeface="Arial"/>
              <a:ea typeface="Arial"/>
              <a:cs typeface="Arial"/>
              <a:sym typeface="Arial"/>
            </a:endParaRPr>
          </a:p>
        </p:txBody>
      </p:sp>
      <p:pic>
        <p:nvPicPr>
          <p:cNvPr id="1653" name="Google Shape;1653;p95"/>
          <p:cNvPicPr preferRelativeResize="0"/>
          <p:nvPr/>
        </p:nvPicPr>
        <p:blipFill rotWithShape="1">
          <a:blip r:embed="rId6">
            <a:alphaModFix/>
          </a:blip>
          <a:srcRect/>
          <a:stretch/>
        </p:blipFill>
        <p:spPr>
          <a:xfrm>
            <a:off x="1525820" y="4072718"/>
            <a:ext cx="489716" cy="503990"/>
          </a:xfrm>
          <a:prstGeom prst="rect">
            <a:avLst/>
          </a:prstGeom>
          <a:noFill/>
          <a:ln>
            <a:noFill/>
          </a:ln>
        </p:spPr>
      </p:pic>
      <p:pic>
        <p:nvPicPr>
          <p:cNvPr id="1654" name="Google Shape;1654;p95"/>
          <p:cNvPicPr preferRelativeResize="0"/>
          <p:nvPr/>
        </p:nvPicPr>
        <p:blipFill rotWithShape="1">
          <a:blip r:embed="rId6">
            <a:alphaModFix/>
          </a:blip>
          <a:srcRect/>
          <a:stretch/>
        </p:blipFill>
        <p:spPr>
          <a:xfrm>
            <a:off x="3040238" y="4054854"/>
            <a:ext cx="489716" cy="503990"/>
          </a:xfrm>
          <a:prstGeom prst="rect">
            <a:avLst/>
          </a:prstGeom>
          <a:noFill/>
          <a:ln>
            <a:noFill/>
          </a:ln>
        </p:spPr>
      </p:pic>
      <p:pic>
        <p:nvPicPr>
          <p:cNvPr id="1655" name="Google Shape;1655;p95"/>
          <p:cNvPicPr preferRelativeResize="0"/>
          <p:nvPr/>
        </p:nvPicPr>
        <p:blipFill rotWithShape="1">
          <a:blip r:embed="rId6">
            <a:alphaModFix/>
          </a:blip>
          <a:srcRect/>
          <a:stretch/>
        </p:blipFill>
        <p:spPr>
          <a:xfrm>
            <a:off x="5393956" y="4013558"/>
            <a:ext cx="489716" cy="503990"/>
          </a:xfrm>
          <a:prstGeom prst="rect">
            <a:avLst/>
          </a:prstGeom>
          <a:noFill/>
          <a:ln>
            <a:noFill/>
          </a:ln>
        </p:spPr>
      </p:pic>
      <p:pic>
        <p:nvPicPr>
          <p:cNvPr id="1656" name="Google Shape;1656;p95"/>
          <p:cNvPicPr preferRelativeResize="0"/>
          <p:nvPr/>
        </p:nvPicPr>
        <p:blipFill rotWithShape="1">
          <a:blip r:embed="rId7">
            <a:alphaModFix/>
          </a:blip>
          <a:srcRect/>
          <a:stretch/>
        </p:blipFill>
        <p:spPr>
          <a:xfrm>
            <a:off x="9796905" y="1892590"/>
            <a:ext cx="472045" cy="472045"/>
          </a:xfrm>
          <a:prstGeom prst="rect">
            <a:avLst/>
          </a:prstGeom>
          <a:noFill/>
          <a:ln>
            <a:noFill/>
          </a:ln>
        </p:spPr>
      </p:pic>
      <p:sp>
        <p:nvSpPr>
          <p:cNvPr id="1657" name="Google Shape;1657;p95"/>
          <p:cNvSpPr txBox="1"/>
          <p:nvPr/>
        </p:nvSpPr>
        <p:spPr>
          <a:xfrm>
            <a:off x="8337344" y="420737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a:t>
            </a:r>
            <a:endParaRPr sz="1800">
              <a:solidFill>
                <a:schemeClr val="dk1"/>
              </a:solidFill>
              <a:latin typeface="Calibri"/>
              <a:ea typeface="Calibri"/>
              <a:cs typeface="Calibri"/>
              <a:sym typeface="Calibri"/>
            </a:endParaRPr>
          </a:p>
        </p:txBody>
      </p:sp>
      <p:sp>
        <p:nvSpPr>
          <p:cNvPr id="1658" name="Google Shape;1658;p95"/>
          <p:cNvSpPr txBox="1"/>
          <p:nvPr/>
        </p:nvSpPr>
        <p:spPr>
          <a:xfrm>
            <a:off x="3442475" y="5752219"/>
            <a:ext cx="4392677" cy="693844"/>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659" name="Google Shape;1659;p95"/>
          <p:cNvSpPr txBox="1"/>
          <p:nvPr/>
        </p:nvSpPr>
        <p:spPr>
          <a:xfrm>
            <a:off x="6693796" y="3060485"/>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Tree>
    <p:extLst>
      <p:ext uri="{BB962C8B-B14F-4D97-AF65-F5344CB8AC3E}">
        <p14:creationId xmlns:p14="http://schemas.microsoft.com/office/powerpoint/2010/main" val="9980137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grpSp>
        <p:nvGrpSpPr>
          <p:cNvPr id="1670" name="Google Shape;1670;p96"/>
          <p:cNvGrpSpPr/>
          <p:nvPr/>
        </p:nvGrpSpPr>
        <p:grpSpPr>
          <a:xfrm>
            <a:off x="0" y="5607439"/>
            <a:ext cx="64770" cy="1257300"/>
            <a:chOff x="1181105" y="4608196"/>
            <a:chExt cx="64770" cy="1257300"/>
          </a:xfrm>
        </p:grpSpPr>
        <p:sp>
          <p:nvSpPr>
            <p:cNvPr id="1671" name="Google Shape;1671;p9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2" name="Google Shape;1672;p9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3" name="Google Shape;1673;p9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4" name="Google Shape;1674;p9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675" name="Google Shape;1675;p9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6" name="Google Shape;1676;p96"/>
          <p:cNvSpPr txBox="1">
            <a:spLocks noGrp="1"/>
          </p:cNvSpPr>
          <p:nvPr>
            <p:ph type="title"/>
          </p:nvPr>
        </p:nvSpPr>
        <p:spPr>
          <a:xfrm>
            <a:off x="497178" y="110784"/>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No significant difference in accuracy between models</a:t>
            </a:r>
            <a:endParaRPr sz="2800"/>
          </a:p>
        </p:txBody>
      </p:sp>
      <p:sp>
        <p:nvSpPr>
          <p:cNvPr id="1677" name="Google Shape;1677;p96"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8" name="Google Shape;1678;p96"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9" name="Google Shape;1679;p96"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0" name="Google Shape;1680;p96"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81" name="Google Shape;1681;p96"/>
          <p:cNvGrpSpPr/>
          <p:nvPr/>
        </p:nvGrpSpPr>
        <p:grpSpPr>
          <a:xfrm>
            <a:off x="852441" y="2423263"/>
            <a:ext cx="4809873" cy="2400796"/>
            <a:chOff x="2697960" y="2448733"/>
            <a:chExt cx="9023000" cy="4549587"/>
          </a:xfrm>
        </p:grpSpPr>
        <p:grpSp>
          <p:nvGrpSpPr>
            <p:cNvPr id="1682" name="Google Shape;1682;p96"/>
            <p:cNvGrpSpPr/>
            <p:nvPr/>
          </p:nvGrpSpPr>
          <p:grpSpPr>
            <a:xfrm>
              <a:off x="2697960" y="2448733"/>
              <a:ext cx="8809604" cy="1352923"/>
              <a:chOff x="2697960" y="2905938"/>
              <a:chExt cx="8809604" cy="1352923"/>
            </a:xfrm>
          </p:grpSpPr>
          <p:pic>
            <p:nvPicPr>
              <p:cNvPr id="1683" name="Google Shape;1683;p96" descr="Image result for email icon"/>
              <p:cNvPicPr preferRelativeResize="0"/>
              <p:nvPr/>
            </p:nvPicPr>
            <p:blipFill rotWithShape="1">
              <a:blip r:embed="rId3">
                <a:alphaModFix/>
              </a:blip>
              <a:srcRect/>
              <a:stretch/>
            </p:blipFill>
            <p:spPr>
              <a:xfrm>
                <a:off x="2697960" y="2905938"/>
                <a:ext cx="1352923" cy="1352923"/>
              </a:xfrm>
              <a:prstGeom prst="rect">
                <a:avLst/>
              </a:prstGeom>
              <a:noFill/>
              <a:ln>
                <a:noFill/>
              </a:ln>
            </p:spPr>
          </p:pic>
          <p:pic>
            <p:nvPicPr>
              <p:cNvPr id="1684" name="Google Shape;1684;p96" descr="Image result for email icon"/>
              <p:cNvPicPr preferRelativeResize="0"/>
              <p:nvPr/>
            </p:nvPicPr>
            <p:blipFill rotWithShape="1">
              <a:blip r:embed="rId4">
                <a:alphaModFix/>
              </a:blip>
              <a:srcRect/>
              <a:stretch/>
            </p:blipFill>
            <p:spPr>
              <a:xfrm>
                <a:off x="4729695" y="2940223"/>
                <a:ext cx="1310882" cy="1310882"/>
              </a:xfrm>
              <a:prstGeom prst="rect">
                <a:avLst/>
              </a:prstGeom>
              <a:noFill/>
              <a:ln>
                <a:noFill/>
              </a:ln>
            </p:spPr>
          </p:pic>
          <p:pic>
            <p:nvPicPr>
              <p:cNvPr id="1685" name="Google Shape;1685;p96"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686" name="Google Shape;1686;p96"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687" name="Google Shape;1687;p96"/>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688" name="Google Shape;1688;p96"/>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89" name="Google Shape;1689;p96"/>
            <p:cNvSpPr txBox="1"/>
            <p:nvPr/>
          </p:nvSpPr>
          <p:spPr>
            <a:xfrm>
              <a:off x="2797616" y="525512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690" name="Google Shape;1690;p96"/>
            <p:cNvSpPr txBox="1"/>
            <p:nvPr/>
          </p:nvSpPr>
          <p:spPr>
            <a:xfrm>
              <a:off x="8282213" y="4604572"/>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Spam </a:t>
              </a:r>
              <a:endParaRPr sz="1800">
                <a:solidFill>
                  <a:schemeClr val="dk1"/>
                </a:solidFill>
                <a:latin typeface="Calibri"/>
                <a:ea typeface="Calibri"/>
                <a:cs typeface="Calibri"/>
                <a:sym typeface="Calibri"/>
              </a:endParaRPr>
            </a:p>
          </p:txBody>
        </p:sp>
        <p:sp>
          <p:nvSpPr>
            <p:cNvPr id="1691" name="Google Shape;1691;p96"/>
            <p:cNvSpPr txBox="1"/>
            <p:nvPr/>
          </p:nvSpPr>
          <p:spPr>
            <a:xfrm>
              <a:off x="2797615" y="4612838"/>
              <a:ext cx="3438747" cy="6998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 </a:t>
              </a:r>
              <a:endParaRPr sz="1800">
                <a:solidFill>
                  <a:schemeClr val="dk1"/>
                </a:solidFill>
                <a:latin typeface="Calibri"/>
                <a:ea typeface="Calibri"/>
                <a:cs typeface="Calibri"/>
                <a:sym typeface="Calibri"/>
              </a:endParaRPr>
            </a:p>
          </p:txBody>
        </p:sp>
        <p:sp>
          <p:nvSpPr>
            <p:cNvPr id="1692" name="Google Shape;1692;p96"/>
            <p:cNvSpPr txBox="1"/>
            <p:nvPr/>
          </p:nvSpPr>
          <p:spPr>
            <a:xfrm>
              <a:off x="8282213" y="5248580"/>
              <a:ext cx="3438747" cy="174974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329</a:t>
              </a:r>
              <a:endParaRPr/>
            </a:p>
            <a:p>
              <a:pPr marL="0" marR="0" lvl="0" indent="0" algn="ctr" rtl="0">
                <a:spcBef>
                  <a:spcPts val="0"/>
                </a:spcBef>
                <a:spcAft>
                  <a:spcPts val="0"/>
                </a:spcAft>
                <a:buNone/>
              </a:pPr>
              <a:endParaRPr sz="1800" b="1">
                <a:solidFill>
                  <a:srgbClr val="FF0000"/>
                </a:solidFill>
                <a:latin typeface="Arial"/>
                <a:ea typeface="Arial"/>
                <a:cs typeface="Arial"/>
                <a:sym typeface="Arial"/>
              </a:endParaRPr>
            </a:p>
            <a:p>
              <a:pPr marL="0" marR="0" lvl="0" indent="0" algn="ctr" rtl="0">
                <a:spcBef>
                  <a:spcPts val="0"/>
                </a:spcBef>
                <a:spcAft>
                  <a:spcPts val="0"/>
                </a:spcAft>
                <a:buNone/>
              </a:pPr>
              <a:endParaRPr sz="1800" b="1">
                <a:solidFill>
                  <a:srgbClr val="FF0000"/>
                </a:solidFill>
                <a:latin typeface="Arial"/>
                <a:ea typeface="Arial"/>
                <a:cs typeface="Arial"/>
                <a:sym typeface="Arial"/>
              </a:endParaRPr>
            </a:p>
          </p:txBody>
        </p:sp>
        <p:pic>
          <p:nvPicPr>
            <p:cNvPr id="1693" name="Google Shape;1693;p96"/>
            <p:cNvPicPr preferRelativeResize="0"/>
            <p:nvPr/>
          </p:nvPicPr>
          <p:blipFill rotWithShape="1">
            <a:blip r:embed="rId6">
              <a:alphaModFix/>
            </a:blip>
            <a:srcRect/>
            <a:stretch/>
          </p:blipFill>
          <p:spPr>
            <a:xfrm>
              <a:off x="3099815" y="4055418"/>
              <a:ext cx="489716" cy="503990"/>
            </a:xfrm>
            <a:prstGeom prst="rect">
              <a:avLst/>
            </a:prstGeom>
            <a:noFill/>
            <a:ln>
              <a:noFill/>
            </a:ln>
          </p:spPr>
        </p:pic>
        <p:pic>
          <p:nvPicPr>
            <p:cNvPr id="1694" name="Google Shape;1694;p96"/>
            <p:cNvPicPr preferRelativeResize="0"/>
            <p:nvPr/>
          </p:nvPicPr>
          <p:blipFill rotWithShape="1">
            <a:blip r:embed="rId6">
              <a:alphaModFix/>
            </a:blip>
            <a:srcRect/>
            <a:stretch/>
          </p:blipFill>
          <p:spPr>
            <a:xfrm>
              <a:off x="5453533" y="4014122"/>
              <a:ext cx="489716" cy="503990"/>
            </a:xfrm>
            <a:prstGeom prst="rect">
              <a:avLst/>
            </a:prstGeom>
            <a:noFill/>
            <a:ln>
              <a:noFill/>
            </a:ln>
          </p:spPr>
        </p:pic>
        <p:pic>
          <p:nvPicPr>
            <p:cNvPr id="1695" name="Google Shape;1695;p96"/>
            <p:cNvPicPr preferRelativeResize="0"/>
            <p:nvPr/>
          </p:nvPicPr>
          <p:blipFill rotWithShape="1">
            <a:blip r:embed="rId6">
              <a:alphaModFix/>
            </a:blip>
            <a:srcRect/>
            <a:stretch/>
          </p:blipFill>
          <p:spPr>
            <a:xfrm>
              <a:off x="8870880" y="4055418"/>
              <a:ext cx="489716" cy="503990"/>
            </a:xfrm>
            <a:prstGeom prst="rect">
              <a:avLst/>
            </a:prstGeom>
            <a:noFill/>
            <a:ln>
              <a:noFill/>
            </a:ln>
          </p:spPr>
        </p:pic>
        <p:pic>
          <p:nvPicPr>
            <p:cNvPr id="1696" name="Google Shape;1696;p96"/>
            <p:cNvPicPr preferRelativeResize="0"/>
            <p:nvPr/>
          </p:nvPicPr>
          <p:blipFill rotWithShape="1">
            <a:blip r:embed="rId6">
              <a:alphaModFix/>
            </a:blip>
            <a:srcRect/>
            <a:stretch/>
          </p:blipFill>
          <p:spPr>
            <a:xfrm>
              <a:off x="10831458" y="4029860"/>
              <a:ext cx="489716" cy="503990"/>
            </a:xfrm>
            <a:prstGeom prst="rect">
              <a:avLst/>
            </a:prstGeom>
            <a:noFill/>
            <a:ln>
              <a:noFill/>
            </a:ln>
          </p:spPr>
        </p:pic>
      </p:grpSp>
      <p:grpSp>
        <p:nvGrpSpPr>
          <p:cNvPr id="1697" name="Google Shape;1697;p96"/>
          <p:cNvGrpSpPr/>
          <p:nvPr/>
        </p:nvGrpSpPr>
        <p:grpSpPr>
          <a:xfrm>
            <a:off x="6812270" y="2505258"/>
            <a:ext cx="4601345" cy="1791887"/>
            <a:chOff x="2689233" y="2825336"/>
            <a:chExt cx="9031727" cy="3389982"/>
          </a:xfrm>
        </p:grpSpPr>
        <p:grpSp>
          <p:nvGrpSpPr>
            <p:cNvPr id="1698" name="Google Shape;1698;p96"/>
            <p:cNvGrpSpPr/>
            <p:nvPr/>
          </p:nvGrpSpPr>
          <p:grpSpPr>
            <a:xfrm>
              <a:off x="2689233" y="2825336"/>
              <a:ext cx="8818331" cy="1357251"/>
              <a:chOff x="2689233" y="3014522"/>
              <a:chExt cx="8818331" cy="1357251"/>
            </a:xfrm>
          </p:grpSpPr>
          <p:pic>
            <p:nvPicPr>
              <p:cNvPr id="1699" name="Google Shape;1699;p96"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700" name="Google Shape;1700;p96" descr="Image result for email icon"/>
              <p:cNvPicPr preferRelativeResize="0"/>
              <p:nvPr/>
            </p:nvPicPr>
            <p:blipFill rotWithShape="1">
              <a:blip r:embed="rId7">
                <a:alphaModFix/>
              </a:blip>
              <a:srcRect/>
              <a:stretch/>
            </p:blipFill>
            <p:spPr>
              <a:xfrm>
                <a:off x="5010175" y="3014522"/>
                <a:ext cx="1352923" cy="1352923"/>
              </a:xfrm>
              <a:prstGeom prst="rect">
                <a:avLst/>
              </a:prstGeom>
              <a:noFill/>
              <a:ln>
                <a:noFill/>
              </a:ln>
            </p:spPr>
          </p:pic>
          <p:pic>
            <p:nvPicPr>
              <p:cNvPr id="1701" name="Google Shape;1701;p96" descr="Related image"/>
              <p:cNvPicPr preferRelativeResize="0"/>
              <p:nvPr/>
            </p:nvPicPr>
            <p:blipFill rotWithShape="1">
              <a:blip r:embed="rId8">
                <a:alphaModFix/>
              </a:blip>
              <a:srcRect/>
              <a:stretch/>
            </p:blipFill>
            <p:spPr>
              <a:xfrm>
                <a:off x="8426978" y="3071403"/>
                <a:ext cx="1145157" cy="1145158"/>
              </a:xfrm>
              <a:prstGeom prst="rect">
                <a:avLst/>
              </a:prstGeom>
              <a:noFill/>
              <a:ln>
                <a:noFill/>
              </a:ln>
            </p:spPr>
          </p:pic>
          <p:pic>
            <p:nvPicPr>
              <p:cNvPr id="1702" name="Google Shape;1702;p96" descr="Related image"/>
              <p:cNvPicPr preferRelativeResize="0"/>
              <p:nvPr/>
            </p:nvPicPr>
            <p:blipFill rotWithShape="1">
              <a:blip r:embed="rId8">
                <a:alphaModFix/>
              </a:blip>
              <a:srcRect/>
              <a:stretch/>
            </p:blipFill>
            <p:spPr>
              <a:xfrm>
                <a:off x="10362407" y="3071403"/>
                <a:ext cx="1145157" cy="1145158"/>
              </a:xfrm>
              <a:prstGeom prst="rect">
                <a:avLst/>
              </a:prstGeom>
              <a:noFill/>
              <a:ln>
                <a:noFill/>
              </a:ln>
            </p:spPr>
          </p:pic>
          <p:sp>
            <p:nvSpPr>
              <p:cNvPr id="1703" name="Google Shape;1703;p96"/>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704" name="Google Shape;1704;p96"/>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705" name="Google Shape;1705;p96"/>
            <p:cNvSpPr txBox="1"/>
            <p:nvPr/>
          </p:nvSpPr>
          <p:spPr>
            <a:xfrm>
              <a:off x="2797616" y="5523147"/>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706" name="Google Shape;1706;p96"/>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Spam </a:t>
              </a:r>
              <a:endParaRPr sz="1800">
                <a:solidFill>
                  <a:schemeClr val="dk1"/>
                </a:solidFill>
                <a:latin typeface="Calibri"/>
                <a:ea typeface="Calibri"/>
                <a:cs typeface="Calibri"/>
                <a:sym typeface="Calibri"/>
              </a:endParaRPr>
            </a:p>
          </p:txBody>
        </p:sp>
        <p:sp>
          <p:nvSpPr>
            <p:cNvPr id="1707" name="Google Shape;1707;p96"/>
            <p:cNvSpPr txBox="1"/>
            <p:nvPr/>
          </p:nvSpPr>
          <p:spPr>
            <a:xfrm>
              <a:off x="2840814" y="4432537"/>
              <a:ext cx="3438747" cy="6987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 </a:t>
              </a:r>
              <a:endParaRPr sz="1800">
                <a:solidFill>
                  <a:schemeClr val="dk1"/>
                </a:solidFill>
                <a:latin typeface="Calibri"/>
                <a:ea typeface="Calibri"/>
                <a:cs typeface="Calibri"/>
                <a:sym typeface="Calibri"/>
              </a:endParaRPr>
            </a:p>
          </p:txBody>
        </p:sp>
        <p:sp>
          <p:nvSpPr>
            <p:cNvPr id="1708" name="Google Shape;1708;p96"/>
            <p:cNvSpPr txBox="1"/>
            <p:nvPr/>
          </p:nvSpPr>
          <p:spPr>
            <a:xfrm>
              <a:off x="8282213" y="5516597"/>
              <a:ext cx="3438747" cy="6987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160</a:t>
              </a:r>
              <a:endParaRPr sz="1800" b="1">
                <a:solidFill>
                  <a:schemeClr val="dk1"/>
                </a:solidFill>
                <a:latin typeface="Arial"/>
                <a:ea typeface="Arial"/>
                <a:cs typeface="Arial"/>
                <a:sym typeface="Arial"/>
              </a:endParaRPr>
            </a:p>
          </p:txBody>
        </p:sp>
      </p:grpSp>
      <p:cxnSp>
        <p:nvCxnSpPr>
          <p:cNvPr id="1709" name="Google Shape;1709;p96"/>
          <p:cNvCxnSpPr/>
          <p:nvPr/>
        </p:nvCxnSpPr>
        <p:spPr>
          <a:xfrm flipH="1">
            <a:off x="6176801" y="1639614"/>
            <a:ext cx="39789" cy="4257385"/>
          </a:xfrm>
          <a:prstGeom prst="straightConnector1">
            <a:avLst/>
          </a:prstGeom>
          <a:noFill/>
          <a:ln w="28575" cap="flat" cmpd="sng">
            <a:solidFill>
              <a:srgbClr val="00B0F0"/>
            </a:solidFill>
            <a:prstDash val="solid"/>
            <a:miter lim="800000"/>
            <a:headEnd type="none" w="sm" len="sm"/>
            <a:tailEnd type="none" w="sm" len="sm"/>
          </a:ln>
        </p:spPr>
      </p:cxnSp>
      <p:sp>
        <p:nvSpPr>
          <p:cNvPr id="1710" name="Google Shape;1710;p96"/>
          <p:cNvSpPr txBox="1"/>
          <p:nvPr/>
        </p:nvSpPr>
        <p:spPr>
          <a:xfrm>
            <a:off x="1242779" y="1513032"/>
            <a:ext cx="613867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Dumb Model: Predict all are ham</a:t>
            </a:r>
            <a:endParaRPr/>
          </a:p>
        </p:txBody>
      </p:sp>
      <p:sp>
        <p:nvSpPr>
          <p:cNvPr id="1711" name="Google Shape;1711;p96"/>
          <p:cNvSpPr txBox="1"/>
          <p:nvPr/>
        </p:nvSpPr>
        <p:spPr>
          <a:xfrm>
            <a:off x="8485632" y="1586642"/>
            <a:ext cx="23339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Original Model</a:t>
            </a:r>
            <a:endParaRPr sz="1800" b="1">
              <a:solidFill>
                <a:schemeClr val="dk1"/>
              </a:solidFill>
              <a:latin typeface="Arial"/>
              <a:ea typeface="Arial"/>
              <a:cs typeface="Arial"/>
              <a:sym typeface="Arial"/>
            </a:endParaRPr>
          </a:p>
        </p:txBody>
      </p:sp>
      <p:sp>
        <p:nvSpPr>
          <p:cNvPr id="1712" name="Google Shape;1712;p96"/>
          <p:cNvSpPr/>
          <p:nvPr/>
        </p:nvSpPr>
        <p:spPr>
          <a:xfrm>
            <a:off x="453956" y="6050389"/>
            <a:ext cx="1116331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It is evident that </a:t>
            </a:r>
            <a:r>
              <a:rPr lang="en-US" sz="1800" b="1">
                <a:solidFill>
                  <a:schemeClr val="dk1"/>
                </a:solidFill>
                <a:latin typeface="Arial"/>
                <a:ea typeface="Arial"/>
                <a:cs typeface="Arial"/>
                <a:sym typeface="Arial"/>
              </a:rPr>
              <a:t>accuracy</a:t>
            </a:r>
            <a:r>
              <a:rPr lang="en-US" sz="1800">
                <a:solidFill>
                  <a:schemeClr val="dk1"/>
                </a:solidFill>
                <a:latin typeface="Arial"/>
                <a:ea typeface="Arial"/>
                <a:cs typeface="Arial"/>
                <a:sym typeface="Arial"/>
              </a:rPr>
              <a:t> for a dumb model is not much different from our original model. </a:t>
            </a:r>
            <a:endParaRPr sz="1800">
              <a:solidFill>
                <a:schemeClr val="dk1"/>
              </a:solidFill>
              <a:latin typeface="Arial"/>
              <a:ea typeface="Arial"/>
              <a:cs typeface="Arial"/>
              <a:sym typeface="Arial"/>
            </a:endParaRPr>
          </a:p>
        </p:txBody>
      </p:sp>
      <p:sp>
        <p:nvSpPr>
          <p:cNvPr id="1713" name="Google Shape;1713;p96"/>
          <p:cNvSpPr/>
          <p:nvPr/>
        </p:nvSpPr>
        <p:spPr>
          <a:xfrm>
            <a:off x="1580011" y="4707481"/>
            <a:ext cx="3619182" cy="6127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714" name="Google Shape;1714;p96"/>
          <p:cNvSpPr/>
          <p:nvPr/>
        </p:nvSpPr>
        <p:spPr>
          <a:xfrm>
            <a:off x="6867487" y="4681173"/>
            <a:ext cx="4031873" cy="618311"/>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extLst>
      <p:ext uri="{BB962C8B-B14F-4D97-AF65-F5344CB8AC3E}">
        <p14:creationId xmlns:p14="http://schemas.microsoft.com/office/powerpoint/2010/main" val="19557669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grpSp>
        <p:nvGrpSpPr>
          <p:cNvPr id="1725" name="Google Shape;1725;p97"/>
          <p:cNvGrpSpPr/>
          <p:nvPr/>
        </p:nvGrpSpPr>
        <p:grpSpPr>
          <a:xfrm>
            <a:off x="0" y="5607439"/>
            <a:ext cx="64770" cy="1257300"/>
            <a:chOff x="1181105" y="4608196"/>
            <a:chExt cx="64770" cy="1257300"/>
          </a:xfrm>
        </p:grpSpPr>
        <p:sp>
          <p:nvSpPr>
            <p:cNvPr id="1726" name="Google Shape;1726;p9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7" name="Google Shape;1727;p9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8" name="Google Shape;1728;p9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9" name="Google Shape;1729;p9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30" name="Google Shape;1730;p97"/>
          <p:cNvSpPr txBox="1">
            <a:spLocks noGrp="1"/>
          </p:cNvSpPr>
          <p:nvPr>
            <p:ph type="title"/>
          </p:nvPr>
        </p:nvSpPr>
        <p:spPr>
          <a:xfrm>
            <a:off x="497178" y="110784"/>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No significant difference in accuracy between models</a:t>
            </a:r>
            <a:endParaRPr sz="2800"/>
          </a:p>
        </p:txBody>
      </p:sp>
      <p:sp>
        <p:nvSpPr>
          <p:cNvPr id="1731" name="Google Shape;1731;p97"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2" name="Google Shape;1732;p97"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3" name="Google Shape;1733;p97"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4" name="Google Shape;1734;p97"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5" name="Google Shape;1735;p97"/>
          <p:cNvSpPr/>
          <p:nvPr/>
        </p:nvSpPr>
        <p:spPr>
          <a:xfrm>
            <a:off x="497178" y="1598786"/>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In cases where there is imbalance in data, accuracy is not an adequate metric to explain performance of model.  </a:t>
            </a:r>
            <a:endParaRPr sz="2000">
              <a:solidFill>
                <a:schemeClr val="dk1"/>
              </a:solidFill>
              <a:latin typeface="Arial"/>
              <a:ea typeface="Arial"/>
              <a:cs typeface="Arial"/>
              <a:sym typeface="Arial"/>
            </a:endParaRPr>
          </a:p>
        </p:txBody>
      </p:sp>
      <p:pic>
        <p:nvPicPr>
          <p:cNvPr id="1736" name="Google Shape;1736;p97"/>
          <p:cNvPicPr preferRelativeResize="0"/>
          <p:nvPr/>
        </p:nvPicPr>
        <p:blipFill rotWithShape="1">
          <a:blip r:embed="rId3">
            <a:alphaModFix/>
          </a:blip>
          <a:srcRect/>
          <a:stretch/>
        </p:blipFill>
        <p:spPr>
          <a:xfrm>
            <a:off x="3992375" y="2408010"/>
            <a:ext cx="4219575" cy="2771775"/>
          </a:xfrm>
          <a:prstGeom prst="rect">
            <a:avLst/>
          </a:prstGeom>
          <a:noFill/>
          <a:ln>
            <a:noFill/>
          </a:ln>
        </p:spPr>
      </p:pic>
      <p:sp>
        <p:nvSpPr>
          <p:cNvPr id="1737" name="Google Shape;1737;p97"/>
          <p:cNvSpPr/>
          <p:nvPr/>
        </p:nvSpPr>
        <p:spPr>
          <a:xfrm>
            <a:off x="7566635" y="2972521"/>
            <a:ext cx="6848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a:t>
            </a:r>
            <a:endParaRPr sz="1800" b="1">
              <a:solidFill>
                <a:schemeClr val="dk1"/>
              </a:solidFill>
              <a:latin typeface="Arial"/>
              <a:ea typeface="Arial"/>
              <a:cs typeface="Arial"/>
              <a:sym typeface="Arial"/>
            </a:endParaRPr>
          </a:p>
        </p:txBody>
      </p:sp>
      <p:sp>
        <p:nvSpPr>
          <p:cNvPr id="1738" name="Google Shape;1738;p97"/>
          <p:cNvSpPr/>
          <p:nvPr/>
        </p:nvSpPr>
        <p:spPr>
          <a:xfrm>
            <a:off x="4239313" y="2700830"/>
            <a:ext cx="81304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a:t>
            </a:r>
            <a:endParaRPr sz="1800" b="1">
              <a:solidFill>
                <a:schemeClr val="dk1"/>
              </a:solidFill>
              <a:latin typeface="Arial"/>
              <a:ea typeface="Arial"/>
              <a:cs typeface="Arial"/>
              <a:sym typeface="Arial"/>
            </a:endParaRPr>
          </a:p>
        </p:txBody>
      </p:sp>
      <p:sp>
        <p:nvSpPr>
          <p:cNvPr id="1739" name="Google Shape;1739;p97"/>
          <p:cNvSpPr/>
          <p:nvPr/>
        </p:nvSpPr>
        <p:spPr>
          <a:xfrm>
            <a:off x="4630112" y="4221762"/>
            <a:ext cx="56938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329</a:t>
            </a:r>
            <a:endParaRPr sz="1800" b="1">
              <a:solidFill>
                <a:schemeClr val="dk1"/>
              </a:solidFill>
              <a:latin typeface="Arial"/>
              <a:ea typeface="Arial"/>
              <a:cs typeface="Arial"/>
              <a:sym typeface="Arial"/>
            </a:endParaRPr>
          </a:p>
        </p:txBody>
      </p:sp>
      <p:sp>
        <p:nvSpPr>
          <p:cNvPr id="1740" name="Google Shape;1740;p97"/>
          <p:cNvSpPr/>
          <p:nvPr/>
        </p:nvSpPr>
        <p:spPr>
          <a:xfrm>
            <a:off x="6991968" y="4528313"/>
            <a:ext cx="6976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769014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98"/>
          <p:cNvSpPr txBox="1"/>
          <p:nvPr/>
        </p:nvSpPr>
        <p:spPr>
          <a:xfrm>
            <a:off x="1510020" y="3705921"/>
            <a:ext cx="9772036"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Lets solve drawbacks of classification accuracy by confusion matrix…</a:t>
            </a:r>
            <a:endParaRPr sz="4400">
              <a:solidFill>
                <a:schemeClr val="dk1"/>
              </a:solidFill>
              <a:latin typeface="Calibri"/>
              <a:ea typeface="Calibri"/>
              <a:cs typeface="Calibri"/>
              <a:sym typeface="Calibri"/>
            </a:endParaRPr>
          </a:p>
        </p:txBody>
      </p:sp>
      <p:sp>
        <p:nvSpPr>
          <p:cNvPr id="1747" name="Google Shape;1747;p98"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8" name="Google Shape;1748;p98"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49" name="Google Shape;1749;p98" descr="https://clipartion.com/wp-content/uploads/2015/11/magnifying-glass-detective-free-clipart-images-1024x833.jpeg"/>
          <p:cNvPicPr preferRelativeResize="0"/>
          <p:nvPr/>
        </p:nvPicPr>
        <p:blipFill rotWithShape="1">
          <a:blip r:embed="rId3">
            <a:alphaModFix/>
          </a:blip>
          <a:srcRect/>
          <a:stretch/>
        </p:blipFill>
        <p:spPr>
          <a:xfrm>
            <a:off x="155575" y="465138"/>
            <a:ext cx="4171211" cy="3393183"/>
          </a:xfrm>
          <a:prstGeom prst="rect">
            <a:avLst/>
          </a:prstGeom>
          <a:noFill/>
          <a:ln>
            <a:noFill/>
          </a:ln>
        </p:spPr>
      </p:pic>
    </p:spTree>
    <p:extLst>
      <p:ext uri="{BB962C8B-B14F-4D97-AF65-F5344CB8AC3E}">
        <p14:creationId xmlns:p14="http://schemas.microsoft.com/office/powerpoint/2010/main" val="494673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grpSp>
        <p:nvGrpSpPr>
          <p:cNvPr id="1760" name="Google Shape;1760;p99"/>
          <p:cNvGrpSpPr/>
          <p:nvPr/>
        </p:nvGrpSpPr>
        <p:grpSpPr>
          <a:xfrm>
            <a:off x="0" y="5607439"/>
            <a:ext cx="64770" cy="1257300"/>
            <a:chOff x="1181105" y="4608196"/>
            <a:chExt cx="64770" cy="1257300"/>
          </a:xfrm>
        </p:grpSpPr>
        <p:sp>
          <p:nvSpPr>
            <p:cNvPr id="1761" name="Google Shape;1761;p9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2" name="Google Shape;1762;p9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3" name="Google Shape;1763;p9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4" name="Google Shape;1764;p9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65" name="Google Shape;1765;p9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6" name="Google Shape;1766;p99"/>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7" name="Google Shape;1767;p99"/>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consider a medical model</a:t>
            </a:r>
            <a:endParaRPr sz="3600">
              <a:solidFill>
                <a:schemeClr val="dk2"/>
              </a:solidFill>
              <a:latin typeface="Montserrat"/>
              <a:ea typeface="Montserrat"/>
              <a:cs typeface="Montserrat"/>
              <a:sym typeface="Montserrat"/>
            </a:endParaRPr>
          </a:p>
        </p:txBody>
      </p:sp>
      <p:pic>
        <p:nvPicPr>
          <p:cNvPr id="1768" name="Google Shape;1768;p99"/>
          <p:cNvPicPr preferRelativeResize="0"/>
          <p:nvPr/>
        </p:nvPicPr>
        <p:blipFill rotWithShape="1">
          <a:blip r:embed="rId3">
            <a:alphaModFix/>
          </a:blip>
          <a:srcRect/>
          <a:stretch/>
        </p:blipFill>
        <p:spPr>
          <a:xfrm>
            <a:off x="3850041" y="3545240"/>
            <a:ext cx="1632464" cy="2602244"/>
          </a:xfrm>
          <a:prstGeom prst="rect">
            <a:avLst/>
          </a:prstGeom>
          <a:noFill/>
          <a:ln>
            <a:noFill/>
          </a:ln>
        </p:spPr>
      </p:pic>
      <p:pic>
        <p:nvPicPr>
          <p:cNvPr id="1769" name="Google Shape;1769;p99"/>
          <p:cNvPicPr preferRelativeResize="0"/>
          <p:nvPr/>
        </p:nvPicPr>
        <p:blipFill rotWithShape="1">
          <a:blip r:embed="rId4">
            <a:alphaModFix/>
          </a:blip>
          <a:srcRect/>
          <a:stretch/>
        </p:blipFill>
        <p:spPr>
          <a:xfrm>
            <a:off x="5515994" y="3595352"/>
            <a:ext cx="1751692" cy="2361857"/>
          </a:xfrm>
          <a:prstGeom prst="rect">
            <a:avLst/>
          </a:prstGeom>
          <a:noFill/>
          <a:ln>
            <a:noFill/>
          </a:ln>
        </p:spPr>
      </p:pic>
      <p:pic>
        <p:nvPicPr>
          <p:cNvPr id="1770" name="Google Shape;1770;p99" descr="Image result for doctor icon"/>
          <p:cNvPicPr preferRelativeResize="0"/>
          <p:nvPr/>
        </p:nvPicPr>
        <p:blipFill rotWithShape="1">
          <a:blip r:embed="rId5">
            <a:alphaModFix/>
          </a:blip>
          <a:srcRect/>
          <a:stretch/>
        </p:blipFill>
        <p:spPr>
          <a:xfrm>
            <a:off x="1351799" y="1674221"/>
            <a:ext cx="2541799" cy="4282988"/>
          </a:xfrm>
          <a:prstGeom prst="rect">
            <a:avLst/>
          </a:prstGeom>
          <a:noFill/>
          <a:ln>
            <a:noFill/>
          </a:ln>
        </p:spPr>
      </p:pic>
      <p:sp>
        <p:nvSpPr>
          <p:cNvPr id="1771" name="Google Shape;1771;p99"/>
          <p:cNvSpPr txBox="1"/>
          <p:nvPr/>
        </p:nvSpPr>
        <p:spPr>
          <a:xfrm>
            <a:off x="4887310" y="1674221"/>
            <a:ext cx="580926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Jones’ hospital has revamped its medical facilities and wants to analyze if it is making correct diagnosis using its newly imported medical equipment.</a:t>
            </a:r>
            <a:endParaRPr sz="1800">
              <a:solidFill>
                <a:schemeClr val="dk1"/>
              </a:solidFill>
              <a:latin typeface="Arial"/>
              <a:ea typeface="Arial"/>
              <a:cs typeface="Arial"/>
              <a:sym typeface="Arial"/>
            </a:endParaRPr>
          </a:p>
        </p:txBody>
      </p:sp>
      <p:sp>
        <p:nvSpPr>
          <p:cNvPr id="1772" name="Google Shape;1772;p99" descr="Image result for medical equipment"/>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73" name="Google Shape;1773;p99" descr="Image result for medical equipment"/>
          <p:cNvPicPr preferRelativeResize="0"/>
          <p:nvPr/>
        </p:nvPicPr>
        <p:blipFill rotWithShape="1">
          <a:blip r:embed="rId6">
            <a:alphaModFix/>
          </a:blip>
          <a:srcRect/>
          <a:stretch/>
        </p:blipFill>
        <p:spPr>
          <a:xfrm>
            <a:off x="7783226" y="3879473"/>
            <a:ext cx="3959798" cy="1649916"/>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1577115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grpSp>
        <p:nvGrpSpPr>
          <p:cNvPr id="1784" name="Google Shape;1784;p100"/>
          <p:cNvGrpSpPr/>
          <p:nvPr/>
        </p:nvGrpSpPr>
        <p:grpSpPr>
          <a:xfrm>
            <a:off x="0" y="5607439"/>
            <a:ext cx="64770" cy="1257300"/>
            <a:chOff x="1181105" y="4608196"/>
            <a:chExt cx="64770" cy="1257300"/>
          </a:xfrm>
        </p:grpSpPr>
        <p:sp>
          <p:nvSpPr>
            <p:cNvPr id="1785" name="Google Shape;1785;p10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6" name="Google Shape;1786;p10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7" name="Google Shape;1787;p10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8" name="Google Shape;1788;p10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89" name="Google Shape;1789;p10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0" name="Google Shape;1790;p100"/>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1" name="Google Shape;1791;p100"/>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a:t>
            </a:r>
            <a:endParaRPr sz="3600">
              <a:solidFill>
                <a:schemeClr val="dk2"/>
              </a:solidFill>
              <a:latin typeface="Montserrat"/>
              <a:ea typeface="Montserrat"/>
              <a:cs typeface="Montserrat"/>
              <a:sym typeface="Montserrat"/>
            </a:endParaRPr>
          </a:p>
        </p:txBody>
      </p:sp>
      <p:sp>
        <p:nvSpPr>
          <p:cNvPr id="1792" name="Google Shape;1792;p100"/>
          <p:cNvSpPr txBox="1"/>
          <p:nvPr/>
        </p:nvSpPr>
        <p:spPr>
          <a:xfrm>
            <a:off x="557644" y="1483713"/>
            <a:ext cx="11171901"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 confusion matrix is a table that helps understand performance of a classification model on test data for which true values are known.</a:t>
            </a:r>
            <a:endParaRPr sz="2000">
              <a:solidFill>
                <a:schemeClr val="dk1"/>
              </a:solidFill>
              <a:latin typeface="Arial"/>
              <a:ea typeface="Arial"/>
              <a:cs typeface="Arial"/>
              <a:sym typeface="Arial"/>
            </a:endParaRPr>
          </a:p>
        </p:txBody>
      </p:sp>
      <p:pic>
        <p:nvPicPr>
          <p:cNvPr id="1793" name="Google Shape;1793;p100" descr="Image result for confused cartoon"/>
          <p:cNvPicPr preferRelativeResize="0"/>
          <p:nvPr/>
        </p:nvPicPr>
        <p:blipFill rotWithShape="1">
          <a:blip r:embed="rId3">
            <a:alphaModFix/>
          </a:blip>
          <a:srcRect/>
          <a:stretch/>
        </p:blipFill>
        <p:spPr>
          <a:xfrm>
            <a:off x="9381733" y="3210236"/>
            <a:ext cx="2721053" cy="2721053"/>
          </a:xfrm>
          <a:prstGeom prst="rect">
            <a:avLst/>
          </a:prstGeom>
          <a:noFill/>
          <a:ln>
            <a:noFill/>
          </a:ln>
        </p:spPr>
      </p:pic>
      <p:graphicFrame>
        <p:nvGraphicFramePr>
          <p:cNvPr id="1794" name="Google Shape;1794;p100"/>
          <p:cNvGraphicFramePr/>
          <p:nvPr/>
        </p:nvGraphicFramePr>
        <p:xfrm>
          <a:off x="2315987" y="2664077"/>
          <a:ext cx="6686100" cy="3879325"/>
        </p:xfrm>
        <a:graphic>
          <a:graphicData uri="http://schemas.openxmlformats.org/drawingml/2006/table">
            <a:tbl>
              <a:tblPr firstRow="1" bandRow="1">
                <a:noFill/>
              </a:tblPr>
              <a:tblGrid>
                <a:gridCol w="2228700">
                  <a:extLst>
                    <a:ext uri="{9D8B030D-6E8A-4147-A177-3AD203B41FA5}">
                      <a16:colId xmlns:a16="http://schemas.microsoft.com/office/drawing/2014/main" val="20000"/>
                    </a:ext>
                  </a:extLst>
                </a:gridCol>
                <a:gridCol w="222870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ctr" rtl="0">
                        <a:spcBef>
                          <a:spcPts val="0"/>
                        </a:spcBef>
                        <a:spcAft>
                          <a:spcPts val="0"/>
                        </a:spcAft>
                        <a:buNone/>
                      </a:pP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Diagnosed Healthy</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Diagnosed Sick</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Healthy</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118</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12</a:t>
                      </a:r>
                      <a:endParaRPr sz="1800">
                        <a:latin typeface="Arial"/>
                        <a:ea typeface="Arial"/>
                        <a:cs typeface="Arial"/>
                        <a:sym typeface="Arial"/>
                      </a:endParaRPr>
                    </a:p>
                  </a:txBody>
                  <a:tcPr marL="91450" marR="91450" marT="45725" marB="45725">
                    <a:solidFill>
                      <a:srgbClr val="F7CAAC"/>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Sick</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47</a:t>
                      </a:r>
                      <a:endParaRPr sz="1800">
                        <a:latin typeface="Arial"/>
                        <a:ea typeface="Arial"/>
                        <a:cs typeface="Arial"/>
                        <a:sym typeface="Arial"/>
                      </a:endParaRPr>
                    </a:p>
                  </a:txBody>
                  <a:tcPr marL="91450" marR="91450" marT="45725" marB="45725">
                    <a:solidFill>
                      <a:srgbClr val="F7CAAC"/>
                    </a:solidFill>
                  </a:tcPr>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15</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bl>
          </a:graphicData>
        </a:graphic>
      </p:graphicFrame>
      <p:sp>
        <p:nvSpPr>
          <p:cNvPr id="1795" name="Google Shape;1795;p100"/>
          <p:cNvSpPr txBox="1"/>
          <p:nvPr/>
        </p:nvSpPr>
        <p:spPr>
          <a:xfrm rot="-5400000">
            <a:off x="1071116" y="4356264"/>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796" name="Google Shape;1796;p100"/>
          <p:cNvSpPr txBox="1"/>
          <p:nvPr/>
        </p:nvSpPr>
        <p:spPr>
          <a:xfrm>
            <a:off x="4577611" y="2205757"/>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797" name="Google Shape;1797;p100"/>
          <p:cNvPicPr preferRelativeResize="0"/>
          <p:nvPr/>
        </p:nvPicPr>
        <p:blipFill rotWithShape="1">
          <a:blip r:embed="rId4">
            <a:alphaModFix/>
          </a:blip>
          <a:srcRect/>
          <a:stretch/>
        </p:blipFill>
        <p:spPr>
          <a:xfrm>
            <a:off x="4724028" y="3696337"/>
            <a:ext cx="797786" cy="1271718"/>
          </a:xfrm>
          <a:prstGeom prst="rect">
            <a:avLst/>
          </a:prstGeom>
          <a:noFill/>
          <a:ln>
            <a:noFill/>
          </a:ln>
        </p:spPr>
      </p:pic>
      <p:pic>
        <p:nvPicPr>
          <p:cNvPr id="1798" name="Google Shape;1798;p100"/>
          <p:cNvPicPr preferRelativeResize="0"/>
          <p:nvPr/>
        </p:nvPicPr>
        <p:blipFill rotWithShape="1">
          <a:blip r:embed="rId5">
            <a:alphaModFix/>
          </a:blip>
          <a:srcRect/>
          <a:stretch/>
        </p:blipFill>
        <p:spPr>
          <a:xfrm>
            <a:off x="6956903" y="5184870"/>
            <a:ext cx="941624" cy="1269619"/>
          </a:xfrm>
          <a:prstGeom prst="rect">
            <a:avLst/>
          </a:prstGeom>
          <a:noFill/>
          <a:ln>
            <a:noFill/>
          </a:ln>
        </p:spPr>
      </p:pic>
      <p:pic>
        <p:nvPicPr>
          <p:cNvPr id="1799" name="Google Shape;1799;p100"/>
          <p:cNvPicPr preferRelativeResize="0"/>
          <p:nvPr/>
        </p:nvPicPr>
        <p:blipFill rotWithShape="1">
          <a:blip r:embed="rId4">
            <a:alphaModFix/>
          </a:blip>
          <a:srcRect/>
          <a:stretch/>
        </p:blipFill>
        <p:spPr>
          <a:xfrm>
            <a:off x="6920566" y="3695995"/>
            <a:ext cx="797786" cy="1271718"/>
          </a:xfrm>
          <a:prstGeom prst="rect">
            <a:avLst/>
          </a:prstGeom>
          <a:noFill/>
          <a:ln>
            <a:noFill/>
          </a:ln>
        </p:spPr>
      </p:pic>
      <p:pic>
        <p:nvPicPr>
          <p:cNvPr id="1800" name="Google Shape;1800;p100"/>
          <p:cNvPicPr preferRelativeResize="0"/>
          <p:nvPr/>
        </p:nvPicPr>
        <p:blipFill rotWithShape="1">
          <a:blip r:embed="rId5">
            <a:alphaModFix/>
          </a:blip>
          <a:srcRect/>
          <a:stretch/>
        </p:blipFill>
        <p:spPr>
          <a:xfrm>
            <a:off x="4577611" y="5184869"/>
            <a:ext cx="941624" cy="1269619"/>
          </a:xfrm>
          <a:prstGeom prst="rect">
            <a:avLst/>
          </a:prstGeom>
          <a:noFill/>
          <a:ln>
            <a:noFill/>
          </a:ln>
        </p:spPr>
      </p:pic>
    </p:spTree>
    <p:extLst>
      <p:ext uri="{BB962C8B-B14F-4D97-AF65-F5344CB8AC3E}">
        <p14:creationId xmlns:p14="http://schemas.microsoft.com/office/powerpoint/2010/main" val="31393666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grpSp>
        <p:nvGrpSpPr>
          <p:cNvPr id="1811" name="Google Shape;1811;p101"/>
          <p:cNvGrpSpPr/>
          <p:nvPr/>
        </p:nvGrpSpPr>
        <p:grpSpPr>
          <a:xfrm>
            <a:off x="0" y="5607439"/>
            <a:ext cx="64770" cy="1257300"/>
            <a:chOff x="1181105" y="4608196"/>
            <a:chExt cx="64770" cy="1257300"/>
          </a:xfrm>
        </p:grpSpPr>
        <p:sp>
          <p:nvSpPr>
            <p:cNvPr id="1812" name="Google Shape;1812;p10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3" name="Google Shape;1813;p10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4" name="Google Shape;1814;p10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5" name="Google Shape;1815;p10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16" name="Google Shape;1816;p10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7" name="Google Shape;1817;p10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Performance measures derived from confusion matrix</a:t>
            </a:r>
            <a:endParaRPr sz="2800">
              <a:solidFill>
                <a:schemeClr val="dk2"/>
              </a:solidFill>
              <a:latin typeface="Montserrat"/>
              <a:ea typeface="Montserrat"/>
              <a:cs typeface="Montserrat"/>
              <a:sym typeface="Montserrat"/>
            </a:endParaRPr>
          </a:p>
        </p:txBody>
      </p:sp>
      <p:sp>
        <p:nvSpPr>
          <p:cNvPr id="1818" name="Google Shape;1818;p101"/>
          <p:cNvSpPr/>
          <p:nvPr/>
        </p:nvSpPr>
        <p:spPr>
          <a:xfrm>
            <a:off x="1971614" y="-219618"/>
            <a:ext cx="8128000" cy="541866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27000" algn="l" rtl="0">
              <a:lnSpc>
                <a:spcPct val="75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Confusion Matrix</a:t>
            </a:r>
            <a:endParaRPr sz="2000" b="1"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Negative </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Negative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p:txBody>
      </p:sp>
      <p:cxnSp>
        <p:nvCxnSpPr>
          <p:cNvPr id="1819" name="Google Shape;1819;p101"/>
          <p:cNvCxnSpPr/>
          <p:nvPr/>
        </p:nvCxnSpPr>
        <p:spPr>
          <a:xfrm>
            <a:off x="2853559"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0" name="Google Shape;1820;p101"/>
          <p:cNvCxnSpPr/>
          <p:nvPr/>
        </p:nvCxnSpPr>
        <p:spPr>
          <a:xfrm>
            <a:off x="501343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1" name="Google Shape;1821;p101"/>
          <p:cNvCxnSpPr/>
          <p:nvPr/>
        </p:nvCxnSpPr>
        <p:spPr>
          <a:xfrm>
            <a:off x="2853559" y="4367048"/>
            <a:ext cx="2175639" cy="0"/>
          </a:xfrm>
          <a:prstGeom prst="straightConnector1">
            <a:avLst/>
          </a:prstGeom>
          <a:noFill/>
          <a:ln w="38100" cap="flat" cmpd="sng">
            <a:solidFill>
              <a:srgbClr val="002060"/>
            </a:solidFill>
            <a:prstDash val="solid"/>
            <a:miter lim="800000"/>
            <a:headEnd type="none" w="sm" len="sm"/>
            <a:tailEnd type="none" w="sm" len="sm"/>
          </a:ln>
        </p:spPr>
      </p:cxnSp>
      <p:cxnSp>
        <p:nvCxnSpPr>
          <p:cNvPr id="1822" name="Google Shape;1822;p101"/>
          <p:cNvCxnSpPr/>
          <p:nvPr/>
        </p:nvCxnSpPr>
        <p:spPr>
          <a:xfrm>
            <a:off x="3925614" y="4367048"/>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1823" name="Google Shape;1823;p101"/>
          <p:cNvGrpSpPr/>
          <p:nvPr/>
        </p:nvGrpSpPr>
        <p:grpSpPr>
          <a:xfrm>
            <a:off x="3064532" y="4965756"/>
            <a:ext cx="1753691" cy="561181"/>
            <a:chOff x="4204" y="3051303"/>
            <a:chExt cx="1753691" cy="561181"/>
          </a:xfrm>
        </p:grpSpPr>
        <p:sp>
          <p:nvSpPr>
            <p:cNvPr id="1824" name="Google Shape;1824;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Specificity</a:t>
              </a:r>
              <a:endParaRPr sz="2000" b="1">
                <a:solidFill>
                  <a:srgbClr val="1E4E79"/>
                </a:solidFill>
                <a:latin typeface="Arial"/>
                <a:ea typeface="Arial"/>
                <a:cs typeface="Arial"/>
                <a:sym typeface="Arial"/>
              </a:endParaRPr>
            </a:p>
          </p:txBody>
        </p:sp>
      </p:grpSp>
      <p:sp>
        <p:nvSpPr>
          <p:cNvPr id="1826" name="Google Shape;1826;p101"/>
          <p:cNvSpPr/>
          <p:nvPr/>
        </p:nvSpPr>
        <p:spPr>
          <a:xfrm>
            <a:off x="3478451" y="4933383"/>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01"/>
          <p:cNvSpPr/>
          <p:nvPr/>
        </p:nvSpPr>
        <p:spPr>
          <a:xfrm>
            <a:off x="3487187" y="4784084"/>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8" name="Google Shape;1828;p101"/>
          <p:cNvCxnSpPr/>
          <p:nvPr/>
        </p:nvCxnSpPr>
        <p:spPr>
          <a:xfrm>
            <a:off x="5157067"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9" name="Google Shape;1829;p101"/>
          <p:cNvCxnSpPr/>
          <p:nvPr/>
        </p:nvCxnSpPr>
        <p:spPr>
          <a:xfrm>
            <a:off x="7330289" y="3511046"/>
            <a:ext cx="675" cy="804042"/>
          </a:xfrm>
          <a:prstGeom prst="straightConnector1">
            <a:avLst/>
          </a:prstGeom>
          <a:noFill/>
          <a:ln w="38100" cap="flat" cmpd="sng">
            <a:solidFill>
              <a:srgbClr val="002060"/>
            </a:solidFill>
            <a:prstDash val="solid"/>
            <a:miter lim="800000"/>
            <a:headEnd type="none" w="sm" len="sm"/>
            <a:tailEnd type="none" w="sm" len="sm"/>
          </a:ln>
        </p:spPr>
      </p:cxnSp>
      <p:cxnSp>
        <p:nvCxnSpPr>
          <p:cNvPr id="1830" name="Google Shape;1830;p101"/>
          <p:cNvCxnSpPr/>
          <p:nvPr/>
        </p:nvCxnSpPr>
        <p:spPr>
          <a:xfrm rot="10800000" flipH="1">
            <a:off x="5157067" y="4315088"/>
            <a:ext cx="1902125" cy="35364"/>
          </a:xfrm>
          <a:prstGeom prst="straightConnector1">
            <a:avLst/>
          </a:prstGeom>
          <a:noFill/>
          <a:ln w="38100" cap="flat" cmpd="sng">
            <a:solidFill>
              <a:srgbClr val="002060"/>
            </a:solidFill>
            <a:prstDash val="solid"/>
            <a:miter lim="800000"/>
            <a:headEnd type="none" w="sm" len="sm"/>
            <a:tailEnd type="none" w="sm" len="sm"/>
          </a:ln>
        </p:spPr>
      </p:cxnSp>
      <p:cxnSp>
        <p:nvCxnSpPr>
          <p:cNvPr id="1831" name="Google Shape;1831;p101"/>
          <p:cNvCxnSpPr/>
          <p:nvPr/>
        </p:nvCxnSpPr>
        <p:spPr>
          <a:xfrm>
            <a:off x="6213356" y="4334686"/>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1832" name="Google Shape;1832;p101"/>
          <p:cNvGrpSpPr/>
          <p:nvPr/>
        </p:nvGrpSpPr>
        <p:grpSpPr>
          <a:xfrm>
            <a:off x="5352274" y="4933394"/>
            <a:ext cx="1753691" cy="561181"/>
            <a:chOff x="4204" y="3051303"/>
            <a:chExt cx="1753691" cy="561181"/>
          </a:xfrm>
        </p:grpSpPr>
        <p:sp>
          <p:nvSpPr>
            <p:cNvPr id="1833" name="Google Shape;1833;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Precision</a:t>
              </a:r>
              <a:endParaRPr sz="2000" b="1">
                <a:solidFill>
                  <a:srgbClr val="1E4E79"/>
                </a:solidFill>
                <a:latin typeface="Arial"/>
                <a:ea typeface="Arial"/>
                <a:cs typeface="Arial"/>
                <a:sym typeface="Arial"/>
              </a:endParaRPr>
            </a:p>
          </p:txBody>
        </p:sp>
      </p:grpSp>
      <p:sp>
        <p:nvSpPr>
          <p:cNvPr id="1835" name="Google Shape;1835;p101"/>
          <p:cNvSpPr/>
          <p:nvPr/>
        </p:nvSpPr>
        <p:spPr>
          <a:xfrm>
            <a:off x="5790696" y="4872786"/>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01"/>
          <p:cNvSpPr/>
          <p:nvPr/>
        </p:nvSpPr>
        <p:spPr>
          <a:xfrm>
            <a:off x="5790695" y="471690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7" name="Google Shape;1837;p101"/>
          <p:cNvCxnSpPr/>
          <p:nvPr/>
        </p:nvCxnSpPr>
        <p:spPr>
          <a:xfrm>
            <a:off x="7043426" y="3578772"/>
            <a:ext cx="0" cy="753314"/>
          </a:xfrm>
          <a:prstGeom prst="straightConnector1">
            <a:avLst/>
          </a:prstGeom>
          <a:noFill/>
          <a:ln w="38100" cap="flat" cmpd="sng">
            <a:solidFill>
              <a:srgbClr val="002060"/>
            </a:solidFill>
            <a:prstDash val="solid"/>
            <a:miter lim="800000"/>
            <a:headEnd type="none" w="sm" len="sm"/>
            <a:tailEnd type="none" w="sm" len="sm"/>
          </a:ln>
        </p:spPr>
      </p:cxnSp>
      <p:cxnSp>
        <p:nvCxnSpPr>
          <p:cNvPr id="1838" name="Google Shape;1838;p101"/>
          <p:cNvCxnSpPr/>
          <p:nvPr/>
        </p:nvCxnSpPr>
        <p:spPr>
          <a:xfrm>
            <a:off x="937672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39" name="Google Shape;1839;p101"/>
          <p:cNvCxnSpPr/>
          <p:nvPr/>
        </p:nvCxnSpPr>
        <p:spPr>
          <a:xfrm>
            <a:off x="7299434" y="4332086"/>
            <a:ext cx="2077289" cy="0"/>
          </a:xfrm>
          <a:prstGeom prst="straightConnector1">
            <a:avLst/>
          </a:prstGeom>
          <a:noFill/>
          <a:ln w="38100" cap="flat" cmpd="sng">
            <a:solidFill>
              <a:srgbClr val="002060"/>
            </a:solidFill>
            <a:prstDash val="solid"/>
            <a:miter lim="800000"/>
            <a:headEnd type="none" w="sm" len="sm"/>
            <a:tailEnd type="none" w="sm" len="sm"/>
          </a:ln>
        </p:spPr>
      </p:cxnSp>
      <p:cxnSp>
        <p:nvCxnSpPr>
          <p:cNvPr id="1840" name="Google Shape;1840;p101"/>
          <p:cNvCxnSpPr/>
          <p:nvPr/>
        </p:nvCxnSpPr>
        <p:spPr>
          <a:xfrm>
            <a:off x="8273139" y="4332086"/>
            <a:ext cx="1742" cy="488731"/>
          </a:xfrm>
          <a:prstGeom prst="straightConnector1">
            <a:avLst/>
          </a:prstGeom>
          <a:noFill/>
          <a:ln w="9525" cap="flat" cmpd="sng">
            <a:solidFill>
              <a:schemeClr val="accent1"/>
            </a:solidFill>
            <a:prstDash val="solid"/>
            <a:miter lim="800000"/>
            <a:headEnd type="none" w="sm" len="sm"/>
            <a:tailEnd type="none" w="sm" len="sm"/>
          </a:ln>
        </p:spPr>
      </p:cxnSp>
      <p:grpSp>
        <p:nvGrpSpPr>
          <p:cNvPr id="1841" name="Google Shape;1841;p101"/>
          <p:cNvGrpSpPr/>
          <p:nvPr/>
        </p:nvGrpSpPr>
        <p:grpSpPr>
          <a:xfrm>
            <a:off x="6876023" y="4930794"/>
            <a:ext cx="3221608" cy="561181"/>
            <a:chOff x="4204" y="3051303"/>
            <a:chExt cx="1753691" cy="561181"/>
          </a:xfrm>
        </p:grpSpPr>
        <p:sp>
          <p:nvSpPr>
            <p:cNvPr id="1842" name="Google Shape;1842;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Sensitivity or Recall</a:t>
              </a:r>
              <a:endParaRPr sz="2000" b="1">
                <a:solidFill>
                  <a:srgbClr val="1E4E79"/>
                </a:solidFill>
                <a:latin typeface="Arial"/>
                <a:ea typeface="Arial"/>
                <a:cs typeface="Arial"/>
                <a:sym typeface="Arial"/>
              </a:endParaRPr>
            </a:p>
          </p:txBody>
        </p:sp>
      </p:grpSp>
      <p:sp>
        <p:nvSpPr>
          <p:cNvPr id="1844" name="Google Shape;1844;p101"/>
          <p:cNvSpPr/>
          <p:nvPr/>
        </p:nvSpPr>
        <p:spPr>
          <a:xfrm>
            <a:off x="7850688" y="468194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01"/>
          <p:cNvSpPr/>
          <p:nvPr/>
        </p:nvSpPr>
        <p:spPr>
          <a:xfrm>
            <a:off x="7834716" y="4820817"/>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1"/>
          <p:cNvSpPr/>
          <p:nvPr/>
        </p:nvSpPr>
        <p:spPr>
          <a:xfrm>
            <a:off x="1626921" y="2431719"/>
            <a:ext cx="8817386" cy="1387365"/>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47" name="Google Shape;1847;p101"/>
          <p:cNvSpPr/>
          <p:nvPr/>
        </p:nvSpPr>
        <p:spPr>
          <a:xfrm>
            <a:off x="3814724" y="4367046"/>
            <a:ext cx="221983" cy="551793"/>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8" name="Google Shape;1848;p101"/>
          <p:cNvSpPr/>
          <p:nvPr/>
        </p:nvSpPr>
        <p:spPr>
          <a:xfrm>
            <a:off x="8197482" y="4350452"/>
            <a:ext cx="202539" cy="460097"/>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9" name="Google Shape;1849;p101"/>
          <p:cNvSpPr/>
          <p:nvPr/>
        </p:nvSpPr>
        <p:spPr>
          <a:xfrm>
            <a:off x="6095310" y="4328690"/>
            <a:ext cx="240990" cy="544096"/>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08573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51" name="Google Shape;451;p47"/>
          <p:cNvGrpSpPr/>
          <p:nvPr/>
        </p:nvGrpSpPr>
        <p:grpSpPr>
          <a:xfrm>
            <a:off x="0" y="5607439"/>
            <a:ext cx="64770" cy="1257300"/>
            <a:chOff x="1181105" y="4608196"/>
            <a:chExt cx="64770" cy="1257300"/>
          </a:xfrm>
        </p:grpSpPr>
        <p:sp>
          <p:nvSpPr>
            <p:cNvPr id="452" name="Google Shape;452;p4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3" name="Google Shape;453;p4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4" name="Google Shape;454;p4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5" name="Google Shape;455;p4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56" name="Google Shape;456;p47"/>
          <p:cNvSpPr/>
          <p:nvPr/>
        </p:nvSpPr>
        <p:spPr>
          <a:xfrm>
            <a:off x="584198" y="487363"/>
            <a:ext cx="11607801"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400"/>
              <a:buFont typeface="Arial"/>
              <a:buNone/>
            </a:pPr>
            <a:r>
              <a:rPr lang="en-IN" sz="2400" b="1" i="0" u="none" strike="noStrike" cap="none">
                <a:solidFill>
                  <a:srgbClr val="1E4E79"/>
                </a:solidFill>
                <a:latin typeface="Arial"/>
                <a:ea typeface="Arial"/>
                <a:cs typeface="Arial"/>
                <a:sym typeface="Arial"/>
              </a:rPr>
              <a:t>How does Netflix predict the consumption of a show globally?</a:t>
            </a:r>
            <a:endParaRPr sz="2400" b="1" i="0" u="none" strike="noStrike" cap="none">
              <a:solidFill>
                <a:srgbClr val="1E4E79"/>
              </a:solidFill>
              <a:latin typeface="Arial"/>
              <a:ea typeface="Arial"/>
              <a:cs typeface="Arial"/>
              <a:sym typeface="Arial"/>
            </a:endParaRPr>
          </a:p>
        </p:txBody>
      </p:sp>
      <p:sp>
        <p:nvSpPr>
          <p:cNvPr id="457" name="Google Shape;457;p47"/>
          <p:cNvSpPr/>
          <p:nvPr/>
        </p:nvSpPr>
        <p:spPr>
          <a:xfrm>
            <a:off x="557643" y="1319619"/>
            <a:ext cx="11506977"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Netflix pr</a:t>
            </a:r>
            <a:r>
              <a:rPr lang="en-IN" sz="1800" b="0" i="0" u="none" strike="noStrike" cap="none">
                <a:solidFill>
                  <a:srgbClr val="000000"/>
                </a:solidFill>
                <a:latin typeface="Arial"/>
                <a:ea typeface="Arial"/>
                <a:cs typeface="Arial"/>
                <a:sym typeface="Arial"/>
              </a:rPr>
              <a:t>edicts the per-language consumption for each show </a:t>
            </a:r>
            <a:r>
              <a:rPr lang="en-IN" sz="1800" b="0" i="1" u="none" strike="noStrike" cap="none">
                <a:solidFill>
                  <a:srgbClr val="000000"/>
                </a:solidFill>
                <a:latin typeface="Arial"/>
                <a:ea typeface="Arial"/>
                <a:cs typeface="Arial"/>
                <a:sym typeface="Arial"/>
              </a:rPr>
              <a:t>k</a:t>
            </a:r>
            <a:r>
              <a:rPr lang="en-IN" sz="1800" b="0" i="0" u="none" strike="noStrike" cap="none">
                <a:solidFill>
                  <a:srgbClr val="000000"/>
                </a:solidFill>
                <a:latin typeface="Arial"/>
                <a:ea typeface="Arial"/>
                <a:cs typeface="Arial"/>
                <a:sym typeface="Arial"/>
              </a:rPr>
              <a:t> months before it is released using historical viewing trends.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IN" sz="1800" b="0" i="0" u="none" strike="noStrike" cap="none">
                <a:solidFill>
                  <a:srgbClr val="000000"/>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458" name="Google Shape;458;p47" descr="https://cdn-images-1.medium.com/max/800/0*GI9oqENX3cC-KuWi."/>
          <p:cNvPicPr preferRelativeResize="0"/>
          <p:nvPr/>
        </p:nvPicPr>
        <p:blipFill rotWithShape="1">
          <a:blip r:embed="rId3">
            <a:alphaModFix/>
          </a:blip>
          <a:srcRect/>
          <a:stretch/>
        </p:blipFill>
        <p:spPr>
          <a:xfrm>
            <a:off x="1619825" y="2391549"/>
            <a:ext cx="9499498" cy="35054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grpSp>
        <p:nvGrpSpPr>
          <p:cNvPr id="1860" name="Google Shape;1860;p102"/>
          <p:cNvGrpSpPr/>
          <p:nvPr/>
        </p:nvGrpSpPr>
        <p:grpSpPr>
          <a:xfrm>
            <a:off x="0" y="5607439"/>
            <a:ext cx="64770" cy="1257300"/>
            <a:chOff x="1181105" y="4608196"/>
            <a:chExt cx="64770" cy="1257300"/>
          </a:xfrm>
        </p:grpSpPr>
        <p:sp>
          <p:nvSpPr>
            <p:cNvPr id="1861" name="Google Shape;1861;p10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2" name="Google Shape;1862;p10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3" name="Google Shape;1863;p10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4" name="Google Shape;1864;p10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65" name="Google Shape;1865;p102"/>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66" name="Google Shape;1866;p10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7" name="Google Shape;1867;p102"/>
          <p:cNvSpPr txBox="1">
            <a:spLocks noGrp="1"/>
          </p:cNvSpPr>
          <p:nvPr>
            <p:ph type="title"/>
          </p:nvPr>
        </p:nvSpPr>
        <p:spPr>
          <a:xfrm>
            <a:off x="557644"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Performance measures obtained from confusion matrix</a:t>
            </a:r>
            <a:endParaRPr sz="2800">
              <a:solidFill>
                <a:schemeClr val="dk2"/>
              </a:solidFill>
              <a:latin typeface="Montserrat"/>
              <a:ea typeface="Montserrat"/>
              <a:cs typeface="Montserrat"/>
              <a:sym typeface="Montserrat"/>
            </a:endParaRPr>
          </a:p>
        </p:txBody>
      </p:sp>
      <p:sp>
        <p:nvSpPr>
          <p:cNvPr id="1868" name="Google Shape;1868;p102"/>
          <p:cNvSpPr/>
          <p:nvPr/>
        </p:nvSpPr>
        <p:spPr>
          <a:xfrm>
            <a:off x="792103" y="5687623"/>
            <a:ext cx="788795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aphicFrame>
        <p:nvGraphicFramePr>
          <p:cNvPr id="1869" name="Google Shape;1869;p102"/>
          <p:cNvGraphicFramePr/>
          <p:nvPr/>
        </p:nvGraphicFramePr>
        <p:xfrm>
          <a:off x="976719" y="1749411"/>
          <a:ext cx="6686100" cy="3879325"/>
        </p:xfrm>
        <a:graphic>
          <a:graphicData uri="http://schemas.openxmlformats.org/drawingml/2006/table">
            <a:tbl>
              <a:tblPr firstRow="1" bandRow="1">
                <a:noFill/>
              </a:tblPr>
              <a:tblGrid>
                <a:gridCol w="2228700">
                  <a:extLst>
                    <a:ext uri="{9D8B030D-6E8A-4147-A177-3AD203B41FA5}">
                      <a16:colId xmlns:a16="http://schemas.microsoft.com/office/drawing/2014/main" val="20000"/>
                    </a:ext>
                  </a:extLst>
                </a:gridCol>
                <a:gridCol w="222870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ctr" rtl="0">
                        <a:spcBef>
                          <a:spcPts val="0"/>
                        </a:spcBef>
                        <a:spcAft>
                          <a:spcPts val="0"/>
                        </a:spcAft>
                        <a:buNone/>
                      </a:pP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No Event</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True positive</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False Negative</a:t>
                      </a:r>
                      <a:endParaRPr sz="1800">
                        <a:latin typeface="Arial"/>
                        <a:ea typeface="Arial"/>
                        <a:cs typeface="Arial"/>
                        <a:sym typeface="Arial"/>
                      </a:endParaRPr>
                    </a:p>
                  </a:txBody>
                  <a:tcPr marL="91450" marR="91450" marT="45725" marB="45725">
                    <a:solidFill>
                      <a:srgbClr val="F7CAAC"/>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No 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False Positive</a:t>
                      </a:r>
                      <a:endParaRPr sz="1800">
                        <a:latin typeface="Arial"/>
                        <a:ea typeface="Arial"/>
                        <a:cs typeface="Arial"/>
                        <a:sym typeface="Arial"/>
                      </a:endParaRPr>
                    </a:p>
                  </a:txBody>
                  <a:tcPr marL="91450" marR="91450" marT="45725" marB="45725">
                    <a:solidFill>
                      <a:srgbClr val="F7CAAC"/>
                    </a:solidFill>
                  </a:tcPr>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True Negative</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bl>
          </a:graphicData>
        </a:graphic>
      </p:graphicFrame>
      <p:sp>
        <p:nvSpPr>
          <p:cNvPr id="1870" name="Google Shape;1870;p102"/>
          <p:cNvSpPr txBox="1"/>
          <p:nvPr/>
        </p:nvSpPr>
        <p:spPr>
          <a:xfrm rot="-5400000">
            <a:off x="-268152" y="3441598"/>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871" name="Google Shape;1871;p102"/>
          <p:cNvSpPr txBox="1"/>
          <p:nvPr/>
        </p:nvSpPr>
        <p:spPr>
          <a:xfrm>
            <a:off x="3238343" y="1291091"/>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1872" name="Google Shape;1872;p102"/>
          <p:cNvSpPr/>
          <p:nvPr/>
        </p:nvSpPr>
        <p:spPr>
          <a:xfrm>
            <a:off x="7835221" y="2733287"/>
            <a:ext cx="4079864"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True negative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no-event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no-event values.</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29384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graphicFrame>
        <p:nvGraphicFramePr>
          <p:cNvPr id="1878" name="Google Shape;1878;p103"/>
          <p:cNvGraphicFramePr/>
          <p:nvPr/>
        </p:nvGraphicFramePr>
        <p:xfrm>
          <a:off x="2880066" y="1910089"/>
          <a:ext cx="6686125" cy="3879325"/>
        </p:xfrm>
        <a:graphic>
          <a:graphicData uri="http://schemas.openxmlformats.org/drawingml/2006/table">
            <a:tbl>
              <a:tblPr firstRow="1" bandRow="1">
                <a:noFill/>
              </a:tblPr>
              <a:tblGrid>
                <a:gridCol w="1676175">
                  <a:extLst>
                    <a:ext uri="{9D8B030D-6E8A-4147-A177-3AD203B41FA5}">
                      <a16:colId xmlns:a16="http://schemas.microsoft.com/office/drawing/2014/main" val="20000"/>
                    </a:ext>
                  </a:extLst>
                </a:gridCol>
                <a:gridCol w="278125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Diagnosed Healthy</a:t>
                      </a:r>
                      <a:endParaRPr sz="1800"/>
                    </a:p>
                  </a:txBody>
                  <a:tcPr marL="91450" marR="91450" marT="45725" marB="45725"/>
                </a:tc>
                <a:tc>
                  <a:txBody>
                    <a:bodyPr/>
                    <a:lstStyle/>
                    <a:p>
                      <a:pPr marL="0" marR="0" lvl="0" indent="0" algn="l" rtl="0">
                        <a:spcBef>
                          <a:spcPts val="0"/>
                        </a:spcBef>
                        <a:spcAft>
                          <a:spcPts val="0"/>
                        </a:spcAft>
                        <a:buNone/>
                      </a:pPr>
                      <a:r>
                        <a:rPr lang="en-US" sz="1800"/>
                        <a:t>Diagnosed Sick</a:t>
                      </a:r>
                      <a:endParaRPr sz="1800"/>
                    </a:p>
                  </a:txBody>
                  <a:tcPr marL="91450" marR="91450" marT="45725" marB="45725"/>
                </a:tc>
                <a:extLst>
                  <a:ext uri="{0D108BD9-81ED-4DB2-BD59-A6C34878D82A}">
                    <a16:rowId xmlns:a16="http://schemas.microsoft.com/office/drawing/2014/main" val="10000"/>
                  </a:ext>
                </a:extLst>
              </a:tr>
              <a:tr h="1424650">
                <a:tc>
                  <a:txBody>
                    <a:bodyPr/>
                    <a:lstStyle/>
                    <a:p>
                      <a:pPr marL="0" marR="0" lvl="0" indent="0" algn="l" rtl="0">
                        <a:spcBef>
                          <a:spcPts val="0"/>
                        </a:spcBef>
                        <a:spcAft>
                          <a:spcPts val="0"/>
                        </a:spcAft>
                        <a:buNone/>
                      </a:pPr>
                      <a:r>
                        <a:rPr lang="en-US" sz="1800"/>
                        <a:t>Healthy</a:t>
                      </a: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l" rtl="0">
                        <a:spcBef>
                          <a:spcPts val="0"/>
                        </a:spcBef>
                        <a:spcAft>
                          <a:spcPts val="0"/>
                        </a:spcAft>
                        <a:buNone/>
                      </a:pPr>
                      <a:r>
                        <a:rPr lang="en-US" sz="1800"/>
                        <a:t>Sick</a:t>
                      </a: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1884" name="Google Shape;1884;p103"/>
          <p:cNvGrpSpPr/>
          <p:nvPr/>
        </p:nvGrpSpPr>
        <p:grpSpPr>
          <a:xfrm>
            <a:off x="0" y="5607439"/>
            <a:ext cx="64770" cy="1257300"/>
            <a:chOff x="1181105" y="4608196"/>
            <a:chExt cx="64770" cy="1257300"/>
          </a:xfrm>
        </p:grpSpPr>
        <p:sp>
          <p:nvSpPr>
            <p:cNvPr id="1885" name="Google Shape;1885;p10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6" name="Google Shape;1886;p10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7" name="Google Shape;1887;p10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8" name="Google Shape;1888;p10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89" name="Google Shape;1889;p103"/>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90" name="Google Shape;1890;p10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1" name="Google Shape;1891;p10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medical model</a:t>
            </a:r>
            <a:endParaRPr sz="3600">
              <a:solidFill>
                <a:schemeClr val="dk2"/>
              </a:solidFill>
              <a:latin typeface="Montserrat"/>
              <a:ea typeface="Montserrat"/>
              <a:cs typeface="Montserrat"/>
              <a:sym typeface="Montserrat"/>
            </a:endParaRPr>
          </a:p>
        </p:txBody>
      </p:sp>
      <p:sp>
        <p:nvSpPr>
          <p:cNvPr id="1892" name="Google Shape;1892;p103"/>
          <p:cNvSpPr txBox="1"/>
          <p:nvPr/>
        </p:nvSpPr>
        <p:spPr>
          <a:xfrm rot="-5400000">
            <a:off x="1818943" y="3917516"/>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893" name="Google Shape;1893;p103"/>
          <p:cNvSpPr txBox="1"/>
          <p:nvPr/>
        </p:nvSpPr>
        <p:spPr>
          <a:xfrm>
            <a:off x="5133697" y="1431584"/>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894" name="Google Shape;1894;p103"/>
          <p:cNvPicPr preferRelativeResize="0"/>
          <p:nvPr/>
        </p:nvPicPr>
        <p:blipFill rotWithShape="1">
          <a:blip r:embed="rId3">
            <a:alphaModFix/>
          </a:blip>
          <a:srcRect/>
          <a:stretch/>
        </p:blipFill>
        <p:spPr>
          <a:xfrm>
            <a:off x="5173030" y="2930118"/>
            <a:ext cx="797786" cy="1271718"/>
          </a:xfrm>
          <a:prstGeom prst="rect">
            <a:avLst/>
          </a:prstGeom>
          <a:noFill/>
          <a:ln>
            <a:noFill/>
          </a:ln>
        </p:spPr>
      </p:pic>
      <p:pic>
        <p:nvPicPr>
          <p:cNvPr id="1895" name="Google Shape;1895;p103"/>
          <p:cNvPicPr preferRelativeResize="0"/>
          <p:nvPr/>
        </p:nvPicPr>
        <p:blipFill rotWithShape="1">
          <a:blip r:embed="rId4">
            <a:alphaModFix/>
          </a:blip>
          <a:srcRect/>
          <a:stretch/>
        </p:blipFill>
        <p:spPr>
          <a:xfrm>
            <a:off x="7492931" y="4396592"/>
            <a:ext cx="941624" cy="1269619"/>
          </a:xfrm>
          <a:prstGeom prst="rect">
            <a:avLst/>
          </a:prstGeom>
          <a:noFill/>
          <a:ln>
            <a:noFill/>
          </a:ln>
        </p:spPr>
      </p:pic>
      <p:pic>
        <p:nvPicPr>
          <p:cNvPr id="1896" name="Google Shape;1896;p103"/>
          <p:cNvPicPr preferRelativeResize="0"/>
          <p:nvPr/>
        </p:nvPicPr>
        <p:blipFill rotWithShape="1">
          <a:blip r:embed="rId3">
            <a:alphaModFix/>
          </a:blip>
          <a:srcRect/>
          <a:stretch/>
        </p:blipFill>
        <p:spPr>
          <a:xfrm>
            <a:off x="7529249" y="2919820"/>
            <a:ext cx="797786" cy="1271718"/>
          </a:xfrm>
          <a:prstGeom prst="rect">
            <a:avLst/>
          </a:prstGeom>
          <a:noFill/>
          <a:ln>
            <a:noFill/>
          </a:ln>
        </p:spPr>
      </p:pic>
      <p:pic>
        <p:nvPicPr>
          <p:cNvPr id="1897" name="Google Shape;1897;p103"/>
          <p:cNvPicPr preferRelativeResize="0"/>
          <p:nvPr/>
        </p:nvPicPr>
        <p:blipFill rotWithShape="1">
          <a:blip r:embed="rId4">
            <a:alphaModFix/>
          </a:blip>
          <a:srcRect/>
          <a:stretch/>
        </p:blipFill>
        <p:spPr>
          <a:xfrm>
            <a:off x="5116218" y="4388999"/>
            <a:ext cx="941624" cy="1269619"/>
          </a:xfrm>
          <a:prstGeom prst="rect">
            <a:avLst/>
          </a:prstGeom>
          <a:noFill/>
          <a:ln>
            <a:noFill/>
          </a:ln>
        </p:spPr>
      </p:pic>
      <p:pic>
        <p:nvPicPr>
          <p:cNvPr id="1898" name="Google Shape;1898;p103"/>
          <p:cNvPicPr preferRelativeResize="0"/>
          <p:nvPr/>
        </p:nvPicPr>
        <p:blipFill rotWithShape="1">
          <a:blip r:embed="rId5">
            <a:alphaModFix/>
          </a:blip>
          <a:srcRect/>
          <a:stretch/>
        </p:blipFill>
        <p:spPr>
          <a:xfrm>
            <a:off x="6568765" y="2907717"/>
            <a:ext cx="489716" cy="503990"/>
          </a:xfrm>
          <a:prstGeom prst="rect">
            <a:avLst/>
          </a:prstGeom>
          <a:noFill/>
          <a:ln>
            <a:noFill/>
          </a:ln>
        </p:spPr>
      </p:pic>
      <p:pic>
        <p:nvPicPr>
          <p:cNvPr id="1899" name="Google Shape;1899;p103"/>
          <p:cNvPicPr preferRelativeResize="0"/>
          <p:nvPr/>
        </p:nvPicPr>
        <p:blipFill rotWithShape="1">
          <a:blip r:embed="rId5">
            <a:alphaModFix/>
          </a:blip>
          <a:srcRect/>
          <a:stretch/>
        </p:blipFill>
        <p:spPr>
          <a:xfrm>
            <a:off x="9009672" y="4388999"/>
            <a:ext cx="489716" cy="503990"/>
          </a:xfrm>
          <a:prstGeom prst="rect">
            <a:avLst/>
          </a:prstGeom>
          <a:noFill/>
          <a:ln>
            <a:noFill/>
          </a:ln>
        </p:spPr>
      </p:pic>
      <p:sp>
        <p:nvSpPr>
          <p:cNvPr id="1900" name="Google Shape;1900;p103"/>
          <p:cNvSpPr txBox="1"/>
          <p:nvPr/>
        </p:nvSpPr>
        <p:spPr>
          <a:xfrm>
            <a:off x="6139232"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1901" name="Google Shape;1901;p103"/>
          <p:cNvSpPr txBox="1"/>
          <p:nvPr/>
        </p:nvSpPr>
        <p:spPr>
          <a:xfrm>
            <a:off x="8375330" y="3391075"/>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1902" name="Google Shape;1902;p103"/>
          <p:cNvSpPr txBox="1"/>
          <p:nvPr/>
        </p:nvSpPr>
        <p:spPr>
          <a:xfrm>
            <a:off x="6139231" y="48715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1903" name="Google Shape;1903;p103"/>
          <p:cNvSpPr txBox="1"/>
          <p:nvPr/>
        </p:nvSpPr>
        <p:spPr>
          <a:xfrm>
            <a:off x="8420347" y="4881492"/>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1904" name="Google Shape;1904;p103"/>
          <p:cNvPicPr preferRelativeResize="0"/>
          <p:nvPr/>
        </p:nvPicPr>
        <p:blipFill rotWithShape="1">
          <a:blip r:embed="rId6">
            <a:alphaModFix/>
          </a:blip>
          <a:srcRect/>
          <a:stretch/>
        </p:blipFill>
        <p:spPr>
          <a:xfrm>
            <a:off x="8973074" y="2932874"/>
            <a:ext cx="472045" cy="472045"/>
          </a:xfrm>
          <a:prstGeom prst="rect">
            <a:avLst/>
          </a:prstGeom>
          <a:noFill/>
          <a:ln>
            <a:noFill/>
          </a:ln>
        </p:spPr>
      </p:pic>
      <p:pic>
        <p:nvPicPr>
          <p:cNvPr id="1905" name="Google Shape;1905;p103"/>
          <p:cNvPicPr preferRelativeResize="0"/>
          <p:nvPr/>
        </p:nvPicPr>
        <p:blipFill rotWithShape="1">
          <a:blip r:embed="rId6">
            <a:alphaModFix/>
          </a:blip>
          <a:srcRect/>
          <a:stretch/>
        </p:blipFill>
        <p:spPr>
          <a:xfrm>
            <a:off x="6568765" y="4388999"/>
            <a:ext cx="472045" cy="472045"/>
          </a:xfrm>
          <a:prstGeom prst="rect">
            <a:avLst/>
          </a:prstGeom>
          <a:noFill/>
          <a:ln>
            <a:noFill/>
          </a:ln>
        </p:spPr>
      </p:pic>
      <p:sp>
        <p:nvSpPr>
          <p:cNvPr id="1906" name="Google Shape;1906;p103"/>
          <p:cNvSpPr/>
          <p:nvPr/>
        </p:nvSpPr>
        <p:spPr>
          <a:xfrm>
            <a:off x="372357" y="2560078"/>
            <a:ext cx="2063747"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Positives (TP):</a:t>
            </a:r>
            <a:r>
              <a:rPr lang="en-US" sz="1800">
                <a:solidFill>
                  <a:schemeClr val="dk1"/>
                </a:solidFill>
                <a:latin typeface="Arial"/>
                <a:ea typeface="Arial"/>
                <a:cs typeface="Arial"/>
                <a:sym typeface="Arial"/>
              </a:rPr>
              <a:t> Healthy people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as Healthy</a:t>
            </a:r>
            <a:endParaRPr/>
          </a:p>
        </p:txBody>
      </p:sp>
      <p:sp>
        <p:nvSpPr>
          <p:cNvPr id="1907" name="Google Shape;1907;p103"/>
          <p:cNvSpPr/>
          <p:nvPr/>
        </p:nvSpPr>
        <p:spPr>
          <a:xfrm>
            <a:off x="10042438" y="4281327"/>
            <a:ext cx="214956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Negatives (TN):</a:t>
            </a:r>
            <a:r>
              <a:rPr lang="en-US" sz="1800">
                <a:solidFill>
                  <a:schemeClr val="dk1"/>
                </a:solidFill>
                <a:latin typeface="Arial"/>
                <a:ea typeface="Arial"/>
                <a:cs typeface="Arial"/>
                <a:sym typeface="Arial"/>
              </a:rPr>
              <a:t> Sick people correctly predicted as Sick</a:t>
            </a:r>
            <a:endParaRPr sz="1800">
              <a:solidFill>
                <a:schemeClr val="dk1"/>
              </a:solidFill>
              <a:latin typeface="Arial"/>
              <a:ea typeface="Arial"/>
              <a:cs typeface="Arial"/>
              <a:sym typeface="Arial"/>
            </a:endParaRPr>
          </a:p>
        </p:txBody>
      </p:sp>
      <p:sp>
        <p:nvSpPr>
          <p:cNvPr id="1908" name="Google Shape;1908;p103"/>
          <p:cNvSpPr/>
          <p:nvPr/>
        </p:nvSpPr>
        <p:spPr>
          <a:xfrm>
            <a:off x="294249" y="4312068"/>
            <a:ext cx="2245630"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Negatives (FN):</a:t>
            </a:r>
            <a:r>
              <a:rPr lang="en-US" sz="1800">
                <a:solidFill>
                  <a:schemeClr val="dk1"/>
                </a:solidFill>
                <a:latin typeface="Arial"/>
                <a:ea typeface="Arial"/>
                <a:cs typeface="Arial"/>
                <a:sym typeface="Arial"/>
              </a:rPr>
              <a:t> Sick people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as Healthy</a:t>
            </a:r>
            <a:endParaRPr sz="1800">
              <a:solidFill>
                <a:schemeClr val="dk1"/>
              </a:solidFill>
              <a:latin typeface="Arial"/>
              <a:ea typeface="Arial"/>
              <a:cs typeface="Arial"/>
              <a:sym typeface="Arial"/>
            </a:endParaRPr>
          </a:p>
        </p:txBody>
      </p:sp>
      <p:sp>
        <p:nvSpPr>
          <p:cNvPr id="1909" name="Google Shape;1909;p103"/>
          <p:cNvSpPr/>
          <p:nvPr/>
        </p:nvSpPr>
        <p:spPr>
          <a:xfrm>
            <a:off x="9937245" y="2674382"/>
            <a:ext cx="216418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Positives (FP):</a:t>
            </a:r>
            <a:r>
              <a:rPr lang="en-US" sz="1800">
                <a:solidFill>
                  <a:schemeClr val="dk1"/>
                </a:solidFill>
                <a:latin typeface="Arial"/>
                <a:ea typeface="Arial"/>
                <a:cs typeface="Arial"/>
                <a:sym typeface="Arial"/>
              </a:rPr>
              <a:t> Healthy people incorrectly predicted as Sick</a:t>
            </a:r>
            <a:endParaRPr sz="1800">
              <a:solidFill>
                <a:schemeClr val="dk1"/>
              </a:solidFill>
              <a:latin typeface="Arial"/>
              <a:ea typeface="Arial"/>
              <a:cs typeface="Arial"/>
              <a:sym typeface="Arial"/>
            </a:endParaRPr>
          </a:p>
        </p:txBody>
      </p:sp>
      <p:cxnSp>
        <p:nvCxnSpPr>
          <p:cNvPr id="1910" name="Google Shape;1910;p103"/>
          <p:cNvCxnSpPr/>
          <p:nvPr/>
        </p:nvCxnSpPr>
        <p:spPr>
          <a:xfrm rot="10800000">
            <a:off x="2286000" y="3214355"/>
            <a:ext cx="2898806" cy="242715"/>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1" name="Google Shape;1911;p103"/>
          <p:cNvCxnSpPr>
            <a:stCxn id="1897" idx="1"/>
          </p:cNvCxnSpPr>
          <p:nvPr/>
        </p:nvCxnSpPr>
        <p:spPr>
          <a:xfrm flipH="1">
            <a:off x="2508918" y="5023808"/>
            <a:ext cx="2607300" cy="753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2" name="Google Shape;1912;p103"/>
          <p:cNvCxnSpPr>
            <a:endCxn id="1909" idx="1"/>
          </p:cNvCxnSpPr>
          <p:nvPr/>
        </p:nvCxnSpPr>
        <p:spPr>
          <a:xfrm rot="10800000" flipH="1">
            <a:off x="9445245" y="3274547"/>
            <a:ext cx="492000" cy="439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3" name="Google Shape;1913;p103"/>
          <p:cNvCxnSpPr>
            <a:endCxn id="1907" idx="1"/>
          </p:cNvCxnSpPr>
          <p:nvPr/>
        </p:nvCxnSpPr>
        <p:spPr>
          <a:xfrm rot="10800000" flipH="1">
            <a:off x="9465538" y="4881491"/>
            <a:ext cx="576900" cy="321000"/>
          </a:xfrm>
          <a:prstGeom prst="straightConnector1">
            <a:avLst/>
          </a:prstGeom>
          <a:noFill/>
          <a:ln w="57150"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5231324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grpSp>
        <p:nvGrpSpPr>
          <p:cNvPr id="1924" name="Google Shape;1924;p104"/>
          <p:cNvGrpSpPr/>
          <p:nvPr/>
        </p:nvGrpSpPr>
        <p:grpSpPr>
          <a:xfrm>
            <a:off x="0" y="5607439"/>
            <a:ext cx="64770" cy="1257300"/>
            <a:chOff x="1181105" y="4608196"/>
            <a:chExt cx="64770" cy="1257300"/>
          </a:xfrm>
        </p:grpSpPr>
        <p:sp>
          <p:nvSpPr>
            <p:cNvPr id="1925" name="Google Shape;1925;p10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6" name="Google Shape;1926;p10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7" name="Google Shape;1927;p10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8" name="Google Shape;1928;p10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929" name="Google Shape;1929;p104"/>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0" name="Google Shape;1930;p104"/>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revisit spam classifier model</a:t>
            </a:r>
            <a:endParaRPr sz="3600">
              <a:solidFill>
                <a:schemeClr val="dk2"/>
              </a:solidFill>
              <a:latin typeface="Montserrat"/>
              <a:ea typeface="Montserrat"/>
              <a:cs typeface="Montserrat"/>
              <a:sym typeface="Montserrat"/>
            </a:endParaRPr>
          </a:p>
        </p:txBody>
      </p:sp>
      <p:sp>
        <p:nvSpPr>
          <p:cNvPr id="1931" name="Google Shape;1931;p10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2" name="Google Shape;1932;p10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3" name="Google Shape;1933;p104"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4" name="Google Shape;1934;p104"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35" name="Google Shape;1935;p104"/>
          <p:cNvGrpSpPr/>
          <p:nvPr/>
        </p:nvGrpSpPr>
        <p:grpSpPr>
          <a:xfrm>
            <a:off x="1367189" y="2783479"/>
            <a:ext cx="10353770" cy="1352923"/>
            <a:chOff x="1153794" y="3018850"/>
            <a:chExt cx="10353770" cy="1352923"/>
          </a:xfrm>
        </p:grpSpPr>
        <p:pic>
          <p:nvPicPr>
            <p:cNvPr id="1936" name="Google Shape;1936;p104"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937" name="Google Shape;1937;p104"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938" name="Google Shape;1938;p104" descr="Image result for email icon"/>
            <p:cNvPicPr preferRelativeResize="0"/>
            <p:nvPr/>
          </p:nvPicPr>
          <p:blipFill rotWithShape="1">
            <a:blip r:embed="rId4">
              <a:alphaModFix/>
            </a:blip>
            <a:srcRect/>
            <a:stretch/>
          </p:blipFill>
          <p:spPr>
            <a:xfrm>
              <a:off x="4949680" y="3039870"/>
              <a:ext cx="1310881" cy="1310881"/>
            </a:xfrm>
            <a:prstGeom prst="rect">
              <a:avLst/>
            </a:prstGeom>
            <a:noFill/>
            <a:ln>
              <a:noFill/>
            </a:ln>
          </p:spPr>
        </p:pic>
        <p:pic>
          <p:nvPicPr>
            <p:cNvPr id="1939" name="Google Shape;1939;p104"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940" name="Google Shape;1940;p104"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941" name="Google Shape;1941;p104"/>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942" name="Google Shape;1942;p104"/>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943" name="Google Shape;1943;p104"/>
          <p:cNvSpPr txBox="1"/>
          <p:nvPr/>
        </p:nvSpPr>
        <p:spPr>
          <a:xfrm>
            <a:off x="5332485" y="2205047"/>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944" name="Google Shape;1944;p104"/>
          <p:cNvSpPr txBox="1"/>
          <p:nvPr/>
        </p:nvSpPr>
        <p:spPr>
          <a:xfrm>
            <a:off x="2307201" y="5474030"/>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945" name="Google Shape;1945;p104"/>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946" name="Google Shape;1946;p104"/>
          <p:cNvSpPr/>
          <p:nvPr/>
        </p:nvSpPr>
        <p:spPr>
          <a:xfrm rot="5400000">
            <a:off x="3561492" y="2040309"/>
            <a:ext cx="930166" cy="5641104"/>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47" name="Google Shape;1947;p104"/>
          <p:cNvSpPr/>
          <p:nvPr/>
        </p:nvSpPr>
        <p:spPr>
          <a:xfrm rot="5400000">
            <a:off x="9536503" y="3120830"/>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48" name="Google Shape;1948;p104"/>
          <p:cNvSpPr txBox="1"/>
          <p:nvPr/>
        </p:nvSpPr>
        <p:spPr>
          <a:xfrm>
            <a:off x="2307200" y="444977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 </a:t>
            </a:r>
            <a:endParaRPr sz="1800" b="1">
              <a:solidFill>
                <a:schemeClr val="dk1"/>
              </a:solidFill>
              <a:latin typeface="Arial"/>
              <a:ea typeface="Arial"/>
              <a:cs typeface="Arial"/>
              <a:sym typeface="Arial"/>
            </a:endParaRPr>
          </a:p>
        </p:txBody>
      </p:sp>
      <p:sp>
        <p:nvSpPr>
          <p:cNvPr id="1949" name="Google Shape;1949;p104"/>
          <p:cNvSpPr txBox="1"/>
          <p:nvPr/>
        </p:nvSpPr>
        <p:spPr>
          <a:xfrm>
            <a:off x="8282212" y="551659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160</a:t>
            </a:r>
            <a:endParaRPr sz="1800" b="1">
              <a:solidFill>
                <a:srgbClr val="FF0000"/>
              </a:solidFill>
              <a:latin typeface="Arial"/>
              <a:ea typeface="Arial"/>
              <a:cs typeface="Arial"/>
              <a:sym typeface="Arial"/>
            </a:endParaRPr>
          </a:p>
        </p:txBody>
      </p:sp>
      <p:sp>
        <p:nvSpPr>
          <p:cNvPr id="1950" name="Google Shape;1950;p104"/>
          <p:cNvSpPr/>
          <p:nvPr/>
        </p:nvSpPr>
        <p:spPr>
          <a:xfrm>
            <a:off x="612775" y="1577551"/>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555555"/>
                </a:solidFill>
                <a:latin typeface="Arial"/>
                <a:ea typeface="Arial"/>
                <a:cs typeface="Arial"/>
                <a:sym typeface="Arial"/>
              </a:rPr>
              <a:t>After passing email data through the model we correctly classify 9544 emails as ham and 160 emails as spam.</a:t>
            </a:r>
            <a:endParaRPr sz="2000">
              <a:solidFill>
                <a:schemeClr val="dk1"/>
              </a:solidFill>
              <a:latin typeface="Arial"/>
              <a:ea typeface="Arial"/>
              <a:cs typeface="Arial"/>
              <a:sym typeface="Arial"/>
            </a:endParaRPr>
          </a:p>
        </p:txBody>
      </p:sp>
    </p:spTree>
    <p:extLst>
      <p:ext uri="{BB962C8B-B14F-4D97-AF65-F5344CB8AC3E}">
        <p14:creationId xmlns:p14="http://schemas.microsoft.com/office/powerpoint/2010/main" val="6549543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graphicFrame>
        <p:nvGraphicFramePr>
          <p:cNvPr id="1956" name="Google Shape;1956;p105"/>
          <p:cNvGraphicFramePr/>
          <p:nvPr/>
        </p:nvGraphicFramePr>
        <p:xfrm>
          <a:off x="2880066" y="1910089"/>
          <a:ext cx="6686125" cy="3879325"/>
        </p:xfrm>
        <a:graphic>
          <a:graphicData uri="http://schemas.openxmlformats.org/drawingml/2006/table">
            <a:tbl>
              <a:tblPr firstRow="1" bandRow="1">
                <a:noFill/>
              </a:tblPr>
              <a:tblGrid>
                <a:gridCol w="1676175">
                  <a:extLst>
                    <a:ext uri="{9D8B030D-6E8A-4147-A177-3AD203B41FA5}">
                      <a16:colId xmlns:a16="http://schemas.microsoft.com/office/drawing/2014/main" val="20000"/>
                    </a:ext>
                  </a:extLst>
                </a:gridCol>
                <a:gridCol w="278125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1962" name="Google Shape;1962;p105"/>
          <p:cNvGrpSpPr/>
          <p:nvPr/>
        </p:nvGrpSpPr>
        <p:grpSpPr>
          <a:xfrm>
            <a:off x="0" y="5607439"/>
            <a:ext cx="64770" cy="1257300"/>
            <a:chOff x="1181105" y="4608196"/>
            <a:chExt cx="64770" cy="1257300"/>
          </a:xfrm>
        </p:grpSpPr>
        <p:sp>
          <p:nvSpPr>
            <p:cNvPr id="1963" name="Google Shape;1963;p10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4" name="Google Shape;1964;p10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5" name="Google Shape;1965;p10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6" name="Google Shape;1966;p10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967" name="Google Shape;1967;p105"/>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68" name="Google Shape;1968;p105"/>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9" name="Google Shape;1969;p105"/>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spam classifier model</a:t>
            </a:r>
            <a:endParaRPr sz="3600">
              <a:solidFill>
                <a:schemeClr val="dk2"/>
              </a:solidFill>
              <a:latin typeface="Montserrat"/>
              <a:ea typeface="Montserrat"/>
              <a:cs typeface="Montserrat"/>
              <a:sym typeface="Montserrat"/>
            </a:endParaRPr>
          </a:p>
        </p:txBody>
      </p:sp>
      <p:sp>
        <p:nvSpPr>
          <p:cNvPr id="1970" name="Google Shape;1970;p105"/>
          <p:cNvSpPr txBox="1"/>
          <p:nvPr/>
        </p:nvSpPr>
        <p:spPr>
          <a:xfrm rot="-5400000">
            <a:off x="1818943" y="3917516"/>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971" name="Google Shape;1971;p105"/>
          <p:cNvSpPr txBox="1"/>
          <p:nvPr/>
        </p:nvSpPr>
        <p:spPr>
          <a:xfrm>
            <a:off x="5133697" y="1431584"/>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972" name="Google Shape;1972;p105"/>
          <p:cNvPicPr preferRelativeResize="0"/>
          <p:nvPr/>
        </p:nvPicPr>
        <p:blipFill rotWithShape="1">
          <a:blip r:embed="rId3">
            <a:alphaModFix/>
          </a:blip>
          <a:srcRect/>
          <a:stretch/>
        </p:blipFill>
        <p:spPr>
          <a:xfrm>
            <a:off x="6568765" y="2907717"/>
            <a:ext cx="489716" cy="503990"/>
          </a:xfrm>
          <a:prstGeom prst="rect">
            <a:avLst/>
          </a:prstGeom>
          <a:noFill/>
          <a:ln>
            <a:noFill/>
          </a:ln>
        </p:spPr>
      </p:pic>
      <p:pic>
        <p:nvPicPr>
          <p:cNvPr id="1973" name="Google Shape;1973;p105"/>
          <p:cNvPicPr preferRelativeResize="0"/>
          <p:nvPr/>
        </p:nvPicPr>
        <p:blipFill rotWithShape="1">
          <a:blip r:embed="rId3">
            <a:alphaModFix/>
          </a:blip>
          <a:srcRect/>
          <a:stretch/>
        </p:blipFill>
        <p:spPr>
          <a:xfrm>
            <a:off x="9009672" y="4388999"/>
            <a:ext cx="489716" cy="503990"/>
          </a:xfrm>
          <a:prstGeom prst="rect">
            <a:avLst/>
          </a:prstGeom>
          <a:noFill/>
          <a:ln>
            <a:noFill/>
          </a:ln>
        </p:spPr>
      </p:pic>
      <p:sp>
        <p:nvSpPr>
          <p:cNvPr id="1974" name="Google Shape;1974;p105"/>
          <p:cNvSpPr txBox="1"/>
          <p:nvPr/>
        </p:nvSpPr>
        <p:spPr>
          <a:xfrm>
            <a:off x="6139232"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1975" name="Google Shape;1975;p105"/>
          <p:cNvSpPr txBox="1"/>
          <p:nvPr/>
        </p:nvSpPr>
        <p:spPr>
          <a:xfrm>
            <a:off x="8375330" y="3391075"/>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1976" name="Google Shape;1976;p105"/>
          <p:cNvSpPr txBox="1"/>
          <p:nvPr/>
        </p:nvSpPr>
        <p:spPr>
          <a:xfrm>
            <a:off x="6139231" y="48715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1977" name="Google Shape;1977;p105"/>
          <p:cNvSpPr txBox="1"/>
          <p:nvPr/>
        </p:nvSpPr>
        <p:spPr>
          <a:xfrm>
            <a:off x="8420347" y="4881492"/>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1978" name="Google Shape;1978;p105"/>
          <p:cNvPicPr preferRelativeResize="0"/>
          <p:nvPr/>
        </p:nvPicPr>
        <p:blipFill rotWithShape="1">
          <a:blip r:embed="rId4">
            <a:alphaModFix/>
          </a:blip>
          <a:srcRect/>
          <a:stretch/>
        </p:blipFill>
        <p:spPr>
          <a:xfrm>
            <a:off x="8973074" y="2932874"/>
            <a:ext cx="472045" cy="472045"/>
          </a:xfrm>
          <a:prstGeom prst="rect">
            <a:avLst/>
          </a:prstGeom>
          <a:noFill/>
          <a:ln>
            <a:noFill/>
          </a:ln>
        </p:spPr>
      </p:pic>
      <p:pic>
        <p:nvPicPr>
          <p:cNvPr id="1979" name="Google Shape;1979;p105"/>
          <p:cNvPicPr preferRelativeResize="0"/>
          <p:nvPr/>
        </p:nvPicPr>
        <p:blipFill rotWithShape="1">
          <a:blip r:embed="rId4">
            <a:alphaModFix/>
          </a:blip>
          <a:srcRect/>
          <a:stretch/>
        </p:blipFill>
        <p:spPr>
          <a:xfrm>
            <a:off x="6568765" y="4388999"/>
            <a:ext cx="472045" cy="472045"/>
          </a:xfrm>
          <a:prstGeom prst="rect">
            <a:avLst/>
          </a:prstGeom>
          <a:noFill/>
          <a:ln>
            <a:noFill/>
          </a:ln>
        </p:spPr>
      </p:pic>
      <p:sp>
        <p:nvSpPr>
          <p:cNvPr id="1980" name="Google Shape;1980;p105"/>
          <p:cNvSpPr/>
          <p:nvPr/>
        </p:nvSpPr>
        <p:spPr>
          <a:xfrm>
            <a:off x="372357" y="2560078"/>
            <a:ext cx="2063747"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Positives (TP): </a:t>
            </a:r>
            <a:r>
              <a:rPr lang="en-US" sz="1800">
                <a:solidFill>
                  <a:schemeClr val="dk1"/>
                </a:solidFill>
                <a:latin typeface="Arial"/>
                <a:ea typeface="Arial"/>
                <a:cs typeface="Arial"/>
                <a:sym typeface="Arial"/>
              </a:rPr>
              <a:t>spam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as spam</a:t>
            </a:r>
            <a:endParaRPr/>
          </a:p>
        </p:txBody>
      </p:sp>
      <p:sp>
        <p:nvSpPr>
          <p:cNvPr id="1981" name="Google Shape;1981;p105"/>
          <p:cNvSpPr/>
          <p:nvPr/>
        </p:nvSpPr>
        <p:spPr>
          <a:xfrm>
            <a:off x="10042438" y="4281327"/>
            <a:ext cx="214956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Negatives (TN):</a:t>
            </a:r>
            <a:r>
              <a:rPr lang="en-US" sz="1800">
                <a:solidFill>
                  <a:schemeClr val="dk1"/>
                </a:solidFill>
                <a:latin typeface="Arial"/>
                <a:ea typeface="Arial"/>
                <a:cs typeface="Arial"/>
                <a:sym typeface="Arial"/>
              </a:rPr>
              <a:t> ham correctly predicted as ham</a:t>
            </a:r>
            <a:endParaRPr sz="1800">
              <a:solidFill>
                <a:schemeClr val="dk1"/>
              </a:solidFill>
              <a:latin typeface="Arial"/>
              <a:ea typeface="Arial"/>
              <a:cs typeface="Arial"/>
              <a:sym typeface="Arial"/>
            </a:endParaRPr>
          </a:p>
        </p:txBody>
      </p:sp>
      <p:sp>
        <p:nvSpPr>
          <p:cNvPr id="1982" name="Google Shape;1982;p105"/>
          <p:cNvSpPr/>
          <p:nvPr/>
        </p:nvSpPr>
        <p:spPr>
          <a:xfrm>
            <a:off x="294249" y="4312068"/>
            <a:ext cx="224563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Negatives (FN):</a:t>
            </a:r>
            <a:r>
              <a:rPr lang="en-US" sz="1800">
                <a:solidFill>
                  <a:schemeClr val="dk1"/>
                </a:solidFill>
                <a:latin typeface="Arial"/>
                <a:ea typeface="Arial"/>
                <a:cs typeface="Arial"/>
                <a:sym typeface="Arial"/>
              </a:rPr>
              <a:t> ham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as spam</a:t>
            </a:r>
            <a:endParaRPr sz="1800">
              <a:solidFill>
                <a:schemeClr val="dk1"/>
              </a:solidFill>
              <a:latin typeface="Arial"/>
              <a:ea typeface="Arial"/>
              <a:cs typeface="Arial"/>
              <a:sym typeface="Arial"/>
            </a:endParaRPr>
          </a:p>
        </p:txBody>
      </p:sp>
      <p:sp>
        <p:nvSpPr>
          <p:cNvPr id="1983" name="Google Shape;1983;p105"/>
          <p:cNvSpPr/>
          <p:nvPr/>
        </p:nvSpPr>
        <p:spPr>
          <a:xfrm>
            <a:off x="9937245" y="2674382"/>
            <a:ext cx="216418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Positives (FP):</a:t>
            </a:r>
            <a:r>
              <a:rPr lang="en-US" sz="1800">
                <a:solidFill>
                  <a:schemeClr val="dk1"/>
                </a:solidFill>
                <a:latin typeface="Arial"/>
                <a:ea typeface="Arial"/>
                <a:cs typeface="Arial"/>
                <a:sym typeface="Arial"/>
              </a:rPr>
              <a:t> spam incorrectly predicted as ham</a:t>
            </a:r>
            <a:endParaRPr sz="1800">
              <a:solidFill>
                <a:schemeClr val="dk1"/>
              </a:solidFill>
              <a:latin typeface="Arial"/>
              <a:ea typeface="Arial"/>
              <a:cs typeface="Arial"/>
              <a:sym typeface="Arial"/>
            </a:endParaRPr>
          </a:p>
        </p:txBody>
      </p:sp>
      <p:cxnSp>
        <p:nvCxnSpPr>
          <p:cNvPr id="1984" name="Google Shape;1984;p105"/>
          <p:cNvCxnSpPr/>
          <p:nvPr/>
        </p:nvCxnSpPr>
        <p:spPr>
          <a:xfrm rot="10800000">
            <a:off x="2286000" y="3214355"/>
            <a:ext cx="2898806" cy="242715"/>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5" name="Google Shape;1985;p105"/>
          <p:cNvCxnSpPr/>
          <p:nvPr/>
        </p:nvCxnSpPr>
        <p:spPr>
          <a:xfrm flipH="1">
            <a:off x="2509011" y="5023809"/>
            <a:ext cx="2607207" cy="75373"/>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6" name="Google Shape;1986;p105"/>
          <p:cNvCxnSpPr>
            <a:endCxn id="1983" idx="1"/>
          </p:cNvCxnSpPr>
          <p:nvPr/>
        </p:nvCxnSpPr>
        <p:spPr>
          <a:xfrm rot="10800000" flipH="1">
            <a:off x="9445245" y="3274547"/>
            <a:ext cx="492000" cy="439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7" name="Google Shape;1987;p105"/>
          <p:cNvCxnSpPr>
            <a:endCxn id="1981" idx="1"/>
          </p:cNvCxnSpPr>
          <p:nvPr/>
        </p:nvCxnSpPr>
        <p:spPr>
          <a:xfrm rot="10800000" flipH="1">
            <a:off x="9465538" y="4881491"/>
            <a:ext cx="576900" cy="321000"/>
          </a:xfrm>
          <a:prstGeom prst="straightConnector1">
            <a:avLst/>
          </a:prstGeom>
          <a:noFill/>
          <a:ln w="57150" cap="flat" cmpd="sng">
            <a:solidFill>
              <a:schemeClr val="accent1"/>
            </a:solidFill>
            <a:prstDash val="solid"/>
            <a:miter lim="800000"/>
            <a:headEnd type="none" w="sm" len="sm"/>
            <a:tailEnd type="triangle" w="med" len="med"/>
          </a:ln>
        </p:spPr>
      </p:cxnSp>
      <p:pic>
        <p:nvPicPr>
          <p:cNvPr id="1988" name="Google Shape;1988;p105" descr="Image result for email icon"/>
          <p:cNvPicPr preferRelativeResize="0"/>
          <p:nvPr/>
        </p:nvPicPr>
        <p:blipFill rotWithShape="1">
          <a:blip r:embed="rId5">
            <a:alphaModFix/>
          </a:blip>
          <a:srcRect/>
          <a:stretch/>
        </p:blipFill>
        <p:spPr>
          <a:xfrm>
            <a:off x="7577087" y="4477223"/>
            <a:ext cx="896307" cy="896307"/>
          </a:xfrm>
          <a:prstGeom prst="rect">
            <a:avLst/>
          </a:prstGeom>
          <a:noFill/>
          <a:ln>
            <a:noFill/>
          </a:ln>
        </p:spPr>
      </p:pic>
      <p:pic>
        <p:nvPicPr>
          <p:cNvPr id="1989" name="Google Shape;1989;p105" descr="Related image"/>
          <p:cNvPicPr preferRelativeResize="0"/>
          <p:nvPr/>
        </p:nvPicPr>
        <p:blipFill rotWithShape="1">
          <a:blip r:embed="rId6">
            <a:alphaModFix/>
          </a:blip>
          <a:srcRect/>
          <a:stretch/>
        </p:blipFill>
        <p:spPr>
          <a:xfrm>
            <a:off x="5345603" y="3040540"/>
            <a:ext cx="667454" cy="728758"/>
          </a:xfrm>
          <a:prstGeom prst="rect">
            <a:avLst/>
          </a:prstGeom>
          <a:noFill/>
          <a:ln>
            <a:noFill/>
          </a:ln>
        </p:spPr>
      </p:pic>
      <p:pic>
        <p:nvPicPr>
          <p:cNvPr id="1990" name="Google Shape;1990;p105" descr="Related image"/>
          <p:cNvPicPr preferRelativeResize="0"/>
          <p:nvPr/>
        </p:nvPicPr>
        <p:blipFill rotWithShape="1">
          <a:blip r:embed="rId6">
            <a:alphaModFix/>
          </a:blip>
          <a:srcRect/>
          <a:stretch/>
        </p:blipFill>
        <p:spPr>
          <a:xfrm>
            <a:off x="7784364" y="3035153"/>
            <a:ext cx="667454" cy="728758"/>
          </a:xfrm>
          <a:prstGeom prst="rect">
            <a:avLst/>
          </a:prstGeom>
          <a:noFill/>
          <a:ln>
            <a:noFill/>
          </a:ln>
        </p:spPr>
      </p:pic>
      <p:pic>
        <p:nvPicPr>
          <p:cNvPr id="1991" name="Google Shape;1991;p105" descr="Image result for email icon"/>
          <p:cNvPicPr preferRelativeResize="0"/>
          <p:nvPr/>
        </p:nvPicPr>
        <p:blipFill rotWithShape="1">
          <a:blip r:embed="rId5">
            <a:alphaModFix/>
          </a:blip>
          <a:srcRect/>
          <a:stretch/>
        </p:blipFill>
        <p:spPr>
          <a:xfrm>
            <a:off x="5225373" y="4423404"/>
            <a:ext cx="896307" cy="896307"/>
          </a:xfrm>
          <a:prstGeom prst="rect">
            <a:avLst/>
          </a:prstGeom>
          <a:noFill/>
          <a:ln>
            <a:noFill/>
          </a:ln>
        </p:spPr>
      </p:pic>
    </p:spTree>
    <p:extLst>
      <p:ext uri="{BB962C8B-B14F-4D97-AF65-F5344CB8AC3E}">
        <p14:creationId xmlns:p14="http://schemas.microsoft.com/office/powerpoint/2010/main" val="9279450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graphicFrame>
        <p:nvGraphicFramePr>
          <p:cNvPr id="1997" name="Google Shape;1997;p106"/>
          <p:cNvGraphicFramePr/>
          <p:nvPr/>
        </p:nvGraphicFramePr>
        <p:xfrm>
          <a:off x="2880066" y="191008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127</a:t>
                      </a:r>
                      <a:endParaRPr/>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2003" name="Google Shape;2003;p106"/>
          <p:cNvGrpSpPr/>
          <p:nvPr/>
        </p:nvGrpSpPr>
        <p:grpSpPr>
          <a:xfrm>
            <a:off x="0" y="5607439"/>
            <a:ext cx="64770" cy="1257300"/>
            <a:chOff x="1181105" y="4608196"/>
            <a:chExt cx="64770" cy="1257300"/>
          </a:xfrm>
        </p:grpSpPr>
        <p:sp>
          <p:nvSpPr>
            <p:cNvPr id="2004" name="Google Shape;2004;p10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5" name="Google Shape;2005;p10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6" name="Google Shape;2006;p10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7" name="Google Shape;2007;p10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08" name="Google Shape;2008;p106"/>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09" name="Google Shape;2009;p10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0" name="Google Shape;2010;p106"/>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spam classifier model</a:t>
            </a:r>
            <a:endParaRPr sz="3600">
              <a:solidFill>
                <a:schemeClr val="dk2"/>
              </a:solidFill>
              <a:latin typeface="Montserrat"/>
              <a:ea typeface="Montserrat"/>
              <a:cs typeface="Montserrat"/>
              <a:sym typeface="Montserrat"/>
            </a:endParaRPr>
          </a:p>
        </p:txBody>
      </p:sp>
      <p:sp>
        <p:nvSpPr>
          <p:cNvPr id="2011" name="Google Shape;2011;p106"/>
          <p:cNvSpPr txBox="1"/>
          <p:nvPr/>
        </p:nvSpPr>
        <p:spPr>
          <a:xfrm rot="-5400000">
            <a:off x="1694461" y="390527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012" name="Google Shape;2012;p106"/>
          <p:cNvSpPr txBox="1"/>
          <p:nvPr/>
        </p:nvSpPr>
        <p:spPr>
          <a:xfrm>
            <a:off x="5639512" y="140288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2013" name="Google Shape;2013;p106"/>
          <p:cNvPicPr preferRelativeResize="0"/>
          <p:nvPr/>
        </p:nvPicPr>
        <p:blipFill rotWithShape="1">
          <a:blip r:embed="rId3">
            <a:alphaModFix/>
          </a:blip>
          <a:srcRect/>
          <a:stretch/>
        </p:blipFill>
        <p:spPr>
          <a:xfrm>
            <a:off x="7110885" y="2950120"/>
            <a:ext cx="489716" cy="503990"/>
          </a:xfrm>
          <a:prstGeom prst="rect">
            <a:avLst/>
          </a:prstGeom>
          <a:noFill/>
          <a:ln>
            <a:noFill/>
          </a:ln>
        </p:spPr>
      </p:pic>
      <p:pic>
        <p:nvPicPr>
          <p:cNvPr id="2014" name="Google Shape;2014;p106"/>
          <p:cNvPicPr preferRelativeResize="0"/>
          <p:nvPr/>
        </p:nvPicPr>
        <p:blipFill rotWithShape="1">
          <a:blip r:embed="rId3">
            <a:alphaModFix/>
          </a:blip>
          <a:srcRect/>
          <a:stretch/>
        </p:blipFill>
        <p:spPr>
          <a:xfrm>
            <a:off x="10478373" y="4357253"/>
            <a:ext cx="489716" cy="503990"/>
          </a:xfrm>
          <a:prstGeom prst="rect">
            <a:avLst/>
          </a:prstGeom>
          <a:noFill/>
          <a:ln>
            <a:noFill/>
          </a:ln>
        </p:spPr>
      </p:pic>
      <p:sp>
        <p:nvSpPr>
          <p:cNvPr id="2015" name="Google Shape;2015;p106"/>
          <p:cNvSpPr txBox="1"/>
          <p:nvPr/>
        </p:nvSpPr>
        <p:spPr>
          <a:xfrm>
            <a:off x="6884816"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016" name="Google Shape;2016;p106"/>
          <p:cNvSpPr txBox="1"/>
          <p:nvPr/>
        </p:nvSpPr>
        <p:spPr>
          <a:xfrm>
            <a:off x="10096221" y="34633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017" name="Google Shape;2017;p106"/>
          <p:cNvSpPr txBox="1"/>
          <p:nvPr/>
        </p:nvSpPr>
        <p:spPr>
          <a:xfrm>
            <a:off x="6908330" y="489866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018" name="Google Shape;2018;p106"/>
          <p:cNvSpPr txBox="1"/>
          <p:nvPr/>
        </p:nvSpPr>
        <p:spPr>
          <a:xfrm>
            <a:off x="10063746" y="495776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019" name="Google Shape;2019;p106"/>
          <p:cNvPicPr preferRelativeResize="0"/>
          <p:nvPr/>
        </p:nvPicPr>
        <p:blipFill rotWithShape="1">
          <a:blip r:embed="rId4">
            <a:alphaModFix/>
          </a:blip>
          <a:srcRect/>
          <a:stretch/>
        </p:blipFill>
        <p:spPr>
          <a:xfrm>
            <a:off x="10447280" y="2958491"/>
            <a:ext cx="472045" cy="472045"/>
          </a:xfrm>
          <a:prstGeom prst="rect">
            <a:avLst/>
          </a:prstGeom>
          <a:noFill/>
          <a:ln>
            <a:noFill/>
          </a:ln>
        </p:spPr>
      </p:pic>
      <p:pic>
        <p:nvPicPr>
          <p:cNvPr id="2020" name="Google Shape;2020;p106"/>
          <p:cNvPicPr preferRelativeResize="0"/>
          <p:nvPr/>
        </p:nvPicPr>
        <p:blipFill rotWithShape="1">
          <a:blip r:embed="rId4">
            <a:alphaModFix/>
          </a:blip>
          <a:srcRect/>
          <a:stretch/>
        </p:blipFill>
        <p:spPr>
          <a:xfrm>
            <a:off x="7128556" y="4420944"/>
            <a:ext cx="472045" cy="472045"/>
          </a:xfrm>
          <a:prstGeom prst="rect">
            <a:avLst/>
          </a:prstGeom>
          <a:noFill/>
          <a:ln>
            <a:noFill/>
          </a:ln>
        </p:spPr>
      </p:pic>
      <p:pic>
        <p:nvPicPr>
          <p:cNvPr id="2021" name="Google Shape;2021;p106" descr="Image result for email icon"/>
          <p:cNvPicPr preferRelativeResize="0"/>
          <p:nvPr/>
        </p:nvPicPr>
        <p:blipFill rotWithShape="1">
          <a:blip r:embed="rId5">
            <a:alphaModFix/>
          </a:blip>
          <a:srcRect/>
          <a:stretch/>
        </p:blipFill>
        <p:spPr>
          <a:xfrm>
            <a:off x="8442121" y="4444835"/>
            <a:ext cx="896307" cy="896307"/>
          </a:xfrm>
          <a:prstGeom prst="rect">
            <a:avLst/>
          </a:prstGeom>
          <a:noFill/>
          <a:ln>
            <a:noFill/>
          </a:ln>
        </p:spPr>
      </p:pic>
      <p:pic>
        <p:nvPicPr>
          <p:cNvPr id="2022" name="Google Shape;2022;p106" descr="Related image"/>
          <p:cNvPicPr preferRelativeResize="0"/>
          <p:nvPr/>
        </p:nvPicPr>
        <p:blipFill rotWithShape="1">
          <a:blip r:embed="rId6">
            <a:alphaModFix/>
          </a:blip>
          <a:srcRect/>
          <a:stretch/>
        </p:blipFill>
        <p:spPr>
          <a:xfrm>
            <a:off x="4972058" y="3006114"/>
            <a:ext cx="667454" cy="728758"/>
          </a:xfrm>
          <a:prstGeom prst="rect">
            <a:avLst/>
          </a:prstGeom>
          <a:noFill/>
          <a:ln>
            <a:noFill/>
          </a:ln>
        </p:spPr>
      </p:pic>
      <p:pic>
        <p:nvPicPr>
          <p:cNvPr id="2023" name="Google Shape;2023;p106" descr="Related image"/>
          <p:cNvPicPr preferRelativeResize="0"/>
          <p:nvPr/>
        </p:nvPicPr>
        <p:blipFill rotWithShape="1">
          <a:blip r:embed="rId6">
            <a:alphaModFix/>
          </a:blip>
          <a:srcRect/>
          <a:stretch/>
        </p:blipFill>
        <p:spPr>
          <a:xfrm>
            <a:off x="8442121" y="3005158"/>
            <a:ext cx="667454" cy="728758"/>
          </a:xfrm>
          <a:prstGeom prst="rect">
            <a:avLst/>
          </a:prstGeom>
          <a:noFill/>
          <a:ln>
            <a:noFill/>
          </a:ln>
        </p:spPr>
      </p:pic>
      <p:pic>
        <p:nvPicPr>
          <p:cNvPr id="2024" name="Google Shape;2024;p106" descr="Image result for email icon"/>
          <p:cNvPicPr preferRelativeResize="0"/>
          <p:nvPr/>
        </p:nvPicPr>
        <p:blipFill rotWithShape="1">
          <a:blip r:embed="rId5">
            <a:alphaModFix/>
          </a:blip>
          <a:srcRect/>
          <a:stretch/>
        </p:blipFill>
        <p:spPr>
          <a:xfrm>
            <a:off x="4922209" y="4415627"/>
            <a:ext cx="896307" cy="896307"/>
          </a:xfrm>
          <a:prstGeom prst="rect">
            <a:avLst/>
          </a:prstGeom>
          <a:noFill/>
          <a:ln>
            <a:noFill/>
          </a:ln>
        </p:spPr>
      </p:pic>
      <p:sp>
        <p:nvSpPr>
          <p:cNvPr id="2025" name="Google Shape;2025;p106"/>
          <p:cNvSpPr txBox="1"/>
          <p:nvPr/>
        </p:nvSpPr>
        <p:spPr>
          <a:xfrm>
            <a:off x="5927793" y="322165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3605674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grpSp>
        <p:nvGrpSpPr>
          <p:cNvPr id="2036" name="Google Shape;2036;p107"/>
          <p:cNvGrpSpPr/>
          <p:nvPr/>
        </p:nvGrpSpPr>
        <p:grpSpPr>
          <a:xfrm>
            <a:off x="0" y="5607439"/>
            <a:ext cx="64770" cy="1257300"/>
            <a:chOff x="1181105" y="4608196"/>
            <a:chExt cx="64770" cy="1257300"/>
          </a:xfrm>
        </p:grpSpPr>
        <p:sp>
          <p:nvSpPr>
            <p:cNvPr id="2037" name="Google Shape;2037;p10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38" name="Google Shape;2038;p10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39" name="Google Shape;2039;p10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40" name="Google Shape;2040;p10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41" name="Google Shape;2041;p107"/>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42" name="Google Shape;2042;p107"/>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3" name="Google Shape;2043;p107"/>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Significance of performance measures on two models </a:t>
            </a:r>
            <a:endParaRPr sz="2800">
              <a:solidFill>
                <a:schemeClr val="dk2"/>
              </a:solidFill>
              <a:latin typeface="Montserrat"/>
              <a:ea typeface="Montserrat"/>
              <a:cs typeface="Montserrat"/>
              <a:sym typeface="Montserrat"/>
            </a:endParaRPr>
          </a:p>
        </p:txBody>
      </p:sp>
      <p:pic>
        <p:nvPicPr>
          <p:cNvPr id="2044" name="Google Shape;2044;p107"/>
          <p:cNvPicPr preferRelativeResize="0"/>
          <p:nvPr/>
        </p:nvPicPr>
        <p:blipFill rotWithShape="1">
          <a:blip r:embed="rId3">
            <a:alphaModFix/>
          </a:blip>
          <a:srcRect/>
          <a:stretch/>
        </p:blipFill>
        <p:spPr>
          <a:xfrm>
            <a:off x="2932163" y="2084951"/>
            <a:ext cx="900103" cy="1434817"/>
          </a:xfrm>
          <a:prstGeom prst="rect">
            <a:avLst/>
          </a:prstGeom>
          <a:noFill/>
          <a:ln>
            <a:noFill/>
          </a:ln>
        </p:spPr>
      </p:pic>
      <p:pic>
        <p:nvPicPr>
          <p:cNvPr id="2045" name="Google Shape;2045;p107"/>
          <p:cNvPicPr preferRelativeResize="0"/>
          <p:nvPr/>
        </p:nvPicPr>
        <p:blipFill rotWithShape="1">
          <a:blip r:embed="rId4">
            <a:alphaModFix/>
          </a:blip>
          <a:srcRect/>
          <a:stretch/>
        </p:blipFill>
        <p:spPr>
          <a:xfrm>
            <a:off x="3832266" y="2084951"/>
            <a:ext cx="986492" cy="1330116"/>
          </a:xfrm>
          <a:prstGeom prst="rect">
            <a:avLst/>
          </a:prstGeom>
          <a:noFill/>
          <a:ln>
            <a:noFill/>
          </a:ln>
        </p:spPr>
      </p:pic>
      <p:pic>
        <p:nvPicPr>
          <p:cNvPr id="2046" name="Google Shape;2046;p107" descr="Image result for doctor icon"/>
          <p:cNvPicPr preferRelativeResize="0"/>
          <p:nvPr/>
        </p:nvPicPr>
        <p:blipFill rotWithShape="1">
          <a:blip r:embed="rId5">
            <a:alphaModFix/>
          </a:blip>
          <a:srcRect/>
          <a:stretch/>
        </p:blipFill>
        <p:spPr>
          <a:xfrm>
            <a:off x="1433843" y="1314002"/>
            <a:ext cx="1402160" cy="2362671"/>
          </a:xfrm>
          <a:prstGeom prst="rect">
            <a:avLst/>
          </a:prstGeom>
          <a:noFill/>
          <a:ln>
            <a:noFill/>
          </a:ln>
        </p:spPr>
      </p:pic>
      <p:pic>
        <p:nvPicPr>
          <p:cNvPr id="2047" name="Google Shape;2047;p107" descr="Image result for email icon"/>
          <p:cNvPicPr preferRelativeResize="0"/>
          <p:nvPr/>
        </p:nvPicPr>
        <p:blipFill rotWithShape="1">
          <a:blip r:embed="rId6">
            <a:alphaModFix/>
          </a:blip>
          <a:srcRect/>
          <a:stretch/>
        </p:blipFill>
        <p:spPr>
          <a:xfrm>
            <a:off x="8227629" y="1997920"/>
            <a:ext cx="1352923" cy="1352923"/>
          </a:xfrm>
          <a:prstGeom prst="rect">
            <a:avLst/>
          </a:prstGeom>
          <a:noFill/>
          <a:ln>
            <a:noFill/>
          </a:ln>
        </p:spPr>
      </p:pic>
      <p:pic>
        <p:nvPicPr>
          <p:cNvPr id="2048" name="Google Shape;2048;p107" descr="Related image"/>
          <p:cNvPicPr preferRelativeResize="0"/>
          <p:nvPr/>
        </p:nvPicPr>
        <p:blipFill rotWithShape="1">
          <a:blip r:embed="rId7">
            <a:alphaModFix/>
          </a:blip>
          <a:srcRect/>
          <a:stretch/>
        </p:blipFill>
        <p:spPr>
          <a:xfrm>
            <a:off x="10050681" y="2099891"/>
            <a:ext cx="1145157" cy="1145158"/>
          </a:xfrm>
          <a:prstGeom prst="rect">
            <a:avLst/>
          </a:prstGeom>
          <a:noFill/>
          <a:ln>
            <a:noFill/>
          </a:ln>
        </p:spPr>
      </p:pic>
      <p:sp>
        <p:nvSpPr>
          <p:cNvPr id="2049" name="Google Shape;2049;p107"/>
          <p:cNvSpPr txBox="1"/>
          <p:nvPr/>
        </p:nvSpPr>
        <p:spPr>
          <a:xfrm>
            <a:off x="2807247" y="3840068"/>
            <a:ext cx="211257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Medical Model</a:t>
            </a:r>
            <a:endParaRPr sz="1800" b="1">
              <a:solidFill>
                <a:schemeClr val="dk1"/>
              </a:solidFill>
              <a:latin typeface="Arial"/>
              <a:ea typeface="Arial"/>
              <a:cs typeface="Arial"/>
              <a:sym typeface="Arial"/>
            </a:endParaRPr>
          </a:p>
        </p:txBody>
      </p:sp>
      <p:sp>
        <p:nvSpPr>
          <p:cNvPr id="2050" name="Google Shape;2050;p107"/>
          <p:cNvSpPr txBox="1"/>
          <p:nvPr/>
        </p:nvSpPr>
        <p:spPr>
          <a:xfrm>
            <a:off x="1793248" y="4874787"/>
            <a:ext cx="383102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False Positive         False Negatives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Diagnosing a sick person as healthy is dangerous.</a:t>
            </a:r>
            <a:endParaRPr/>
          </a:p>
        </p:txBody>
      </p:sp>
      <p:sp>
        <p:nvSpPr>
          <p:cNvPr id="2051" name="Google Shape;2051;p107"/>
          <p:cNvSpPr txBox="1"/>
          <p:nvPr/>
        </p:nvSpPr>
        <p:spPr>
          <a:xfrm>
            <a:off x="8379536" y="3857122"/>
            <a:ext cx="27121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Spam Classifier Model</a:t>
            </a:r>
            <a:endParaRPr sz="1800" b="1">
              <a:solidFill>
                <a:schemeClr val="dk1"/>
              </a:solidFill>
              <a:latin typeface="Arial"/>
              <a:ea typeface="Arial"/>
              <a:cs typeface="Arial"/>
              <a:sym typeface="Arial"/>
            </a:endParaRPr>
          </a:p>
        </p:txBody>
      </p:sp>
      <p:sp>
        <p:nvSpPr>
          <p:cNvPr id="2052" name="Google Shape;2052;p107"/>
          <p:cNvSpPr txBox="1"/>
          <p:nvPr/>
        </p:nvSpPr>
        <p:spPr>
          <a:xfrm>
            <a:off x="7461114" y="4863424"/>
            <a:ext cx="439956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False Negatives              False Positives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Classifying an important email as spam is not desirable.</a:t>
            </a:r>
            <a:endParaRPr sz="1800" b="1">
              <a:solidFill>
                <a:schemeClr val="dk1"/>
              </a:solidFill>
              <a:latin typeface="Arial"/>
              <a:ea typeface="Arial"/>
              <a:cs typeface="Arial"/>
              <a:sym typeface="Arial"/>
            </a:endParaRPr>
          </a:p>
        </p:txBody>
      </p:sp>
      <p:cxnSp>
        <p:nvCxnSpPr>
          <p:cNvPr id="2053" name="Google Shape;2053;p107"/>
          <p:cNvCxnSpPr/>
          <p:nvPr/>
        </p:nvCxnSpPr>
        <p:spPr>
          <a:xfrm>
            <a:off x="6542691" y="1483713"/>
            <a:ext cx="0" cy="4581381"/>
          </a:xfrm>
          <a:prstGeom prst="straightConnector1">
            <a:avLst/>
          </a:prstGeom>
          <a:noFill/>
          <a:ln w="57150" cap="flat" cmpd="sng">
            <a:solidFill>
              <a:schemeClr val="accent1"/>
            </a:solidFill>
            <a:prstDash val="solid"/>
            <a:miter lim="800000"/>
            <a:headEnd type="none" w="sm" len="sm"/>
            <a:tailEnd type="none" w="sm" len="sm"/>
          </a:ln>
        </p:spPr>
      </p:cxnSp>
      <p:pic>
        <p:nvPicPr>
          <p:cNvPr id="2054" name="Google Shape;2054;p107"/>
          <p:cNvPicPr preferRelativeResize="0"/>
          <p:nvPr/>
        </p:nvPicPr>
        <p:blipFill rotWithShape="1">
          <a:blip r:embed="rId8">
            <a:alphaModFix/>
          </a:blip>
          <a:srcRect/>
          <a:stretch/>
        </p:blipFill>
        <p:spPr>
          <a:xfrm>
            <a:off x="2317531" y="4420547"/>
            <a:ext cx="489716" cy="503990"/>
          </a:xfrm>
          <a:prstGeom prst="rect">
            <a:avLst/>
          </a:prstGeom>
          <a:noFill/>
          <a:ln>
            <a:noFill/>
          </a:ln>
        </p:spPr>
      </p:pic>
      <p:pic>
        <p:nvPicPr>
          <p:cNvPr id="2055" name="Google Shape;2055;p107"/>
          <p:cNvPicPr preferRelativeResize="0"/>
          <p:nvPr/>
        </p:nvPicPr>
        <p:blipFill rotWithShape="1">
          <a:blip r:embed="rId9">
            <a:alphaModFix/>
          </a:blip>
          <a:srcRect/>
          <a:stretch/>
        </p:blipFill>
        <p:spPr>
          <a:xfrm>
            <a:off x="4582735" y="4452492"/>
            <a:ext cx="472045" cy="472045"/>
          </a:xfrm>
          <a:prstGeom prst="rect">
            <a:avLst/>
          </a:prstGeom>
          <a:noFill/>
          <a:ln>
            <a:noFill/>
          </a:ln>
        </p:spPr>
      </p:pic>
      <p:pic>
        <p:nvPicPr>
          <p:cNvPr id="2056" name="Google Shape;2056;p107"/>
          <p:cNvPicPr preferRelativeResize="0"/>
          <p:nvPr/>
        </p:nvPicPr>
        <p:blipFill rotWithShape="1">
          <a:blip r:embed="rId8">
            <a:alphaModFix/>
          </a:blip>
          <a:srcRect/>
          <a:stretch/>
        </p:blipFill>
        <p:spPr>
          <a:xfrm>
            <a:off x="8177053" y="4431053"/>
            <a:ext cx="489716" cy="503990"/>
          </a:xfrm>
          <a:prstGeom prst="rect">
            <a:avLst/>
          </a:prstGeom>
          <a:noFill/>
          <a:ln>
            <a:noFill/>
          </a:ln>
        </p:spPr>
      </p:pic>
      <p:pic>
        <p:nvPicPr>
          <p:cNvPr id="2057" name="Google Shape;2057;p107"/>
          <p:cNvPicPr preferRelativeResize="0"/>
          <p:nvPr/>
        </p:nvPicPr>
        <p:blipFill rotWithShape="1">
          <a:blip r:embed="rId9">
            <a:alphaModFix/>
          </a:blip>
          <a:srcRect/>
          <a:stretch/>
        </p:blipFill>
        <p:spPr>
          <a:xfrm>
            <a:off x="10442257" y="4462998"/>
            <a:ext cx="472045" cy="472045"/>
          </a:xfrm>
          <a:prstGeom prst="rect">
            <a:avLst/>
          </a:prstGeom>
          <a:noFill/>
          <a:ln>
            <a:noFill/>
          </a:ln>
        </p:spPr>
      </p:pic>
    </p:spTree>
    <p:extLst>
      <p:ext uri="{BB962C8B-B14F-4D97-AF65-F5344CB8AC3E}">
        <p14:creationId xmlns:p14="http://schemas.microsoft.com/office/powerpoint/2010/main" val="37929625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grpSp>
        <p:nvGrpSpPr>
          <p:cNvPr id="2068" name="Google Shape;2068;p108"/>
          <p:cNvGrpSpPr/>
          <p:nvPr/>
        </p:nvGrpSpPr>
        <p:grpSpPr>
          <a:xfrm>
            <a:off x="0" y="5607439"/>
            <a:ext cx="64770" cy="1257300"/>
            <a:chOff x="1181105" y="4608196"/>
            <a:chExt cx="64770" cy="1257300"/>
          </a:xfrm>
        </p:grpSpPr>
        <p:sp>
          <p:nvSpPr>
            <p:cNvPr id="2069" name="Google Shape;2069;p108"/>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0" name="Google Shape;2070;p108"/>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1" name="Google Shape;2071;p108"/>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2" name="Google Shape;2072;p108"/>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73" name="Google Shape;2073;p108"/>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4" name="Google Shape;2074;p108"/>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400"/>
              <a:buFont typeface="Montserrat"/>
              <a:buNone/>
            </a:pPr>
            <a:r>
              <a:rPr lang="en-US" sz="2400">
                <a:solidFill>
                  <a:schemeClr val="dk2"/>
                </a:solidFill>
                <a:latin typeface="Montserrat"/>
                <a:ea typeface="Montserrat"/>
                <a:cs typeface="Montserrat"/>
                <a:sym typeface="Montserrat"/>
              </a:rPr>
              <a:t>Few other performance measures derived from confusion matrix</a:t>
            </a:r>
            <a:endParaRPr sz="2400">
              <a:solidFill>
                <a:schemeClr val="dk2"/>
              </a:solidFill>
              <a:latin typeface="Montserrat"/>
              <a:ea typeface="Montserrat"/>
              <a:cs typeface="Montserrat"/>
              <a:sym typeface="Montserrat"/>
            </a:endParaRPr>
          </a:p>
        </p:txBody>
      </p:sp>
      <p:sp>
        <p:nvSpPr>
          <p:cNvPr id="2075" name="Google Shape;2075;p108"/>
          <p:cNvSpPr/>
          <p:nvPr/>
        </p:nvSpPr>
        <p:spPr>
          <a:xfrm>
            <a:off x="1971614" y="-219618"/>
            <a:ext cx="8128000" cy="541866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27000" algn="l" rtl="0">
              <a:lnSpc>
                <a:spcPct val="75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Confusion Matrix</a:t>
            </a:r>
            <a:endParaRPr sz="2000" b="1"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Negative </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Negative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p:txBody>
      </p:sp>
      <p:cxnSp>
        <p:nvCxnSpPr>
          <p:cNvPr id="2076" name="Google Shape;2076;p108"/>
          <p:cNvCxnSpPr/>
          <p:nvPr/>
        </p:nvCxnSpPr>
        <p:spPr>
          <a:xfrm>
            <a:off x="2853559"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77" name="Google Shape;2077;p108"/>
          <p:cNvCxnSpPr/>
          <p:nvPr/>
        </p:nvCxnSpPr>
        <p:spPr>
          <a:xfrm>
            <a:off x="501343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78" name="Google Shape;2078;p108"/>
          <p:cNvCxnSpPr/>
          <p:nvPr/>
        </p:nvCxnSpPr>
        <p:spPr>
          <a:xfrm>
            <a:off x="2853559" y="4367048"/>
            <a:ext cx="2175639" cy="0"/>
          </a:xfrm>
          <a:prstGeom prst="straightConnector1">
            <a:avLst/>
          </a:prstGeom>
          <a:noFill/>
          <a:ln w="38100" cap="flat" cmpd="sng">
            <a:solidFill>
              <a:srgbClr val="002060"/>
            </a:solidFill>
            <a:prstDash val="solid"/>
            <a:miter lim="800000"/>
            <a:headEnd type="none" w="sm" len="sm"/>
            <a:tailEnd type="none" w="sm" len="sm"/>
          </a:ln>
        </p:spPr>
      </p:cxnSp>
      <p:cxnSp>
        <p:nvCxnSpPr>
          <p:cNvPr id="2079" name="Google Shape;2079;p108"/>
          <p:cNvCxnSpPr/>
          <p:nvPr/>
        </p:nvCxnSpPr>
        <p:spPr>
          <a:xfrm>
            <a:off x="3925614" y="4367048"/>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2080" name="Google Shape;2080;p108"/>
          <p:cNvGrpSpPr/>
          <p:nvPr/>
        </p:nvGrpSpPr>
        <p:grpSpPr>
          <a:xfrm>
            <a:off x="3064532" y="4965756"/>
            <a:ext cx="1753691" cy="561181"/>
            <a:chOff x="4204" y="3051303"/>
            <a:chExt cx="1753691" cy="561181"/>
          </a:xfrm>
        </p:grpSpPr>
        <p:sp>
          <p:nvSpPr>
            <p:cNvPr id="2081" name="Google Shape;2081;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Specificity</a:t>
              </a:r>
              <a:endParaRPr sz="2000" b="1">
                <a:solidFill>
                  <a:srgbClr val="1E4E79"/>
                </a:solidFill>
                <a:latin typeface="Arial"/>
                <a:ea typeface="Arial"/>
                <a:cs typeface="Arial"/>
                <a:sym typeface="Arial"/>
              </a:endParaRPr>
            </a:p>
          </p:txBody>
        </p:sp>
      </p:grpSp>
      <p:sp>
        <p:nvSpPr>
          <p:cNvPr id="2083" name="Google Shape;2083;p108"/>
          <p:cNvSpPr/>
          <p:nvPr/>
        </p:nvSpPr>
        <p:spPr>
          <a:xfrm>
            <a:off x="3478451" y="4933383"/>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08"/>
          <p:cNvSpPr/>
          <p:nvPr/>
        </p:nvSpPr>
        <p:spPr>
          <a:xfrm>
            <a:off x="3487187" y="4784084"/>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5" name="Google Shape;2085;p108"/>
          <p:cNvCxnSpPr/>
          <p:nvPr/>
        </p:nvCxnSpPr>
        <p:spPr>
          <a:xfrm>
            <a:off x="5157067"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86" name="Google Shape;2086;p108"/>
          <p:cNvCxnSpPr/>
          <p:nvPr/>
        </p:nvCxnSpPr>
        <p:spPr>
          <a:xfrm>
            <a:off x="7330289" y="3511046"/>
            <a:ext cx="675" cy="804042"/>
          </a:xfrm>
          <a:prstGeom prst="straightConnector1">
            <a:avLst/>
          </a:prstGeom>
          <a:noFill/>
          <a:ln w="38100" cap="flat" cmpd="sng">
            <a:solidFill>
              <a:srgbClr val="002060"/>
            </a:solidFill>
            <a:prstDash val="solid"/>
            <a:miter lim="800000"/>
            <a:headEnd type="none" w="sm" len="sm"/>
            <a:tailEnd type="none" w="sm" len="sm"/>
          </a:ln>
        </p:spPr>
      </p:cxnSp>
      <p:cxnSp>
        <p:nvCxnSpPr>
          <p:cNvPr id="2087" name="Google Shape;2087;p108"/>
          <p:cNvCxnSpPr/>
          <p:nvPr/>
        </p:nvCxnSpPr>
        <p:spPr>
          <a:xfrm rot="10800000" flipH="1">
            <a:off x="5157067" y="4315088"/>
            <a:ext cx="1902125" cy="35364"/>
          </a:xfrm>
          <a:prstGeom prst="straightConnector1">
            <a:avLst/>
          </a:prstGeom>
          <a:noFill/>
          <a:ln w="38100" cap="flat" cmpd="sng">
            <a:solidFill>
              <a:srgbClr val="002060"/>
            </a:solidFill>
            <a:prstDash val="solid"/>
            <a:miter lim="800000"/>
            <a:headEnd type="none" w="sm" len="sm"/>
            <a:tailEnd type="none" w="sm" len="sm"/>
          </a:ln>
        </p:spPr>
      </p:cxnSp>
      <p:cxnSp>
        <p:nvCxnSpPr>
          <p:cNvPr id="2088" name="Google Shape;2088;p108"/>
          <p:cNvCxnSpPr/>
          <p:nvPr/>
        </p:nvCxnSpPr>
        <p:spPr>
          <a:xfrm>
            <a:off x="6213356" y="4334686"/>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2089" name="Google Shape;2089;p108"/>
          <p:cNvGrpSpPr/>
          <p:nvPr/>
        </p:nvGrpSpPr>
        <p:grpSpPr>
          <a:xfrm>
            <a:off x="5352274" y="4933394"/>
            <a:ext cx="1753691" cy="561181"/>
            <a:chOff x="4204" y="3051303"/>
            <a:chExt cx="1753691" cy="561181"/>
          </a:xfrm>
        </p:grpSpPr>
        <p:sp>
          <p:nvSpPr>
            <p:cNvPr id="2090" name="Google Shape;2090;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Precision</a:t>
              </a:r>
              <a:endParaRPr sz="2000" b="1">
                <a:solidFill>
                  <a:srgbClr val="1E4E79"/>
                </a:solidFill>
                <a:latin typeface="Arial"/>
                <a:ea typeface="Arial"/>
                <a:cs typeface="Arial"/>
                <a:sym typeface="Arial"/>
              </a:endParaRPr>
            </a:p>
          </p:txBody>
        </p:sp>
      </p:grpSp>
      <p:sp>
        <p:nvSpPr>
          <p:cNvPr id="2092" name="Google Shape;2092;p108"/>
          <p:cNvSpPr/>
          <p:nvPr/>
        </p:nvSpPr>
        <p:spPr>
          <a:xfrm>
            <a:off x="5790696" y="4872786"/>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08"/>
          <p:cNvSpPr/>
          <p:nvPr/>
        </p:nvSpPr>
        <p:spPr>
          <a:xfrm>
            <a:off x="5790695" y="471690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4" name="Google Shape;2094;p108"/>
          <p:cNvCxnSpPr/>
          <p:nvPr/>
        </p:nvCxnSpPr>
        <p:spPr>
          <a:xfrm>
            <a:off x="7043426" y="3578772"/>
            <a:ext cx="0" cy="753314"/>
          </a:xfrm>
          <a:prstGeom prst="straightConnector1">
            <a:avLst/>
          </a:prstGeom>
          <a:noFill/>
          <a:ln w="38100" cap="flat" cmpd="sng">
            <a:solidFill>
              <a:srgbClr val="002060"/>
            </a:solidFill>
            <a:prstDash val="solid"/>
            <a:miter lim="800000"/>
            <a:headEnd type="none" w="sm" len="sm"/>
            <a:tailEnd type="none" w="sm" len="sm"/>
          </a:ln>
        </p:spPr>
      </p:cxnSp>
      <p:cxnSp>
        <p:nvCxnSpPr>
          <p:cNvPr id="2095" name="Google Shape;2095;p108"/>
          <p:cNvCxnSpPr/>
          <p:nvPr/>
        </p:nvCxnSpPr>
        <p:spPr>
          <a:xfrm>
            <a:off x="937672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96" name="Google Shape;2096;p108"/>
          <p:cNvCxnSpPr/>
          <p:nvPr/>
        </p:nvCxnSpPr>
        <p:spPr>
          <a:xfrm>
            <a:off x="7299434" y="4332086"/>
            <a:ext cx="2077289" cy="0"/>
          </a:xfrm>
          <a:prstGeom prst="straightConnector1">
            <a:avLst/>
          </a:prstGeom>
          <a:noFill/>
          <a:ln w="38100" cap="flat" cmpd="sng">
            <a:solidFill>
              <a:srgbClr val="002060"/>
            </a:solidFill>
            <a:prstDash val="solid"/>
            <a:miter lim="800000"/>
            <a:headEnd type="none" w="sm" len="sm"/>
            <a:tailEnd type="none" w="sm" len="sm"/>
          </a:ln>
        </p:spPr>
      </p:cxnSp>
      <p:cxnSp>
        <p:nvCxnSpPr>
          <p:cNvPr id="2097" name="Google Shape;2097;p108"/>
          <p:cNvCxnSpPr/>
          <p:nvPr/>
        </p:nvCxnSpPr>
        <p:spPr>
          <a:xfrm>
            <a:off x="8273139" y="4332086"/>
            <a:ext cx="1742" cy="488731"/>
          </a:xfrm>
          <a:prstGeom prst="straightConnector1">
            <a:avLst/>
          </a:prstGeom>
          <a:noFill/>
          <a:ln w="9525" cap="flat" cmpd="sng">
            <a:solidFill>
              <a:schemeClr val="accent1"/>
            </a:solidFill>
            <a:prstDash val="solid"/>
            <a:miter lim="800000"/>
            <a:headEnd type="none" w="sm" len="sm"/>
            <a:tailEnd type="none" w="sm" len="sm"/>
          </a:ln>
        </p:spPr>
      </p:cxnSp>
      <p:grpSp>
        <p:nvGrpSpPr>
          <p:cNvPr id="2098" name="Google Shape;2098;p108"/>
          <p:cNvGrpSpPr/>
          <p:nvPr/>
        </p:nvGrpSpPr>
        <p:grpSpPr>
          <a:xfrm>
            <a:off x="6876023" y="4930794"/>
            <a:ext cx="3221608" cy="561181"/>
            <a:chOff x="4204" y="3051303"/>
            <a:chExt cx="1753691" cy="561181"/>
          </a:xfrm>
        </p:grpSpPr>
        <p:sp>
          <p:nvSpPr>
            <p:cNvPr id="2099" name="Google Shape;2099;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Sensitivity or Recall</a:t>
              </a:r>
              <a:endParaRPr sz="2000" b="1">
                <a:solidFill>
                  <a:srgbClr val="1E4E79"/>
                </a:solidFill>
                <a:latin typeface="Arial"/>
                <a:ea typeface="Arial"/>
                <a:cs typeface="Arial"/>
                <a:sym typeface="Arial"/>
              </a:endParaRPr>
            </a:p>
          </p:txBody>
        </p:sp>
      </p:grpSp>
      <p:sp>
        <p:nvSpPr>
          <p:cNvPr id="2101" name="Google Shape;2101;p108"/>
          <p:cNvSpPr/>
          <p:nvPr/>
        </p:nvSpPr>
        <p:spPr>
          <a:xfrm>
            <a:off x="7850688" y="468194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08"/>
          <p:cNvSpPr/>
          <p:nvPr/>
        </p:nvSpPr>
        <p:spPr>
          <a:xfrm>
            <a:off x="7834716" y="4820817"/>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08"/>
          <p:cNvSpPr/>
          <p:nvPr/>
        </p:nvSpPr>
        <p:spPr>
          <a:xfrm>
            <a:off x="3814724" y="4367046"/>
            <a:ext cx="221983" cy="551793"/>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4" name="Google Shape;2104;p108"/>
          <p:cNvSpPr/>
          <p:nvPr/>
        </p:nvSpPr>
        <p:spPr>
          <a:xfrm>
            <a:off x="8197482" y="4350452"/>
            <a:ext cx="202539" cy="460097"/>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5" name="Google Shape;2105;p108"/>
          <p:cNvSpPr/>
          <p:nvPr/>
        </p:nvSpPr>
        <p:spPr>
          <a:xfrm>
            <a:off x="6095310" y="4328690"/>
            <a:ext cx="240990" cy="544096"/>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6" name="Google Shape;2106;p108"/>
          <p:cNvSpPr/>
          <p:nvPr/>
        </p:nvSpPr>
        <p:spPr>
          <a:xfrm>
            <a:off x="2853559" y="4634642"/>
            <a:ext cx="6921062" cy="1249349"/>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7627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grpSp>
        <p:nvGrpSpPr>
          <p:cNvPr id="2117" name="Google Shape;2117;p109"/>
          <p:cNvGrpSpPr/>
          <p:nvPr/>
        </p:nvGrpSpPr>
        <p:grpSpPr>
          <a:xfrm>
            <a:off x="0" y="5607439"/>
            <a:ext cx="64770" cy="1257300"/>
            <a:chOff x="1181105" y="4608196"/>
            <a:chExt cx="64770" cy="1257300"/>
          </a:xfrm>
        </p:grpSpPr>
        <p:sp>
          <p:nvSpPr>
            <p:cNvPr id="2118" name="Google Shape;2118;p10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19" name="Google Shape;2119;p10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20" name="Google Shape;2120;p10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21" name="Google Shape;2121;p10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22" name="Google Shape;2122;p10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23" name="Google Shape;2123;p109"/>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4" name="Google Shape;2124;p109"/>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Recall</a:t>
            </a:r>
            <a:endParaRPr sz="3600">
              <a:solidFill>
                <a:schemeClr val="dk2"/>
              </a:solidFill>
              <a:latin typeface="Montserrat"/>
              <a:ea typeface="Montserrat"/>
              <a:cs typeface="Montserrat"/>
              <a:sym typeface="Montserrat"/>
            </a:endParaRPr>
          </a:p>
        </p:txBody>
      </p:sp>
      <p:sp>
        <p:nvSpPr>
          <p:cNvPr id="2125" name="Google Shape;2125;p109"/>
          <p:cNvSpPr/>
          <p:nvPr/>
        </p:nvSpPr>
        <p:spPr>
          <a:xfrm>
            <a:off x="557643" y="1537373"/>
            <a:ext cx="1135744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Recall also known as sensitivity is </a:t>
            </a:r>
            <a:r>
              <a:rPr lang="en-US" sz="1800">
                <a:solidFill>
                  <a:schemeClr val="dk1"/>
                </a:solidFill>
                <a:latin typeface="Arial"/>
                <a:ea typeface="Arial"/>
                <a:cs typeface="Arial"/>
                <a:sym typeface="Arial"/>
              </a:rPr>
              <a:t>a measure of how often predictions are correct when actual value is positive.</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10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127" name="Google Shape;2127;p109"/>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Spam</a:t>
                      </a:r>
                      <a:endParaRPr sz="1800"/>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solidFill>
                      <a:srgbClr val="FEE599"/>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latin typeface="Arial"/>
                          <a:ea typeface="Arial"/>
                          <a:cs typeface="Arial"/>
                          <a:sym typeface="Arial"/>
                        </a:rPr>
                        <a:t>127</a:t>
                      </a:r>
                      <a:endParaRPr/>
                    </a:p>
                    <a:p>
                      <a:pPr marL="0" marR="0" lvl="0" indent="0" algn="ctr" rtl="0">
                        <a:spcBef>
                          <a:spcPts val="0"/>
                        </a:spcBef>
                        <a:spcAft>
                          <a:spcPts val="0"/>
                        </a:spcAft>
                        <a:buNone/>
                      </a:pPr>
                      <a:endParaRPr sz="1800"/>
                    </a:p>
                  </a:txBody>
                  <a:tcPr marL="91450" marR="91450" marT="45725" marB="45725">
                    <a:solidFill>
                      <a:schemeClr val="lt1"/>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sp>
        <p:nvSpPr>
          <p:cNvPr id="2128" name="Google Shape;2128;p109"/>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29" name="Google Shape;2129;p109"/>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130" name="Google Shape;2130;p109"/>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131" name="Google Shape;2131;p109"/>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132" name="Google Shape;2132;p109"/>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133" name="Google Shape;2133;p109"/>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134" name="Google Shape;2134;p109"/>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135" name="Google Shape;2135;p109"/>
          <p:cNvPicPr preferRelativeResize="0"/>
          <p:nvPr/>
        </p:nvPicPr>
        <p:blipFill rotWithShape="1">
          <a:blip r:embed="rId3">
            <a:alphaModFix/>
          </a:blip>
          <a:srcRect/>
          <a:stretch/>
        </p:blipFill>
        <p:spPr>
          <a:xfrm>
            <a:off x="5161067" y="5077203"/>
            <a:ext cx="472045" cy="472045"/>
          </a:xfrm>
          <a:prstGeom prst="rect">
            <a:avLst/>
          </a:prstGeom>
          <a:noFill/>
          <a:ln>
            <a:noFill/>
          </a:ln>
        </p:spPr>
      </p:pic>
      <p:pic>
        <p:nvPicPr>
          <p:cNvPr id="2136" name="Google Shape;2136;p109"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137" name="Google Shape;2137;p109"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138" name="Google Shape;2138;p109"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139" name="Google Shape;2139;p109"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140" name="Google Shape;2140;p109"/>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141" name="Google Shape;2141;p109"/>
          <p:cNvSpPr txBox="1"/>
          <p:nvPr/>
        </p:nvSpPr>
        <p:spPr>
          <a:xfrm>
            <a:off x="8898918" y="4337216"/>
            <a:ext cx="3595314" cy="161428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42" name="Google Shape;2142;p109"/>
          <p:cNvSpPr/>
          <p:nvPr/>
        </p:nvSpPr>
        <p:spPr>
          <a:xfrm>
            <a:off x="9338327" y="2632421"/>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that are actually spam, how many are classified as spam?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37533179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grpSp>
        <p:nvGrpSpPr>
          <p:cNvPr id="2153" name="Google Shape;2153;p110"/>
          <p:cNvGrpSpPr/>
          <p:nvPr/>
        </p:nvGrpSpPr>
        <p:grpSpPr>
          <a:xfrm>
            <a:off x="0" y="5607439"/>
            <a:ext cx="64770" cy="1257300"/>
            <a:chOff x="1181105" y="4608196"/>
            <a:chExt cx="64770" cy="1257300"/>
          </a:xfrm>
        </p:grpSpPr>
        <p:sp>
          <p:nvSpPr>
            <p:cNvPr id="2154" name="Google Shape;2154;p11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5" name="Google Shape;2155;p11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6" name="Google Shape;2156;p11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7" name="Google Shape;2157;p11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58" name="Google Shape;2158;p11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59" name="Google Shape;2159;p110"/>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0" name="Google Shape;2160;p110"/>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Specificity</a:t>
            </a:r>
            <a:endParaRPr sz="3600">
              <a:solidFill>
                <a:schemeClr val="dk2"/>
              </a:solidFill>
              <a:latin typeface="Montserrat"/>
              <a:ea typeface="Montserrat"/>
              <a:cs typeface="Montserrat"/>
              <a:sym typeface="Montserrat"/>
            </a:endParaRPr>
          </a:p>
        </p:txBody>
      </p:sp>
      <p:sp>
        <p:nvSpPr>
          <p:cNvPr id="2161" name="Google Shape;2161;p110"/>
          <p:cNvSpPr/>
          <p:nvPr/>
        </p:nvSpPr>
        <p:spPr>
          <a:xfrm>
            <a:off x="557643" y="1537373"/>
            <a:ext cx="1135744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Specificity is </a:t>
            </a:r>
            <a:r>
              <a:rPr lang="en-US" sz="1800">
                <a:solidFill>
                  <a:schemeClr val="dk1"/>
                </a:solidFill>
                <a:latin typeface="Arial"/>
                <a:ea typeface="Arial"/>
                <a:cs typeface="Arial"/>
                <a:sym typeface="Arial"/>
              </a:rPr>
              <a:t>a measure of how often predictions are correct when actual value is negative.</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2" name="Google Shape;2162;p11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163" name="Google Shape;2163;p110"/>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latin typeface="Arial"/>
                          <a:ea typeface="Arial"/>
                          <a:cs typeface="Arial"/>
                          <a:sym typeface="Arial"/>
                        </a:rPr>
                        <a:t>127</a:t>
                      </a:r>
                      <a:endParaRPr/>
                    </a:p>
                    <a:p>
                      <a:pPr marL="0" marR="0" lvl="0" indent="0" algn="ct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solidFill>
                      <a:srgbClr val="FEE599"/>
                    </a:solidFill>
                  </a:tcPr>
                </a:tc>
                <a:extLst>
                  <a:ext uri="{0D108BD9-81ED-4DB2-BD59-A6C34878D82A}">
                    <a16:rowId xmlns:a16="http://schemas.microsoft.com/office/drawing/2014/main" val="10002"/>
                  </a:ext>
                </a:extLst>
              </a:tr>
            </a:tbl>
          </a:graphicData>
        </a:graphic>
      </p:graphicFrame>
      <p:sp>
        <p:nvSpPr>
          <p:cNvPr id="2164" name="Google Shape;2164;p110"/>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65" name="Google Shape;2165;p110"/>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166" name="Google Shape;2166;p110"/>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167" name="Google Shape;2167;p110"/>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168" name="Google Shape;2168;p110"/>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169" name="Google Shape;2169;p110"/>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170" name="Google Shape;2170;p110"/>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171" name="Google Shape;2171;p110"/>
          <p:cNvPicPr preferRelativeResize="0"/>
          <p:nvPr/>
        </p:nvPicPr>
        <p:blipFill rotWithShape="1">
          <a:blip r:embed="rId3">
            <a:alphaModFix/>
          </a:blip>
          <a:srcRect/>
          <a:stretch/>
        </p:blipFill>
        <p:spPr>
          <a:xfrm>
            <a:off x="5161067" y="5077203"/>
            <a:ext cx="472045" cy="472045"/>
          </a:xfrm>
          <a:prstGeom prst="rect">
            <a:avLst/>
          </a:prstGeom>
          <a:noFill/>
          <a:ln>
            <a:noFill/>
          </a:ln>
        </p:spPr>
      </p:pic>
      <p:pic>
        <p:nvPicPr>
          <p:cNvPr id="2172" name="Google Shape;2172;p110"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173" name="Google Shape;2173;p110"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174" name="Google Shape;2174;p110"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175" name="Google Shape;2175;p110"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176" name="Google Shape;2176;p110"/>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177" name="Google Shape;2177;p110"/>
          <p:cNvSpPr txBox="1"/>
          <p:nvPr/>
        </p:nvSpPr>
        <p:spPr>
          <a:xfrm>
            <a:off x="8898918" y="4337216"/>
            <a:ext cx="3595314" cy="164083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78" name="Google Shape;2178;p110"/>
          <p:cNvSpPr/>
          <p:nvPr/>
        </p:nvSpPr>
        <p:spPr>
          <a:xfrm>
            <a:off x="9338327" y="2632421"/>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that are actually ham, how many are classified as ham?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4031576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grpSp>
        <p:nvGrpSpPr>
          <p:cNvPr id="2189" name="Google Shape;2189;p111"/>
          <p:cNvGrpSpPr/>
          <p:nvPr/>
        </p:nvGrpSpPr>
        <p:grpSpPr>
          <a:xfrm>
            <a:off x="0" y="5607439"/>
            <a:ext cx="64770" cy="1257300"/>
            <a:chOff x="1181105" y="4608196"/>
            <a:chExt cx="64770" cy="1257300"/>
          </a:xfrm>
        </p:grpSpPr>
        <p:sp>
          <p:nvSpPr>
            <p:cNvPr id="2190" name="Google Shape;2190;p11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1" name="Google Shape;2191;p11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2" name="Google Shape;2192;p11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3" name="Google Shape;2193;p11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94" name="Google Shape;2194;p111"/>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95" name="Google Shape;2195;p11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6" name="Google Shape;2196;p11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talk about Precision</a:t>
            </a:r>
            <a:endParaRPr sz="3600">
              <a:solidFill>
                <a:schemeClr val="dk2"/>
              </a:solidFill>
              <a:latin typeface="Montserrat"/>
              <a:ea typeface="Montserrat"/>
              <a:cs typeface="Montserrat"/>
              <a:sym typeface="Montserrat"/>
            </a:endParaRPr>
          </a:p>
        </p:txBody>
      </p:sp>
      <p:sp>
        <p:nvSpPr>
          <p:cNvPr id="2197" name="Google Shape;2197;p111"/>
          <p:cNvSpPr/>
          <p:nvPr/>
        </p:nvSpPr>
        <p:spPr>
          <a:xfrm>
            <a:off x="557643" y="1607188"/>
            <a:ext cx="1091965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Precision</a:t>
            </a:r>
            <a:r>
              <a:rPr lang="en-US" sz="1800">
                <a:solidFill>
                  <a:schemeClr val="dk1"/>
                </a:solidFill>
                <a:latin typeface="Arial"/>
                <a:ea typeface="Arial"/>
                <a:cs typeface="Arial"/>
                <a:sym typeface="Arial"/>
              </a:rPr>
              <a:t> is a measure of how often predictions are correct when predicted value is positive.</a:t>
            </a:r>
            <a:endParaRPr sz="1800">
              <a:solidFill>
                <a:schemeClr val="dk1"/>
              </a:solidFill>
              <a:latin typeface="Calibri"/>
              <a:ea typeface="Calibri"/>
              <a:cs typeface="Calibri"/>
              <a:sym typeface="Calibri"/>
            </a:endParaRPr>
          </a:p>
        </p:txBody>
      </p:sp>
      <p:graphicFrame>
        <p:nvGraphicFramePr>
          <p:cNvPr id="2198" name="Google Shape;2198;p111"/>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127</a:t>
                      </a:r>
                      <a:endParaRPr/>
                    </a:p>
                    <a:p>
                      <a:pPr marL="0" marR="0" lvl="0" indent="0" algn="ct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sp>
        <p:nvSpPr>
          <p:cNvPr id="2199" name="Google Shape;2199;p111"/>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00" name="Google Shape;2200;p111"/>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201" name="Google Shape;2201;p111"/>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202" name="Google Shape;2202;p111"/>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203" name="Google Shape;2203;p111"/>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204" name="Google Shape;2204;p111"/>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205" name="Google Shape;2205;p111"/>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206" name="Google Shape;2206;p111"/>
          <p:cNvPicPr preferRelativeResize="0"/>
          <p:nvPr/>
        </p:nvPicPr>
        <p:blipFill rotWithShape="1">
          <a:blip r:embed="rId3">
            <a:alphaModFix/>
          </a:blip>
          <a:srcRect/>
          <a:stretch/>
        </p:blipFill>
        <p:spPr>
          <a:xfrm>
            <a:off x="5161067" y="5038125"/>
            <a:ext cx="472045" cy="472045"/>
          </a:xfrm>
          <a:prstGeom prst="rect">
            <a:avLst/>
          </a:prstGeom>
          <a:noFill/>
          <a:ln>
            <a:noFill/>
          </a:ln>
        </p:spPr>
      </p:pic>
      <p:pic>
        <p:nvPicPr>
          <p:cNvPr id="2207" name="Google Shape;2207;p111"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208" name="Google Shape;2208;p111"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209" name="Google Shape;2209;p111"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210" name="Google Shape;2210;p111"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211" name="Google Shape;2211;p111"/>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212" name="Google Shape;2212;p111"/>
          <p:cNvSpPr txBox="1"/>
          <p:nvPr/>
        </p:nvSpPr>
        <p:spPr>
          <a:xfrm>
            <a:off x="8898918" y="4573549"/>
            <a:ext cx="3595314" cy="161428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213" name="Google Shape;2213;p111"/>
          <p:cNvSpPr/>
          <p:nvPr/>
        </p:nvSpPr>
        <p:spPr>
          <a:xfrm>
            <a:off x="9237936" y="3261717"/>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classified as spam, how many are actually spam?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123748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8"/>
          <p:cNvSpPr txBox="1"/>
          <p:nvPr/>
        </p:nvSpPr>
        <p:spPr>
          <a:xfrm>
            <a:off x="1550626" y="1782288"/>
            <a:ext cx="10320952" cy="17543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Arial"/>
                <a:ea typeface="Arial"/>
                <a:cs typeface="Arial"/>
                <a:sym typeface="Arial"/>
              </a:rPr>
              <a:t>From these scenarios we understand Netflix’s most valuable resource is:</a:t>
            </a:r>
            <a:endParaRPr/>
          </a:p>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IN" sz="3600" b="1" i="0" u="none" strike="noStrike" cap="none">
                <a:solidFill>
                  <a:srgbClr val="FF0000"/>
                </a:solidFill>
                <a:latin typeface="Arial"/>
                <a:ea typeface="Arial"/>
                <a:cs typeface="Arial"/>
                <a:sym typeface="Arial"/>
              </a:rPr>
              <a:t>Data</a:t>
            </a:r>
            <a:endParaRPr sz="3600" b="1" i="0" u="none" strike="noStrike" cap="none">
              <a:solidFill>
                <a:srgbClr val="FF0000"/>
              </a:solidFill>
              <a:latin typeface="Arial"/>
              <a:ea typeface="Arial"/>
              <a:cs typeface="Arial"/>
              <a:sym typeface="Arial"/>
            </a:endParaRPr>
          </a:p>
        </p:txBody>
      </p:sp>
      <p:sp>
        <p:nvSpPr>
          <p:cNvPr id="465" name="Google Shape;465;p48"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6" name="Google Shape;466;p48"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67" name="Google Shape;467;p48"/>
          <p:cNvPicPr preferRelativeResize="0"/>
          <p:nvPr/>
        </p:nvPicPr>
        <p:blipFill rotWithShape="1">
          <a:blip r:embed="rId3">
            <a:alphaModFix/>
          </a:blip>
          <a:srcRect/>
          <a:stretch/>
        </p:blipFill>
        <p:spPr>
          <a:xfrm>
            <a:off x="0" y="832513"/>
            <a:ext cx="1978925" cy="2415652"/>
          </a:xfrm>
          <a:prstGeom prst="rect">
            <a:avLst/>
          </a:prstGeom>
          <a:noFill/>
          <a:ln>
            <a:noFill/>
          </a:ln>
        </p:spPr>
      </p:pic>
      <p:sp>
        <p:nvSpPr>
          <p:cNvPr id="468" name="Google Shape;468;p48"/>
          <p:cNvSpPr txBox="1"/>
          <p:nvPr/>
        </p:nvSpPr>
        <p:spPr>
          <a:xfrm>
            <a:off x="460375" y="4197940"/>
            <a:ext cx="11783237"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0" i="0" u="none" strike="noStrike" cap="none">
                <a:solidFill>
                  <a:schemeClr val="dk1"/>
                </a:solidFill>
                <a:latin typeface="Arial"/>
                <a:ea typeface="Arial"/>
                <a:cs typeface="Arial"/>
                <a:sym typeface="Arial"/>
              </a:rPr>
              <a:t>The science of analysis and generation of insights from data is </a:t>
            </a:r>
            <a:r>
              <a:rPr lang="en-IN" sz="2400" b="1" i="0" u="none" strike="noStrike" cap="none">
                <a:solidFill>
                  <a:schemeClr val="dk1"/>
                </a:solidFill>
                <a:latin typeface="Arial"/>
                <a:ea typeface="Arial"/>
                <a:cs typeface="Arial"/>
                <a:sym typeface="Arial"/>
              </a:rPr>
              <a:t>Data Science </a:t>
            </a:r>
            <a:endParaRPr sz="2400" b="1" i="0" u="none" strike="noStrike" cap="none">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4CC505C-1F38-B649-8170-7CF32C15636D}"/>
                  </a:ext>
                </a:extLst>
              </p14:cNvPr>
              <p14:cNvContentPartPr/>
              <p14:nvPr/>
            </p14:nvContentPartPr>
            <p14:xfrm>
              <a:off x="1672560" y="696240"/>
              <a:ext cx="7884000" cy="3309120"/>
            </p14:xfrm>
          </p:contentPart>
        </mc:Choice>
        <mc:Fallback>
          <p:pic>
            <p:nvPicPr>
              <p:cNvPr id="2" name="Ink 1">
                <a:extLst>
                  <a:ext uri="{FF2B5EF4-FFF2-40B4-BE49-F238E27FC236}">
                    <a16:creationId xmlns:a16="http://schemas.microsoft.com/office/drawing/2014/main" id="{64CC505C-1F38-B649-8170-7CF32C15636D}"/>
                  </a:ext>
                </a:extLst>
              </p:cNvPr>
              <p:cNvPicPr/>
              <p:nvPr/>
            </p:nvPicPr>
            <p:blipFill>
              <a:blip r:embed="rId5"/>
              <a:stretch>
                <a:fillRect/>
              </a:stretch>
            </p:blipFill>
            <p:spPr>
              <a:xfrm>
                <a:off x="1656360" y="680040"/>
                <a:ext cx="7916400" cy="3341520"/>
              </a:xfrm>
              <a:prstGeom prst="rect">
                <a:avLst/>
              </a:prstGeom>
            </p:spPr>
          </p:pic>
        </mc:Fallback>
      </mc:AlternateContent>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grpSp>
        <p:nvGrpSpPr>
          <p:cNvPr id="2224" name="Google Shape;2224;p112"/>
          <p:cNvGrpSpPr/>
          <p:nvPr/>
        </p:nvGrpSpPr>
        <p:grpSpPr>
          <a:xfrm>
            <a:off x="0" y="5607439"/>
            <a:ext cx="64770" cy="1257300"/>
            <a:chOff x="1181105" y="4608196"/>
            <a:chExt cx="64770" cy="1257300"/>
          </a:xfrm>
        </p:grpSpPr>
        <p:sp>
          <p:nvSpPr>
            <p:cNvPr id="2225" name="Google Shape;2225;p11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6" name="Google Shape;2226;p11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7" name="Google Shape;2227;p11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8" name="Google Shape;2228;p11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229" name="Google Shape;2229;p11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0" name="Google Shape;2230;p112"/>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Analogy to Precision and Recall through apples</a:t>
            </a:r>
            <a:endParaRPr sz="3200">
              <a:solidFill>
                <a:schemeClr val="dk2"/>
              </a:solidFill>
              <a:latin typeface="Montserrat"/>
              <a:ea typeface="Montserrat"/>
              <a:cs typeface="Montserrat"/>
              <a:sym typeface="Montserrat"/>
            </a:endParaRPr>
          </a:p>
        </p:txBody>
      </p:sp>
      <p:sp>
        <p:nvSpPr>
          <p:cNvPr id="2231" name="Google Shape;2231;p112"/>
          <p:cNvSpPr/>
          <p:nvPr/>
        </p:nvSpPr>
        <p:spPr>
          <a:xfrm>
            <a:off x="668153" y="1308676"/>
            <a:ext cx="1091965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Suppose Sam visits a fruit stand to buy </a:t>
            </a:r>
            <a:r>
              <a:rPr lang="en-US" sz="2000" b="1">
                <a:solidFill>
                  <a:schemeClr val="dk1"/>
                </a:solidFill>
                <a:latin typeface="Arial"/>
                <a:ea typeface="Arial"/>
                <a:cs typeface="Arial"/>
                <a:sym typeface="Arial"/>
              </a:rPr>
              <a:t>apples</a:t>
            </a:r>
            <a:r>
              <a:rPr lang="en-US" sz="2000">
                <a:solidFill>
                  <a:schemeClr val="dk1"/>
                </a:solidFill>
                <a:latin typeface="Arial"/>
                <a:ea typeface="Arial"/>
                <a:cs typeface="Arial"/>
                <a:sym typeface="Arial"/>
              </a:rPr>
              <a:t>—but more specifically, search criteria was “</a:t>
            </a:r>
            <a:r>
              <a:rPr lang="en-US" sz="2000" b="1">
                <a:solidFill>
                  <a:schemeClr val="dk1"/>
                </a:solidFill>
                <a:latin typeface="Arial"/>
                <a:ea typeface="Arial"/>
                <a:cs typeface="Arial"/>
                <a:sym typeface="Arial"/>
              </a:rPr>
              <a:t>red, medium-sized fruit</a:t>
            </a:r>
            <a:r>
              <a:rPr lang="en-US" sz="2000">
                <a:solidFill>
                  <a:schemeClr val="dk1"/>
                </a:solidFill>
                <a:latin typeface="Arial"/>
                <a:ea typeface="Arial"/>
                <a:cs typeface="Arial"/>
                <a:sym typeface="Arial"/>
              </a:rPr>
              <a:t>.”</a:t>
            </a:r>
            <a:endParaRPr/>
          </a:p>
        </p:txBody>
      </p:sp>
      <p:pic>
        <p:nvPicPr>
          <p:cNvPr id="2232" name="Google Shape;2232;p112"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233" name="Google Shape;2233;p112"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234" name="Google Shape;2234;p112" descr="Image result for bell pepper"/>
          <p:cNvPicPr preferRelativeResize="0"/>
          <p:nvPr/>
        </p:nvPicPr>
        <p:blipFill rotWithShape="1">
          <a:blip r:embed="rId5">
            <a:alphaModFix/>
          </a:blip>
          <a:srcRect/>
          <a:stretch/>
        </p:blipFill>
        <p:spPr>
          <a:xfrm>
            <a:off x="4290258" y="1999101"/>
            <a:ext cx="2265699" cy="2265699"/>
          </a:xfrm>
          <a:prstGeom prst="rect">
            <a:avLst/>
          </a:prstGeom>
          <a:noFill/>
          <a:ln>
            <a:noFill/>
          </a:ln>
        </p:spPr>
      </p:pic>
      <p:pic>
        <p:nvPicPr>
          <p:cNvPr id="2235" name="Google Shape;2235;p112"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236" name="Google Shape;2236;p112" descr="Image result for large red apple"/>
          <p:cNvPicPr preferRelativeResize="0"/>
          <p:nvPr/>
        </p:nvPicPr>
        <p:blipFill rotWithShape="1">
          <a:blip r:embed="rId7">
            <a:alphaModFix/>
          </a:blip>
          <a:srcRect/>
          <a:stretch/>
        </p:blipFill>
        <p:spPr>
          <a:xfrm>
            <a:off x="4960169" y="4794403"/>
            <a:ext cx="1528358" cy="1736096"/>
          </a:xfrm>
          <a:prstGeom prst="rect">
            <a:avLst/>
          </a:prstGeom>
          <a:noFill/>
          <a:ln>
            <a:noFill/>
          </a:ln>
        </p:spPr>
      </p:pic>
      <p:pic>
        <p:nvPicPr>
          <p:cNvPr id="2237" name="Google Shape;2237;p112" descr="Image result for banana"/>
          <p:cNvPicPr preferRelativeResize="0"/>
          <p:nvPr/>
        </p:nvPicPr>
        <p:blipFill rotWithShape="1">
          <a:blip r:embed="rId8">
            <a:alphaModFix/>
          </a:blip>
          <a:srcRect/>
          <a:stretch/>
        </p:blipFill>
        <p:spPr>
          <a:xfrm>
            <a:off x="9121338" y="3294100"/>
            <a:ext cx="1257348" cy="1257348"/>
          </a:xfrm>
          <a:prstGeom prst="rect">
            <a:avLst/>
          </a:prstGeom>
          <a:noFill/>
          <a:ln>
            <a:noFill/>
          </a:ln>
        </p:spPr>
      </p:pic>
      <p:pic>
        <p:nvPicPr>
          <p:cNvPr id="2238" name="Google Shape;2238;p112"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239" name="Google Shape;2239;p112"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240" name="Google Shape;2240;p112"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241" name="Google Shape;2241;p112"/>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242" name="Google Shape;2242;p112"/>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243" name="Google Shape;2243;p112"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244" name="Google Shape;2244;p112"/>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245" name="Google Shape;2245;p112"/>
          <p:cNvSpPr txBox="1"/>
          <p:nvPr/>
        </p:nvSpPr>
        <p:spPr>
          <a:xfrm>
            <a:off x="734016" y="450836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246" name="Google Shape;2246;p112"/>
          <p:cNvSpPr txBox="1"/>
          <p:nvPr/>
        </p:nvSpPr>
        <p:spPr>
          <a:xfrm>
            <a:off x="4783556" y="648132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247" name="Google Shape;2247;p112"/>
          <p:cNvSpPr txBox="1"/>
          <p:nvPr/>
        </p:nvSpPr>
        <p:spPr>
          <a:xfrm>
            <a:off x="4461741" y="40801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248" name="Google Shape;2248;p112"/>
          <p:cNvSpPr txBox="1"/>
          <p:nvPr/>
        </p:nvSpPr>
        <p:spPr>
          <a:xfrm>
            <a:off x="6026579" y="459363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249" name="Google Shape;2249;p112"/>
          <p:cNvSpPr txBox="1"/>
          <p:nvPr/>
        </p:nvSpPr>
        <p:spPr>
          <a:xfrm>
            <a:off x="6608587" y="6127476"/>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0" name="Google Shape;2250;p112"/>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1" name="Google Shape;2251;p112"/>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2" name="Google Shape;2252;p112"/>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3" name="Google Shape;2253;p112"/>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254" name="Google Shape;2254;p112"/>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255" name="Google Shape;2255;p112"/>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256" name="Google Shape;2256;p112" descr="Image result for tomato"/>
          <p:cNvPicPr preferRelativeResize="0"/>
          <p:nvPr/>
        </p:nvPicPr>
        <p:blipFill rotWithShape="1">
          <a:blip r:embed="rId15">
            <a:alphaModFix/>
          </a:blip>
          <a:srcRect/>
          <a:stretch/>
        </p:blipFill>
        <p:spPr>
          <a:xfrm>
            <a:off x="3087509" y="3828949"/>
            <a:ext cx="1470017" cy="1470017"/>
          </a:xfrm>
          <a:prstGeom prst="rect">
            <a:avLst/>
          </a:prstGeom>
          <a:noFill/>
          <a:ln>
            <a:noFill/>
          </a:ln>
        </p:spPr>
      </p:pic>
      <p:sp>
        <p:nvSpPr>
          <p:cNvPr id="2257" name="Google Shape;2257;p112"/>
          <p:cNvSpPr txBox="1"/>
          <p:nvPr/>
        </p:nvSpPr>
        <p:spPr>
          <a:xfrm>
            <a:off x="2890684" y="5422773"/>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258" name="Google Shape;2258;p112"/>
          <p:cNvSpPr/>
          <p:nvPr/>
        </p:nvSpPr>
        <p:spPr>
          <a:xfrm>
            <a:off x="2569701" y="1850392"/>
            <a:ext cx="6556465" cy="500026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89279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grpSp>
        <p:nvGrpSpPr>
          <p:cNvPr id="2269" name="Google Shape;2269;p113"/>
          <p:cNvGrpSpPr/>
          <p:nvPr/>
        </p:nvGrpSpPr>
        <p:grpSpPr>
          <a:xfrm>
            <a:off x="0" y="5607439"/>
            <a:ext cx="64770" cy="1257300"/>
            <a:chOff x="1181105" y="4608196"/>
            <a:chExt cx="64770" cy="1257300"/>
          </a:xfrm>
        </p:grpSpPr>
        <p:sp>
          <p:nvSpPr>
            <p:cNvPr id="2270" name="Google Shape;2270;p11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1" name="Google Shape;2271;p11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2" name="Google Shape;2272;p11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3" name="Google Shape;2273;p11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274" name="Google Shape;2274;p11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5" name="Google Shape;2275;p11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Precision of finding apples</a:t>
            </a:r>
            <a:endParaRPr sz="3200">
              <a:solidFill>
                <a:schemeClr val="dk2"/>
              </a:solidFill>
              <a:latin typeface="Montserrat"/>
              <a:ea typeface="Montserrat"/>
              <a:cs typeface="Montserrat"/>
              <a:sym typeface="Montserrat"/>
            </a:endParaRPr>
          </a:p>
        </p:txBody>
      </p:sp>
      <p:sp>
        <p:nvSpPr>
          <p:cNvPr id="2276" name="Google Shape;2276;p113"/>
          <p:cNvSpPr/>
          <p:nvPr/>
        </p:nvSpPr>
        <p:spPr>
          <a:xfrm>
            <a:off x="668153" y="1308676"/>
            <a:ext cx="1091965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Precision is percentage of the results that are correct.</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3 of the 6 results are apples, so Precision of this resulting set is (3 ÷ 6) × 100, or </a:t>
            </a:r>
            <a:r>
              <a:rPr lang="en-US" sz="2000" b="1">
                <a:solidFill>
                  <a:schemeClr val="dk1"/>
                </a:solidFill>
                <a:latin typeface="Arial"/>
                <a:ea typeface="Arial"/>
                <a:cs typeface="Arial"/>
                <a:sym typeface="Arial"/>
              </a:rPr>
              <a:t>50%</a:t>
            </a:r>
            <a:endParaRPr/>
          </a:p>
        </p:txBody>
      </p:sp>
      <p:grpSp>
        <p:nvGrpSpPr>
          <p:cNvPr id="2277" name="Google Shape;2277;p113"/>
          <p:cNvGrpSpPr/>
          <p:nvPr/>
        </p:nvGrpSpPr>
        <p:grpSpPr>
          <a:xfrm>
            <a:off x="728301" y="2332741"/>
            <a:ext cx="10614625" cy="4012057"/>
            <a:chOff x="135701" y="1850392"/>
            <a:chExt cx="11857163" cy="5000261"/>
          </a:xfrm>
        </p:grpSpPr>
        <p:pic>
          <p:nvPicPr>
            <p:cNvPr id="2278" name="Google Shape;2278;p113"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279" name="Google Shape;2279;p113"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280" name="Google Shape;2280;p113" descr="Image result for bell pepper"/>
            <p:cNvPicPr preferRelativeResize="0"/>
            <p:nvPr/>
          </p:nvPicPr>
          <p:blipFill rotWithShape="1">
            <a:blip r:embed="rId5">
              <a:alphaModFix/>
            </a:blip>
            <a:srcRect/>
            <a:stretch/>
          </p:blipFill>
          <p:spPr>
            <a:xfrm>
              <a:off x="4308828" y="2064728"/>
              <a:ext cx="1974354" cy="1974355"/>
            </a:xfrm>
            <a:prstGeom prst="rect">
              <a:avLst/>
            </a:prstGeom>
            <a:noFill/>
            <a:ln>
              <a:noFill/>
            </a:ln>
          </p:spPr>
        </p:pic>
        <p:pic>
          <p:nvPicPr>
            <p:cNvPr id="2281" name="Google Shape;2281;p113"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282" name="Google Shape;2282;p113" descr="Image result for large red apple"/>
            <p:cNvPicPr preferRelativeResize="0"/>
            <p:nvPr/>
          </p:nvPicPr>
          <p:blipFill rotWithShape="1">
            <a:blip r:embed="rId7">
              <a:alphaModFix/>
            </a:blip>
            <a:srcRect/>
            <a:stretch/>
          </p:blipFill>
          <p:spPr>
            <a:xfrm>
              <a:off x="4497005" y="4656092"/>
              <a:ext cx="1528359" cy="1736096"/>
            </a:xfrm>
            <a:prstGeom prst="rect">
              <a:avLst/>
            </a:prstGeom>
            <a:noFill/>
            <a:ln>
              <a:noFill/>
            </a:ln>
          </p:spPr>
        </p:pic>
        <p:pic>
          <p:nvPicPr>
            <p:cNvPr id="2283" name="Google Shape;2283;p113" descr="Image result for banana"/>
            <p:cNvPicPr preferRelativeResize="0"/>
            <p:nvPr/>
          </p:nvPicPr>
          <p:blipFill rotWithShape="1">
            <a:blip r:embed="rId8">
              <a:alphaModFix/>
            </a:blip>
            <a:srcRect/>
            <a:stretch/>
          </p:blipFill>
          <p:spPr>
            <a:xfrm>
              <a:off x="9121338" y="3294100"/>
              <a:ext cx="1257348" cy="1257348"/>
            </a:xfrm>
            <a:prstGeom prst="rect">
              <a:avLst/>
            </a:prstGeom>
            <a:noFill/>
            <a:ln>
              <a:noFill/>
            </a:ln>
          </p:spPr>
        </p:pic>
        <p:pic>
          <p:nvPicPr>
            <p:cNvPr id="2284" name="Google Shape;2284;p113"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285" name="Google Shape;2285;p113"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286" name="Google Shape;2286;p113"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287" name="Google Shape;2287;p113"/>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288" name="Google Shape;2288;p113"/>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289" name="Google Shape;2289;p113"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290" name="Google Shape;2290;p113"/>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291" name="Google Shape;2291;p113"/>
            <p:cNvSpPr txBox="1"/>
            <p:nvPr/>
          </p:nvSpPr>
          <p:spPr>
            <a:xfrm>
              <a:off x="135701" y="4551448"/>
              <a:ext cx="2423346"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292" name="Google Shape;2292;p113"/>
            <p:cNvSpPr txBox="1"/>
            <p:nvPr/>
          </p:nvSpPr>
          <p:spPr>
            <a:xfrm>
              <a:off x="4394732" y="626564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293" name="Google Shape;2293;p113"/>
            <p:cNvSpPr txBox="1"/>
            <p:nvPr/>
          </p:nvSpPr>
          <p:spPr>
            <a:xfrm>
              <a:off x="4507340" y="380985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294" name="Google Shape;2294;p113"/>
            <p:cNvSpPr txBox="1"/>
            <p:nvPr/>
          </p:nvSpPr>
          <p:spPr>
            <a:xfrm>
              <a:off x="6026577" y="4515987"/>
              <a:ext cx="235579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295" name="Google Shape;2295;p113"/>
            <p:cNvSpPr txBox="1"/>
            <p:nvPr/>
          </p:nvSpPr>
          <p:spPr>
            <a:xfrm>
              <a:off x="6608587" y="6044851"/>
              <a:ext cx="137182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6" name="Google Shape;2296;p113"/>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7" name="Google Shape;2297;p113"/>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8" name="Google Shape;2298;p113"/>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9" name="Google Shape;2299;p113"/>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300" name="Google Shape;2300;p113"/>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301" name="Google Shape;2301;p113"/>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302" name="Google Shape;2302;p113" descr="Image result for tomato"/>
            <p:cNvPicPr preferRelativeResize="0"/>
            <p:nvPr/>
          </p:nvPicPr>
          <p:blipFill rotWithShape="1">
            <a:blip r:embed="rId15">
              <a:alphaModFix/>
            </a:blip>
            <a:srcRect/>
            <a:stretch/>
          </p:blipFill>
          <p:spPr>
            <a:xfrm>
              <a:off x="3040236" y="3259514"/>
              <a:ext cx="1470017" cy="1470017"/>
            </a:xfrm>
            <a:prstGeom prst="rect">
              <a:avLst/>
            </a:prstGeom>
            <a:noFill/>
            <a:ln>
              <a:noFill/>
            </a:ln>
          </p:spPr>
        </p:pic>
        <p:sp>
          <p:nvSpPr>
            <p:cNvPr id="2303" name="Google Shape;2303;p113"/>
            <p:cNvSpPr txBox="1"/>
            <p:nvPr/>
          </p:nvSpPr>
          <p:spPr>
            <a:xfrm>
              <a:off x="2979393" y="476716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304" name="Google Shape;2304;p113"/>
            <p:cNvSpPr/>
            <p:nvPr/>
          </p:nvSpPr>
          <p:spPr>
            <a:xfrm>
              <a:off x="2569701" y="1850392"/>
              <a:ext cx="6556465" cy="500026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05" name="Google Shape;2305;p113"/>
          <p:cNvSpPr/>
          <p:nvPr/>
        </p:nvSpPr>
        <p:spPr>
          <a:xfrm>
            <a:off x="6922677" y="2724240"/>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6" name="Google Shape;2306;p113"/>
          <p:cNvSpPr/>
          <p:nvPr/>
        </p:nvSpPr>
        <p:spPr>
          <a:xfrm>
            <a:off x="6661562" y="4831634"/>
            <a:ext cx="1062579" cy="1243892"/>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7" name="Google Shape;2307;p113"/>
          <p:cNvSpPr/>
          <p:nvPr/>
        </p:nvSpPr>
        <p:spPr>
          <a:xfrm>
            <a:off x="4529513" y="4604062"/>
            <a:ext cx="1580484" cy="168905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248468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grpSp>
        <p:nvGrpSpPr>
          <p:cNvPr id="2318" name="Google Shape;2318;p114"/>
          <p:cNvGrpSpPr/>
          <p:nvPr/>
        </p:nvGrpSpPr>
        <p:grpSpPr>
          <a:xfrm>
            <a:off x="0" y="5607439"/>
            <a:ext cx="64770" cy="1257300"/>
            <a:chOff x="1181105" y="4608196"/>
            <a:chExt cx="64770" cy="1257300"/>
          </a:xfrm>
        </p:grpSpPr>
        <p:sp>
          <p:nvSpPr>
            <p:cNvPr id="2319" name="Google Shape;2319;p11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0" name="Google Shape;2320;p11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1" name="Google Shape;2321;p11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2" name="Google Shape;2322;p11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323" name="Google Shape;2323;p114"/>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4" name="Google Shape;2324;p114"/>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Recall of finding apples</a:t>
            </a:r>
            <a:endParaRPr sz="3200">
              <a:solidFill>
                <a:schemeClr val="dk2"/>
              </a:solidFill>
              <a:latin typeface="Montserrat"/>
              <a:ea typeface="Montserrat"/>
              <a:cs typeface="Montserrat"/>
              <a:sym typeface="Montserrat"/>
            </a:endParaRPr>
          </a:p>
        </p:txBody>
      </p:sp>
      <p:sp>
        <p:nvSpPr>
          <p:cNvPr id="2325" name="Google Shape;2325;p114"/>
          <p:cNvSpPr/>
          <p:nvPr/>
        </p:nvSpPr>
        <p:spPr>
          <a:xfrm>
            <a:off x="575787" y="1293521"/>
            <a:ext cx="1091965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There are 5 apple choices among the 13 fruits types available at the stand.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Recall is percentage of correct items that are returned in the search results.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The Recall for apple search is (3 ÷ 5) × 100, or </a:t>
            </a:r>
            <a:r>
              <a:rPr lang="en-US" sz="1800" b="1">
                <a:solidFill>
                  <a:schemeClr val="dk1"/>
                </a:solidFill>
                <a:latin typeface="Arial"/>
                <a:ea typeface="Arial"/>
                <a:cs typeface="Arial"/>
                <a:sym typeface="Arial"/>
              </a:rPr>
              <a:t>60%.</a:t>
            </a:r>
            <a:endParaRPr/>
          </a:p>
        </p:txBody>
      </p:sp>
      <p:grpSp>
        <p:nvGrpSpPr>
          <p:cNvPr id="2326" name="Google Shape;2326;p114"/>
          <p:cNvGrpSpPr/>
          <p:nvPr/>
        </p:nvGrpSpPr>
        <p:grpSpPr>
          <a:xfrm>
            <a:off x="728301" y="2324339"/>
            <a:ext cx="10614625" cy="4391767"/>
            <a:chOff x="135701" y="1839923"/>
            <a:chExt cx="11857163" cy="5473497"/>
          </a:xfrm>
        </p:grpSpPr>
        <p:pic>
          <p:nvPicPr>
            <p:cNvPr id="2327" name="Google Shape;2327;p114"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328" name="Google Shape;2328;p114"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329" name="Google Shape;2329;p114" descr="Image result for bell pepper"/>
            <p:cNvPicPr preferRelativeResize="0"/>
            <p:nvPr/>
          </p:nvPicPr>
          <p:blipFill rotWithShape="1">
            <a:blip r:embed="rId5">
              <a:alphaModFix/>
            </a:blip>
            <a:srcRect/>
            <a:stretch/>
          </p:blipFill>
          <p:spPr>
            <a:xfrm>
              <a:off x="4308828" y="2064728"/>
              <a:ext cx="1974354" cy="1974355"/>
            </a:xfrm>
            <a:prstGeom prst="rect">
              <a:avLst/>
            </a:prstGeom>
            <a:noFill/>
            <a:ln>
              <a:noFill/>
            </a:ln>
          </p:spPr>
        </p:pic>
        <p:pic>
          <p:nvPicPr>
            <p:cNvPr id="2330" name="Google Shape;2330;p114"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331" name="Google Shape;2331;p114" descr="Image result for large red apple"/>
            <p:cNvPicPr preferRelativeResize="0"/>
            <p:nvPr/>
          </p:nvPicPr>
          <p:blipFill rotWithShape="1">
            <a:blip r:embed="rId7">
              <a:alphaModFix/>
            </a:blip>
            <a:srcRect/>
            <a:stretch/>
          </p:blipFill>
          <p:spPr>
            <a:xfrm>
              <a:off x="4815078" y="4832332"/>
              <a:ext cx="1528359" cy="1736097"/>
            </a:xfrm>
            <a:prstGeom prst="rect">
              <a:avLst/>
            </a:prstGeom>
            <a:noFill/>
            <a:ln>
              <a:noFill/>
            </a:ln>
          </p:spPr>
        </p:pic>
        <p:pic>
          <p:nvPicPr>
            <p:cNvPr id="2332" name="Google Shape;2332;p114" descr="Image result for banana"/>
            <p:cNvPicPr preferRelativeResize="0"/>
            <p:nvPr/>
          </p:nvPicPr>
          <p:blipFill rotWithShape="1">
            <a:blip r:embed="rId8">
              <a:alphaModFix/>
            </a:blip>
            <a:srcRect/>
            <a:stretch/>
          </p:blipFill>
          <p:spPr>
            <a:xfrm>
              <a:off x="9243394" y="3255175"/>
              <a:ext cx="1257348" cy="1257348"/>
            </a:xfrm>
            <a:prstGeom prst="rect">
              <a:avLst/>
            </a:prstGeom>
            <a:noFill/>
            <a:ln>
              <a:noFill/>
            </a:ln>
          </p:spPr>
        </p:pic>
        <p:pic>
          <p:nvPicPr>
            <p:cNvPr id="2333" name="Google Shape;2333;p114"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334" name="Google Shape;2334;p114"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335" name="Google Shape;2335;p114"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336" name="Google Shape;2336;p114"/>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337" name="Google Shape;2337;p114"/>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338" name="Google Shape;2338;p114"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339" name="Google Shape;2339;p114"/>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340" name="Google Shape;2340;p114"/>
            <p:cNvSpPr txBox="1"/>
            <p:nvPr/>
          </p:nvSpPr>
          <p:spPr>
            <a:xfrm>
              <a:off x="135701" y="4551448"/>
              <a:ext cx="2423346"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341" name="Google Shape;2341;p114"/>
            <p:cNvSpPr txBox="1"/>
            <p:nvPr/>
          </p:nvSpPr>
          <p:spPr>
            <a:xfrm>
              <a:off x="4675226" y="639937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342" name="Google Shape;2342;p114"/>
            <p:cNvSpPr txBox="1"/>
            <p:nvPr/>
          </p:nvSpPr>
          <p:spPr>
            <a:xfrm>
              <a:off x="4507340" y="380985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343" name="Google Shape;2343;p114"/>
            <p:cNvSpPr txBox="1"/>
            <p:nvPr/>
          </p:nvSpPr>
          <p:spPr>
            <a:xfrm>
              <a:off x="6026577" y="4515987"/>
              <a:ext cx="235579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344" name="Google Shape;2344;p114"/>
            <p:cNvSpPr txBox="1"/>
            <p:nvPr/>
          </p:nvSpPr>
          <p:spPr>
            <a:xfrm>
              <a:off x="6608587" y="6044851"/>
              <a:ext cx="137182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5" name="Google Shape;2345;p114"/>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6" name="Google Shape;2346;p114"/>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7" name="Google Shape;2347;p114"/>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8" name="Google Shape;2348;p114"/>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349" name="Google Shape;2349;p114"/>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350" name="Google Shape;2350;p114"/>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351" name="Google Shape;2351;p114" descr="Image result for tomato"/>
            <p:cNvPicPr preferRelativeResize="0"/>
            <p:nvPr/>
          </p:nvPicPr>
          <p:blipFill rotWithShape="1">
            <a:blip r:embed="rId15">
              <a:alphaModFix/>
            </a:blip>
            <a:srcRect/>
            <a:stretch/>
          </p:blipFill>
          <p:spPr>
            <a:xfrm>
              <a:off x="3040236" y="3259514"/>
              <a:ext cx="1470017" cy="1470017"/>
            </a:xfrm>
            <a:prstGeom prst="rect">
              <a:avLst/>
            </a:prstGeom>
            <a:noFill/>
            <a:ln>
              <a:noFill/>
            </a:ln>
          </p:spPr>
        </p:pic>
        <p:sp>
          <p:nvSpPr>
            <p:cNvPr id="2352" name="Google Shape;2352;p114"/>
            <p:cNvSpPr txBox="1"/>
            <p:nvPr/>
          </p:nvSpPr>
          <p:spPr>
            <a:xfrm>
              <a:off x="2979393" y="476716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353" name="Google Shape;2353;p114"/>
            <p:cNvSpPr/>
            <p:nvPr/>
          </p:nvSpPr>
          <p:spPr>
            <a:xfrm>
              <a:off x="2569701" y="1839923"/>
              <a:ext cx="6556465" cy="5473497"/>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54" name="Google Shape;2354;p114"/>
          <p:cNvSpPr/>
          <p:nvPr/>
        </p:nvSpPr>
        <p:spPr>
          <a:xfrm>
            <a:off x="6875380" y="2724239"/>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5" name="Google Shape;2355;p114"/>
          <p:cNvSpPr/>
          <p:nvPr/>
        </p:nvSpPr>
        <p:spPr>
          <a:xfrm>
            <a:off x="9120576" y="2672147"/>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6" name="Google Shape;2356;p114"/>
          <p:cNvSpPr/>
          <p:nvPr/>
        </p:nvSpPr>
        <p:spPr>
          <a:xfrm>
            <a:off x="6614265" y="4831633"/>
            <a:ext cx="1227133" cy="1299246"/>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7" name="Google Shape;2357;p114"/>
          <p:cNvSpPr/>
          <p:nvPr/>
        </p:nvSpPr>
        <p:spPr>
          <a:xfrm>
            <a:off x="9903101" y="4760209"/>
            <a:ext cx="1227133" cy="1299246"/>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8" name="Google Shape;2358;p114"/>
          <p:cNvSpPr/>
          <p:nvPr/>
        </p:nvSpPr>
        <p:spPr>
          <a:xfrm>
            <a:off x="4745379" y="4781935"/>
            <a:ext cx="1616863" cy="1590242"/>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0139150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15"/>
          <p:cNvSpPr txBox="1"/>
          <p:nvPr/>
        </p:nvSpPr>
        <p:spPr>
          <a:xfrm>
            <a:off x="1510020" y="3705921"/>
            <a:ext cx="9772036"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An example where Precision and Recall is used…</a:t>
            </a:r>
            <a:endParaRPr sz="4400">
              <a:solidFill>
                <a:schemeClr val="dk1"/>
              </a:solidFill>
              <a:latin typeface="Calibri"/>
              <a:ea typeface="Calibri"/>
              <a:cs typeface="Calibri"/>
              <a:sym typeface="Calibri"/>
            </a:endParaRPr>
          </a:p>
        </p:txBody>
      </p:sp>
      <p:sp>
        <p:nvSpPr>
          <p:cNvPr id="2365" name="Google Shape;2365;p11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6" name="Google Shape;2366;p11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367" name="Google Shape;2367;p115" descr="https://clipartion.com/wp-content/uploads/2015/11/magnifying-glass-detective-free-clipart-images-1024x833.jpeg"/>
          <p:cNvPicPr preferRelativeResize="0"/>
          <p:nvPr/>
        </p:nvPicPr>
        <p:blipFill rotWithShape="1">
          <a:blip r:embed="rId3">
            <a:alphaModFix/>
          </a:blip>
          <a:srcRect/>
          <a:stretch/>
        </p:blipFill>
        <p:spPr>
          <a:xfrm>
            <a:off x="155575" y="465138"/>
            <a:ext cx="4171211" cy="3393183"/>
          </a:xfrm>
          <a:prstGeom prst="rect">
            <a:avLst/>
          </a:prstGeom>
          <a:noFill/>
          <a:ln>
            <a:noFill/>
          </a:ln>
        </p:spPr>
      </p:pic>
    </p:spTree>
    <p:extLst>
      <p:ext uri="{BB962C8B-B14F-4D97-AF65-F5344CB8AC3E}">
        <p14:creationId xmlns:p14="http://schemas.microsoft.com/office/powerpoint/2010/main" val="11449364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grpSp>
        <p:nvGrpSpPr>
          <p:cNvPr id="2378" name="Google Shape;2378;p116"/>
          <p:cNvGrpSpPr/>
          <p:nvPr/>
        </p:nvGrpSpPr>
        <p:grpSpPr>
          <a:xfrm>
            <a:off x="0" y="5607439"/>
            <a:ext cx="64770" cy="1257300"/>
            <a:chOff x="1181105" y="4608196"/>
            <a:chExt cx="64770" cy="1257300"/>
          </a:xfrm>
        </p:grpSpPr>
        <p:sp>
          <p:nvSpPr>
            <p:cNvPr id="2379" name="Google Shape;2379;p11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0" name="Google Shape;2380;p11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1" name="Google Shape;2381;p11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2" name="Google Shape;2382;p11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383" name="Google Shape;2383;p116"/>
          <p:cNvSpPr txBox="1"/>
          <p:nvPr/>
        </p:nvSpPr>
        <p:spPr>
          <a:xfrm>
            <a:off x="920305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84" name="Google Shape;2384;p11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5" name="Google Shape;2385;p116"/>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Recall and Precision for Google search engine</a:t>
            </a:r>
            <a:endParaRPr sz="3200">
              <a:solidFill>
                <a:schemeClr val="dk2"/>
              </a:solidFill>
              <a:latin typeface="Montserrat"/>
              <a:ea typeface="Montserrat"/>
              <a:cs typeface="Montserrat"/>
              <a:sym typeface="Montserrat"/>
            </a:endParaRPr>
          </a:p>
        </p:txBody>
      </p:sp>
      <p:sp>
        <p:nvSpPr>
          <p:cNvPr id="2386" name="Google Shape;2386;p116"/>
          <p:cNvSpPr/>
          <p:nvPr/>
        </p:nvSpPr>
        <p:spPr>
          <a:xfrm>
            <a:off x="5770780" y="1886278"/>
            <a:ext cx="3421117" cy="2602706"/>
          </a:xfrm>
          <a:prstGeom prst="ellipse">
            <a:avLst/>
          </a:prstGeom>
          <a:solidFill>
            <a:srgbClr val="1E4E7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12.1 million</a:t>
            </a:r>
            <a:endParaRPr sz="1800">
              <a:solidFill>
                <a:schemeClr val="lt1"/>
              </a:solidFill>
              <a:latin typeface="Calibri"/>
              <a:ea typeface="Calibri"/>
              <a:cs typeface="Calibri"/>
              <a:sym typeface="Calibri"/>
            </a:endParaRPr>
          </a:p>
        </p:txBody>
      </p:sp>
      <p:sp>
        <p:nvSpPr>
          <p:cNvPr id="2387" name="Google Shape;2387;p116"/>
          <p:cNvSpPr/>
          <p:nvPr/>
        </p:nvSpPr>
        <p:spPr>
          <a:xfrm>
            <a:off x="7043343" y="2034225"/>
            <a:ext cx="1521701" cy="852955"/>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 million relevant results</a:t>
            </a:r>
            <a:endParaRPr sz="1800">
              <a:solidFill>
                <a:schemeClr val="lt1"/>
              </a:solidFill>
              <a:latin typeface="Calibri"/>
              <a:ea typeface="Calibri"/>
              <a:cs typeface="Calibri"/>
              <a:sym typeface="Calibri"/>
            </a:endParaRPr>
          </a:p>
        </p:txBody>
      </p:sp>
      <p:sp>
        <p:nvSpPr>
          <p:cNvPr id="2388" name="Google Shape;2388;p116"/>
          <p:cNvSpPr/>
          <p:nvPr/>
        </p:nvSpPr>
        <p:spPr>
          <a:xfrm>
            <a:off x="9462130" y="2401114"/>
            <a:ext cx="2009775" cy="1687869"/>
          </a:xfrm>
          <a:prstGeom prst="ellipse">
            <a:avLst/>
          </a:prstGeom>
          <a:solidFill>
            <a:schemeClr val="accent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 million relevant </a:t>
            </a:r>
            <a:r>
              <a:rPr lang="en-US" sz="1800">
                <a:solidFill>
                  <a:srgbClr val="FF0000"/>
                </a:solidFill>
                <a:latin typeface="Calibri"/>
                <a:ea typeface="Calibri"/>
                <a:cs typeface="Calibri"/>
                <a:sym typeface="Calibri"/>
              </a:rPr>
              <a:t>results NOT </a:t>
            </a:r>
            <a:r>
              <a:rPr lang="en-US" sz="1800">
                <a:solidFill>
                  <a:schemeClr val="lt1"/>
                </a:solidFill>
                <a:latin typeface="Calibri"/>
                <a:ea typeface="Calibri"/>
                <a:cs typeface="Calibri"/>
                <a:sym typeface="Calibri"/>
              </a:rPr>
              <a:t>returned by Google</a:t>
            </a:r>
            <a:endParaRPr sz="1800">
              <a:solidFill>
                <a:schemeClr val="lt1"/>
              </a:solidFill>
              <a:latin typeface="Calibri"/>
              <a:ea typeface="Calibri"/>
              <a:cs typeface="Calibri"/>
              <a:sym typeface="Calibri"/>
            </a:endParaRPr>
          </a:p>
        </p:txBody>
      </p:sp>
      <p:pic>
        <p:nvPicPr>
          <p:cNvPr id="2389" name="Google Shape;2389;p116" descr="Google"/>
          <p:cNvPicPr preferRelativeResize="0"/>
          <p:nvPr/>
        </p:nvPicPr>
        <p:blipFill rotWithShape="1">
          <a:blip r:embed="rId3">
            <a:alphaModFix/>
          </a:blip>
          <a:srcRect/>
          <a:stretch/>
        </p:blipFill>
        <p:spPr>
          <a:xfrm>
            <a:off x="6515159" y="3400429"/>
            <a:ext cx="1481322" cy="543152"/>
          </a:xfrm>
          <a:prstGeom prst="rect">
            <a:avLst/>
          </a:prstGeom>
          <a:noFill/>
          <a:ln>
            <a:noFill/>
          </a:ln>
        </p:spPr>
      </p:pic>
      <p:sp>
        <p:nvSpPr>
          <p:cNvPr id="2390" name="Google Shape;2390;p116"/>
          <p:cNvSpPr/>
          <p:nvPr/>
        </p:nvSpPr>
        <p:spPr>
          <a:xfrm>
            <a:off x="2165183" y="5290554"/>
            <a:ext cx="911202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Recall</a:t>
            </a:r>
            <a:r>
              <a:rPr lang="en-US" sz="1800">
                <a:solidFill>
                  <a:schemeClr val="dk1"/>
                </a:solidFill>
                <a:latin typeface="Arial"/>
                <a:ea typeface="Arial"/>
                <a:cs typeface="Arial"/>
                <a:sym typeface="Arial"/>
              </a:rPr>
              <a:t>=Probability of Google’s algorithm </a:t>
            </a:r>
            <a:r>
              <a:rPr lang="en-US" sz="1800" i="1">
                <a:solidFill>
                  <a:schemeClr val="dk1"/>
                </a:solidFill>
                <a:latin typeface="Arial"/>
                <a:ea typeface="Arial"/>
                <a:cs typeface="Arial"/>
                <a:sym typeface="Arial"/>
              </a:rPr>
              <a:t>to retriev</a:t>
            </a:r>
            <a:r>
              <a:rPr lang="en-US" sz="1800">
                <a:solidFill>
                  <a:schemeClr val="dk1"/>
                </a:solidFill>
                <a:latin typeface="Arial"/>
                <a:ea typeface="Arial"/>
                <a:cs typeface="Arial"/>
                <a:sym typeface="Arial"/>
              </a:rPr>
              <a:t>e all the </a:t>
            </a:r>
            <a:r>
              <a:rPr lang="en-US" sz="1800" b="1" i="1">
                <a:solidFill>
                  <a:schemeClr val="dk1"/>
                </a:solidFill>
                <a:latin typeface="Arial"/>
                <a:ea typeface="Arial"/>
                <a:cs typeface="Arial"/>
                <a:sym typeface="Arial"/>
              </a:rPr>
              <a:t>relevant</a:t>
            </a:r>
            <a:r>
              <a:rPr lang="en-US" sz="1800" b="1">
                <a:solidFill>
                  <a:schemeClr val="dk1"/>
                </a:solidFill>
                <a:latin typeface="Arial"/>
                <a:ea typeface="Arial"/>
                <a:cs typeface="Arial"/>
                <a:sym typeface="Arial"/>
              </a:rPr>
              <a:t> </a:t>
            </a:r>
            <a:r>
              <a:rPr lang="en-US" sz="1800" b="1" i="1">
                <a:solidFill>
                  <a:schemeClr val="dk1"/>
                </a:solidFill>
                <a:latin typeface="Arial"/>
                <a:ea typeface="Arial"/>
                <a:cs typeface="Arial"/>
                <a:sym typeface="Arial"/>
              </a:rPr>
              <a:t>links </a:t>
            </a:r>
            <a:r>
              <a:rPr lang="en-US" sz="1800">
                <a:solidFill>
                  <a:schemeClr val="dk1"/>
                </a:solidFill>
                <a:latin typeface="Arial"/>
                <a:ea typeface="Arial"/>
                <a:cs typeface="Arial"/>
                <a:sym typeface="Arial"/>
              </a:rPr>
              <a:t>= 2/(2+6)=0.25 </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Precision</a:t>
            </a:r>
            <a:r>
              <a:rPr lang="en-US" sz="1800">
                <a:solidFill>
                  <a:schemeClr val="dk1"/>
                </a:solidFill>
                <a:latin typeface="Arial"/>
                <a:ea typeface="Arial"/>
                <a:cs typeface="Arial"/>
                <a:sym typeface="Arial"/>
              </a:rPr>
              <a:t>=Probability that all </a:t>
            </a:r>
            <a:r>
              <a:rPr lang="en-US" sz="1800" b="1" i="1">
                <a:solidFill>
                  <a:schemeClr val="dk1"/>
                </a:solidFill>
                <a:latin typeface="Arial"/>
                <a:ea typeface="Arial"/>
                <a:cs typeface="Arial"/>
                <a:sym typeface="Arial"/>
              </a:rPr>
              <a:t>retrieved links </a:t>
            </a:r>
            <a:r>
              <a:rPr lang="en-US" sz="1800" i="1">
                <a:solidFill>
                  <a:schemeClr val="dk1"/>
                </a:solidFill>
                <a:latin typeface="Arial"/>
                <a:ea typeface="Arial"/>
                <a:cs typeface="Arial"/>
                <a:sym typeface="Arial"/>
              </a:rPr>
              <a:t>were</a:t>
            </a:r>
            <a:r>
              <a:rPr lang="en-US" sz="1800">
                <a:solidFill>
                  <a:schemeClr val="dk1"/>
                </a:solidFill>
                <a:latin typeface="Arial"/>
                <a:ea typeface="Arial"/>
                <a:cs typeface="Arial"/>
                <a:sym typeface="Arial"/>
              </a:rPr>
              <a:t> </a:t>
            </a:r>
            <a:r>
              <a:rPr lang="en-US" sz="1800" i="1">
                <a:solidFill>
                  <a:schemeClr val="dk1"/>
                </a:solidFill>
                <a:latin typeface="Arial"/>
                <a:ea typeface="Arial"/>
                <a:cs typeface="Arial"/>
                <a:sym typeface="Arial"/>
              </a:rPr>
              <a:t>relevant </a:t>
            </a:r>
            <a:r>
              <a:rPr lang="en-US" sz="1800">
                <a:solidFill>
                  <a:schemeClr val="dk1"/>
                </a:solidFill>
                <a:latin typeface="Arial"/>
                <a:ea typeface="Arial"/>
                <a:cs typeface="Arial"/>
                <a:sym typeface="Arial"/>
              </a:rPr>
              <a:t>= (2/12.1)=0.165.</a:t>
            </a:r>
            <a:endParaRPr sz="1800">
              <a:solidFill>
                <a:schemeClr val="dk1"/>
              </a:solidFill>
              <a:latin typeface="Arial"/>
              <a:ea typeface="Arial"/>
              <a:cs typeface="Arial"/>
              <a:sym typeface="Arial"/>
            </a:endParaRPr>
          </a:p>
        </p:txBody>
      </p:sp>
      <p:pic>
        <p:nvPicPr>
          <p:cNvPr id="2391" name="Google Shape;2391;p116"/>
          <p:cNvPicPr preferRelativeResize="0"/>
          <p:nvPr/>
        </p:nvPicPr>
        <p:blipFill rotWithShape="1">
          <a:blip r:embed="rId4">
            <a:alphaModFix/>
          </a:blip>
          <a:srcRect b="33954"/>
          <a:stretch/>
        </p:blipFill>
        <p:spPr>
          <a:xfrm>
            <a:off x="484921" y="1786575"/>
            <a:ext cx="5219202" cy="2460942"/>
          </a:xfrm>
          <a:prstGeom prst="rect">
            <a:avLst/>
          </a:prstGeom>
          <a:noFill/>
          <a:ln>
            <a:noFill/>
          </a:ln>
        </p:spPr>
      </p:pic>
    </p:spTree>
    <p:extLst>
      <p:ext uri="{BB962C8B-B14F-4D97-AF65-F5344CB8AC3E}">
        <p14:creationId xmlns:p14="http://schemas.microsoft.com/office/powerpoint/2010/main" val="15966047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118"/>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Black Box Models</a:t>
            </a:r>
            <a:endParaRPr sz="3200">
              <a:latin typeface="Montserrat"/>
              <a:ea typeface="Montserrat"/>
              <a:cs typeface="Montserrat"/>
              <a:sym typeface="Montserrat"/>
            </a:endParaRPr>
          </a:p>
        </p:txBody>
      </p:sp>
      <p:sp>
        <p:nvSpPr>
          <p:cNvPr id="2412" name="Google Shape;2412;p118"/>
          <p:cNvSpPr txBox="1">
            <a:spLocks noGrp="1"/>
          </p:cNvSpPr>
          <p:nvPr>
            <p:ph type="body" idx="1"/>
          </p:nvPr>
        </p:nvSpPr>
        <p:spPr>
          <a:xfrm>
            <a:off x="870183" y="5976518"/>
            <a:ext cx="10515600" cy="881482"/>
          </a:xfrm>
          <a:prstGeom prst="rect">
            <a:avLst/>
          </a:prstGeom>
          <a:noFill/>
          <a:ln>
            <a:noFill/>
          </a:ln>
        </p:spPr>
        <p:txBody>
          <a:bodyPr spcFirstLastPara="1" wrap="square" lIns="91425" tIns="45700" rIns="91425" bIns="45700" anchor="t" anchorCtr="0">
            <a:noAutofit/>
          </a:bodyPr>
          <a:lstStyle/>
          <a:p>
            <a:pPr marL="50800" lvl="0" indent="0" algn="ctr" rtl="0">
              <a:lnSpc>
                <a:spcPct val="90000"/>
              </a:lnSpc>
              <a:spcBef>
                <a:spcPts val="0"/>
              </a:spcBef>
              <a:spcAft>
                <a:spcPts val="0"/>
              </a:spcAft>
              <a:buClr>
                <a:schemeClr val="dk1"/>
              </a:buClr>
              <a:buSzPts val="1800"/>
              <a:buNone/>
            </a:pPr>
            <a:r>
              <a:rPr lang="en-US" sz="1800"/>
              <a:t>This is how Machine Learning Engineers explain model outputs to people.</a:t>
            </a:r>
            <a:endParaRPr sz="1800"/>
          </a:p>
        </p:txBody>
      </p:sp>
      <p:pic>
        <p:nvPicPr>
          <p:cNvPr id="2418" name="Google Shape;2418;p118" descr="https://cdn-images-1.medium.com/max/1000/0*Pnypj3flKzC2dR8F.png"/>
          <p:cNvPicPr preferRelativeResize="0"/>
          <p:nvPr/>
        </p:nvPicPr>
        <p:blipFill rotWithShape="1">
          <a:blip r:embed="rId3">
            <a:alphaModFix/>
          </a:blip>
          <a:srcRect/>
          <a:stretch/>
        </p:blipFill>
        <p:spPr>
          <a:xfrm>
            <a:off x="3890087" y="1593473"/>
            <a:ext cx="3533775" cy="4181475"/>
          </a:xfrm>
          <a:prstGeom prst="rect">
            <a:avLst/>
          </a:prstGeom>
          <a:noFill/>
          <a:ln>
            <a:noFill/>
          </a:ln>
        </p:spPr>
      </p:pic>
    </p:spTree>
    <p:extLst>
      <p:ext uri="{BB962C8B-B14F-4D97-AF65-F5344CB8AC3E}">
        <p14:creationId xmlns:p14="http://schemas.microsoft.com/office/powerpoint/2010/main" val="16225830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19"/>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Informed Decision Making</a:t>
            </a:r>
            <a:endParaRPr sz="3200">
              <a:latin typeface="Montserrat"/>
              <a:ea typeface="Montserrat"/>
              <a:cs typeface="Montserrat"/>
              <a:sym typeface="Montserrat"/>
            </a:endParaRPr>
          </a:p>
        </p:txBody>
      </p:sp>
      <p:sp>
        <p:nvSpPr>
          <p:cNvPr id="2425" name="Google Shape;2425;p119"/>
          <p:cNvSpPr txBox="1">
            <a:spLocks noGrp="1"/>
          </p:cNvSpPr>
          <p:nvPr>
            <p:ph type="body" idx="1"/>
          </p:nvPr>
        </p:nvSpPr>
        <p:spPr>
          <a:xfrm>
            <a:off x="870183" y="5976518"/>
            <a:ext cx="10515600" cy="475557"/>
          </a:xfrm>
          <a:prstGeom prst="rect">
            <a:avLst/>
          </a:prstGeom>
          <a:noFill/>
          <a:ln>
            <a:noFill/>
          </a:ln>
        </p:spPr>
        <p:txBody>
          <a:bodyPr spcFirstLastPara="1" wrap="square" lIns="91425" tIns="45700" rIns="91425" bIns="45700" anchor="t" anchorCtr="0">
            <a:noAutofit/>
          </a:bodyPr>
          <a:lstStyle/>
          <a:p>
            <a:pPr marL="50800" lvl="0" indent="0" algn="ctr" rtl="0">
              <a:lnSpc>
                <a:spcPct val="90000"/>
              </a:lnSpc>
              <a:spcBef>
                <a:spcPts val="0"/>
              </a:spcBef>
              <a:spcAft>
                <a:spcPts val="0"/>
              </a:spcAft>
              <a:buClr>
                <a:schemeClr val="dk1"/>
              </a:buClr>
              <a:buSzPts val="1800"/>
              <a:buNone/>
            </a:pPr>
            <a:r>
              <a:rPr lang="en-US" sz="1800"/>
              <a:t>You cannot explain why it gets a certain output.</a:t>
            </a:r>
            <a:endParaRPr sz="1800"/>
          </a:p>
        </p:txBody>
      </p:sp>
      <p:pic>
        <p:nvPicPr>
          <p:cNvPr id="2431" name="Google Shape;2431;p119" descr="Image result for machine learning medicine"/>
          <p:cNvPicPr preferRelativeResize="0"/>
          <p:nvPr/>
        </p:nvPicPr>
        <p:blipFill rotWithShape="1">
          <a:blip r:embed="rId3">
            <a:alphaModFix/>
          </a:blip>
          <a:srcRect/>
          <a:stretch/>
        </p:blipFill>
        <p:spPr>
          <a:xfrm>
            <a:off x="1180752" y="1902103"/>
            <a:ext cx="4762500" cy="3381375"/>
          </a:xfrm>
          <a:prstGeom prst="rect">
            <a:avLst/>
          </a:prstGeom>
          <a:noFill/>
          <a:ln>
            <a:noFill/>
          </a:ln>
        </p:spPr>
      </p:pic>
      <p:sp>
        <p:nvSpPr>
          <p:cNvPr id="2432" name="Google Shape;2432;p119"/>
          <p:cNvSpPr txBox="1"/>
          <p:nvPr/>
        </p:nvSpPr>
        <p:spPr>
          <a:xfrm>
            <a:off x="6836636" y="2290273"/>
            <a:ext cx="375160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Machine Learning model predicts a cancer. But why?</a:t>
            </a:r>
            <a:endParaRPr/>
          </a:p>
        </p:txBody>
      </p:sp>
      <p:pic>
        <p:nvPicPr>
          <p:cNvPr id="2433" name="Google Shape;2433;p119" descr="Image result for doctor"/>
          <p:cNvPicPr preferRelativeResize="0"/>
          <p:nvPr/>
        </p:nvPicPr>
        <p:blipFill rotWithShape="1">
          <a:blip r:embed="rId4">
            <a:alphaModFix/>
          </a:blip>
          <a:srcRect r="12169"/>
          <a:stretch/>
        </p:blipFill>
        <p:spPr>
          <a:xfrm>
            <a:off x="7547687" y="3157529"/>
            <a:ext cx="2775633" cy="2125949"/>
          </a:xfrm>
          <a:prstGeom prst="rect">
            <a:avLst/>
          </a:prstGeom>
          <a:noFill/>
          <a:ln>
            <a:noFill/>
          </a:ln>
        </p:spPr>
      </p:pic>
    </p:spTree>
    <p:extLst>
      <p:ext uri="{BB962C8B-B14F-4D97-AF65-F5344CB8AC3E}">
        <p14:creationId xmlns:p14="http://schemas.microsoft.com/office/powerpoint/2010/main" val="3903955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20"/>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Fixing bugs in model</a:t>
            </a:r>
            <a:endParaRPr sz="3200">
              <a:latin typeface="Montserrat"/>
              <a:ea typeface="Montserrat"/>
              <a:cs typeface="Montserrat"/>
              <a:sym typeface="Montserrat"/>
            </a:endParaRPr>
          </a:p>
        </p:txBody>
      </p:sp>
      <p:sp>
        <p:nvSpPr>
          <p:cNvPr id="2445" name="Google Shape;2445;p120"/>
          <p:cNvSpPr txBox="1"/>
          <p:nvPr/>
        </p:nvSpPr>
        <p:spPr>
          <a:xfrm>
            <a:off x="870183" y="5976518"/>
            <a:ext cx="10515600" cy="475557"/>
          </a:xfrm>
          <a:prstGeom prst="rect">
            <a:avLst/>
          </a:prstGeom>
          <a:noFill/>
          <a:ln>
            <a:noFill/>
          </a:ln>
        </p:spPr>
        <p:txBody>
          <a:bodyPr spcFirstLastPara="1" wrap="square" lIns="91425" tIns="45700" rIns="91425" bIns="45700" anchor="t" anchorCtr="0">
            <a:noAutofit/>
          </a:bodyPr>
          <a:lstStyle/>
          <a:p>
            <a:pPr marL="5080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It is important to identify the mistakes made by the model and take steps to fix it.</a:t>
            </a:r>
            <a:endParaRPr sz="1800">
              <a:solidFill>
                <a:schemeClr val="dk1"/>
              </a:solidFill>
              <a:latin typeface="Calibri"/>
              <a:ea typeface="Calibri"/>
              <a:cs typeface="Calibri"/>
              <a:sym typeface="Calibri"/>
            </a:endParaRPr>
          </a:p>
        </p:txBody>
      </p:sp>
      <p:pic>
        <p:nvPicPr>
          <p:cNvPr id="2446" name="Google Shape;2446;p120" descr="Image result for tesla accident news"/>
          <p:cNvPicPr preferRelativeResize="0"/>
          <p:nvPr/>
        </p:nvPicPr>
        <p:blipFill rotWithShape="1">
          <a:blip r:embed="rId3">
            <a:alphaModFix/>
          </a:blip>
          <a:srcRect/>
          <a:stretch/>
        </p:blipFill>
        <p:spPr>
          <a:xfrm>
            <a:off x="2987617" y="1701674"/>
            <a:ext cx="6096000" cy="3429001"/>
          </a:xfrm>
          <a:prstGeom prst="rect">
            <a:avLst/>
          </a:prstGeom>
          <a:noFill/>
          <a:ln>
            <a:noFill/>
          </a:ln>
        </p:spPr>
      </p:pic>
    </p:spTree>
    <p:extLst>
      <p:ext uri="{BB962C8B-B14F-4D97-AF65-F5344CB8AC3E}">
        <p14:creationId xmlns:p14="http://schemas.microsoft.com/office/powerpoint/2010/main" val="10469286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138"/>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Machine Learning models without explanations</a:t>
            </a:r>
            <a:endParaRPr sz="3200">
              <a:latin typeface="Montserrat"/>
              <a:ea typeface="Montserrat"/>
              <a:cs typeface="Montserrat"/>
              <a:sym typeface="Montserrat"/>
            </a:endParaRPr>
          </a:p>
        </p:txBody>
      </p:sp>
      <p:pic>
        <p:nvPicPr>
          <p:cNvPr id="2707" name="Google Shape;2707;p138" descr="Image result for bank loan"/>
          <p:cNvPicPr preferRelativeResize="0"/>
          <p:nvPr/>
        </p:nvPicPr>
        <p:blipFill rotWithShape="1">
          <a:blip r:embed="rId3">
            <a:alphaModFix/>
          </a:blip>
          <a:srcRect/>
          <a:stretch/>
        </p:blipFill>
        <p:spPr>
          <a:xfrm>
            <a:off x="3491465" y="2244908"/>
            <a:ext cx="4742965" cy="2737626"/>
          </a:xfrm>
          <a:prstGeom prst="rect">
            <a:avLst/>
          </a:prstGeom>
          <a:noFill/>
          <a:ln>
            <a:noFill/>
          </a:ln>
        </p:spPr>
      </p:pic>
      <p:pic>
        <p:nvPicPr>
          <p:cNvPr id="2708" name="Google Shape;2708;p138" descr="thumb image"/>
          <p:cNvPicPr preferRelativeResize="0"/>
          <p:nvPr/>
        </p:nvPicPr>
        <p:blipFill rotWithShape="1">
          <a:blip r:embed="rId4">
            <a:alphaModFix/>
          </a:blip>
          <a:srcRect/>
          <a:stretch/>
        </p:blipFill>
        <p:spPr>
          <a:xfrm>
            <a:off x="9210376" y="2075044"/>
            <a:ext cx="2066827" cy="3034102"/>
          </a:xfrm>
          <a:prstGeom prst="rect">
            <a:avLst/>
          </a:prstGeom>
          <a:noFill/>
          <a:ln>
            <a:noFill/>
          </a:ln>
        </p:spPr>
      </p:pic>
      <p:pic>
        <p:nvPicPr>
          <p:cNvPr id="2709" name="Google Shape;2709;p138" descr="Image result for man cartoon"/>
          <p:cNvPicPr preferRelativeResize="0"/>
          <p:nvPr/>
        </p:nvPicPr>
        <p:blipFill rotWithShape="1">
          <a:blip r:embed="rId5">
            <a:alphaModFix/>
          </a:blip>
          <a:srcRect b="11282"/>
          <a:stretch/>
        </p:blipFill>
        <p:spPr>
          <a:xfrm>
            <a:off x="383673" y="2423835"/>
            <a:ext cx="2438572" cy="2336519"/>
          </a:xfrm>
          <a:prstGeom prst="rect">
            <a:avLst/>
          </a:prstGeom>
          <a:noFill/>
          <a:ln>
            <a:noFill/>
          </a:ln>
        </p:spPr>
      </p:pic>
      <p:sp>
        <p:nvSpPr>
          <p:cNvPr id="2710" name="Google Shape;2710;p138"/>
          <p:cNvSpPr txBox="1"/>
          <p:nvPr/>
        </p:nvSpPr>
        <p:spPr>
          <a:xfrm>
            <a:off x="9002598" y="5194169"/>
            <a:ext cx="26583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model predicted that this person will default loan payment.</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52376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139"/>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Accuracy vs Explainability Trade-offs</a:t>
            </a:r>
            <a:endParaRPr sz="3200">
              <a:latin typeface="Montserrat"/>
              <a:ea typeface="Montserrat"/>
              <a:cs typeface="Montserrat"/>
              <a:sym typeface="Montserrat"/>
            </a:endParaRPr>
          </a:p>
        </p:txBody>
      </p:sp>
      <p:sp>
        <p:nvSpPr>
          <p:cNvPr id="2722" name="Google Shape;2722;p139"/>
          <p:cNvSpPr txBox="1"/>
          <p:nvPr/>
        </p:nvSpPr>
        <p:spPr>
          <a:xfrm>
            <a:off x="1044349" y="2902222"/>
            <a:ext cx="4119073" cy="147732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the bank uses simple models like Logistic Regression or Decision Tree they can </a:t>
            </a:r>
            <a:r>
              <a:rPr lang="en-US" sz="1800">
                <a:solidFill>
                  <a:srgbClr val="FF0000"/>
                </a:solidFill>
                <a:latin typeface="Calibri"/>
                <a:ea typeface="Calibri"/>
                <a:cs typeface="Calibri"/>
                <a:sym typeface="Calibri"/>
              </a:rPr>
              <a:t>easily explained</a:t>
            </a:r>
            <a:r>
              <a:rPr lang="en-US" sz="18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are basic models with standard performance.</a:t>
            </a:r>
            <a:endParaRPr sz="1800">
              <a:solidFill>
                <a:schemeClr val="dk1"/>
              </a:solidFill>
              <a:latin typeface="Calibri"/>
              <a:ea typeface="Calibri"/>
              <a:cs typeface="Calibri"/>
              <a:sym typeface="Calibri"/>
            </a:endParaRPr>
          </a:p>
        </p:txBody>
      </p:sp>
      <p:cxnSp>
        <p:nvCxnSpPr>
          <p:cNvPr id="2723" name="Google Shape;2723;p139"/>
          <p:cNvCxnSpPr/>
          <p:nvPr/>
        </p:nvCxnSpPr>
        <p:spPr>
          <a:xfrm flipH="1">
            <a:off x="6146276" y="1976382"/>
            <a:ext cx="561" cy="2841275"/>
          </a:xfrm>
          <a:prstGeom prst="straightConnector1">
            <a:avLst/>
          </a:prstGeom>
          <a:noFill/>
          <a:ln w="38100" cap="flat" cmpd="sng">
            <a:solidFill>
              <a:srgbClr val="92D050"/>
            </a:solidFill>
            <a:prstDash val="solid"/>
            <a:miter lim="800000"/>
            <a:headEnd type="none" w="sm" len="sm"/>
            <a:tailEnd type="none" w="sm" len="sm"/>
          </a:ln>
        </p:spPr>
      </p:cxnSp>
      <p:sp>
        <p:nvSpPr>
          <p:cNvPr id="2724" name="Google Shape;2724;p139"/>
          <p:cNvSpPr txBox="1"/>
          <p:nvPr/>
        </p:nvSpPr>
        <p:spPr>
          <a:xfrm>
            <a:off x="7042073" y="2902222"/>
            <a:ext cx="4119073" cy="147732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the bank uses complex models like XGBoost and Deep Learning they can obtain really </a:t>
            </a:r>
            <a:r>
              <a:rPr lang="en-US" sz="1800">
                <a:solidFill>
                  <a:srgbClr val="FF0000"/>
                </a:solidFill>
                <a:latin typeface="Calibri"/>
                <a:ea typeface="Calibri"/>
                <a:cs typeface="Calibri"/>
                <a:sym typeface="Calibri"/>
              </a:rPr>
              <a:t>good accuracy</a:t>
            </a:r>
            <a:r>
              <a:rPr lang="en-US" sz="18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models are black box models with no explanations.</a:t>
            </a:r>
            <a:endParaRPr sz="1800">
              <a:solidFill>
                <a:schemeClr val="dk1"/>
              </a:solidFill>
              <a:latin typeface="Calibri"/>
              <a:ea typeface="Calibri"/>
              <a:cs typeface="Calibri"/>
              <a:sym typeface="Calibri"/>
            </a:endParaRPr>
          </a:p>
        </p:txBody>
      </p:sp>
      <p:sp>
        <p:nvSpPr>
          <p:cNvPr id="2725" name="Google Shape;2725;p139"/>
          <p:cNvSpPr txBox="1"/>
          <p:nvPr/>
        </p:nvSpPr>
        <p:spPr>
          <a:xfrm>
            <a:off x="3384223" y="5681554"/>
            <a:ext cx="601430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have to choose between accuracy and interpretable model</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510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50" descr="http://www.mycomp.it/wp-content/uploads/immagine-content-curation.png"/>
          <p:cNvPicPr preferRelativeResize="0"/>
          <p:nvPr/>
        </p:nvPicPr>
        <p:blipFill rotWithShape="1">
          <a:blip r:embed="rId3">
            <a:alphaModFix/>
          </a:blip>
          <a:srcRect/>
          <a:stretch/>
        </p:blipFill>
        <p:spPr>
          <a:xfrm>
            <a:off x="3353129" y="3476956"/>
            <a:ext cx="5020985" cy="3275211"/>
          </a:xfrm>
          <a:prstGeom prst="rect">
            <a:avLst/>
          </a:prstGeom>
          <a:noFill/>
          <a:ln>
            <a:noFill/>
          </a:ln>
        </p:spPr>
      </p:pic>
      <p:sp>
        <p:nvSpPr>
          <p:cNvPr id="502" name="Google Shape;502;p5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03" name="Google Shape;503;p50"/>
          <p:cNvSpPr txBox="1"/>
          <p:nvPr/>
        </p:nvSpPr>
        <p:spPr>
          <a:xfrm>
            <a:off x="499719" y="584202"/>
            <a:ext cx="256192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800" b="1" i="0" u="none" strike="noStrike" cap="none">
                <a:solidFill>
                  <a:srgbClr val="1E4E79"/>
                </a:solidFill>
                <a:latin typeface="Arial"/>
                <a:ea typeface="Arial"/>
                <a:cs typeface="Arial"/>
                <a:sym typeface="Arial"/>
              </a:rPr>
              <a:t>What is Data?</a:t>
            </a:r>
            <a:endParaRPr/>
          </a:p>
        </p:txBody>
      </p:sp>
      <p:sp>
        <p:nvSpPr>
          <p:cNvPr id="504" name="Google Shape;504;p50"/>
          <p:cNvSpPr txBox="1">
            <a:spLocks noGrp="1"/>
          </p:cNvSpPr>
          <p:nvPr>
            <p:ph type="body" idx="1"/>
          </p:nvPr>
        </p:nvSpPr>
        <p:spPr>
          <a:xfrm>
            <a:off x="557499" y="1400580"/>
            <a:ext cx="10515600" cy="4351338"/>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800"/>
              <a:buFont typeface="Arial"/>
              <a:buChar char="•"/>
            </a:pPr>
            <a:r>
              <a:rPr lang="en-IN" sz="2000">
                <a:latin typeface="Arial"/>
                <a:ea typeface="Arial"/>
                <a:cs typeface="Arial"/>
                <a:sym typeface="Arial"/>
              </a:rPr>
              <a:t>Data are raw ingredients from which statistics are created.</a:t>
            </a:r>
            <a:endParaRPr/>
          </a:p>
          <a:p>
            <a:pPr marL="457200" marR="0" lvl="0" indent="-406400" algn="l" rtl="0">
              <a:lnSpc>
                <a:spcPct val="90000"/>
              </a:lnSpc>
              <a:spcBef>
                <a:spcPts val="1000"/>
              </a:spcBef>
              <a:spcAft>
                <a:spcPts val="0"/>
              </a:spcAft>
              <a:buClr>
                <a:schemeClr val="dk1"/>
              </a:buClr>
              <a:buSzPts val="2800"/>
              <a:buFont typeface="Arial"/>
              <a:buChar char="•"/>
            </a:pPr>
            <a:r>
              <a:rPr lang="en-IN" sz="2000">
                <a:latin typeface="Arial"/>
                <a:ea typeface="Arial"/>
                <a:cs typeface="Arial"/>
                <a:sym typeface="Arial"/>
              </a:rPr>
              <a:t>Examples of data include a sequence of bits, a table of numbers, the characters on a page, the recording of sounds made by a person speaking, or a moon rock specimen.“</a:t>
            </a:r>
            <a:endParaRPr/>
          </a:p>
          <a:p>
            <a:pPr marL="457200" marR="0" lvl="0" indent="-228600" algn="l" rtl="0">
              <a:lnSpc>
                <a:spcPct val="90000"/>
              </a:lnSpc>
              <a:spcBef>
                <a:spcPts val="1000"/>
              </a:spcBef>
              <a:spcAft>
                <a:spcPts val="0"/>
              </a:spcAft>
              <a:buClr>
                <a:schemeClr val="dk1"/>
              </a:buClr>
              <a:buSzPts val="2800"/>
              <a:buFont typeface="Arial"/>
              <a:buNone/>
            </a:pPr>
            <a:endParaRPr sz="2000">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9CA31D0-EBDC-6F4A-9972-A2D80FF61489}"/>
                  </a:ext>
                </a:extLst>
              </p14:cNvPr>
              <p14:cNvContentPartPr/>
              <p14:nvPr/>
            </p14:nvContentPartPr>
            <p14:xfrm>
              <a:off x="1247400" y="3020400"/>
              <a:ext cx="2832120" cy="2246760"/>
            </p14:xfrm>
          </p:contentPart>
        </mc:Choice>
        <mc:Fallback>
          <p:pic>
            <p:nvPicPr>
              <p:cNvPr id="2" name="Ink 1">
                <a:extLst>
                  <a:ext uri="{FF2B5EF4-FFF2-40B4-BE49-F238E27FC236}">
                    <a16:creationId xmlns:a16="http://schemas.microsoft.com/office/drawing/2014/main" id="{39CA31D0-EBDC-6F4A-9972-A2D80FF61489}"/>
                  </a:ext>
                </a:extLst>
              </p:cNvPr>
              <p:cNvPicPr/>
              <p:nvPr/>
            </p:nvPicPr>
            <p:blipFill>
              <a:blip r:embed="rId5"/>
              <a:stretch>
                <a:fillRect/>
              </a:stretch>
            </p:blipFill>
            <p:spPr>
              <a:xfrm>
                <a:off x="1231200" y="3004200"/>
                <a:ext cx="2864520" cy="2279160"/>
              </a:xfrm>
              <a:prstGeom prst="rect">
                <a:avLst/>
              </a:prstGeom>
            </p:spPr>
          </p:pic>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140"/>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Machine Learning models with explanations</a:t>
            </a:r>
            <a:endParaRPr sz="3200">
              <a:latin typeface="Montserrat"/>
              <a:ea typeface="Montserrat"/>
              <a:cs typeface="Montserrat"/>
              <a:sym typeface="Montserrat"/>
            </a:endParaRPr>
          </a:p>
        </p:txBody>
      </p:sp>
      <p:pic>
        <p:nvPicPr>
          <p:cNvPr id="2737" name="Google Shape;2737;p140" descr="Image result for bank loan"/>
          <p:cNvPicPr preferRelativeResize="0"/>
          <p:nvPr/>
        </p:nvPicPr>
        <p:blipFill rotWithShape="1">
          <a:blip r:embed="rId3">
            <a:alphaModFix/>
          </a:blip>
          <a:srcRect/>
          <a:stretch/>
        </p:blipFill>
        <p:spPr>
          <a:xfrm>
            <a:off x="3029552" y="2644959"/>
            <a:ext cx="3933718" cy="2270531"/>
          </a:xfrm>
          <a:prstGeom prst="rect">
            <a:avLst/>
          </a:prstGeom>
          <a:noFill/>
          <a:ln>
            <a:noFill/>
          </a:ln>
        </p:spPr>
      </p:pic>
      <p:pic>
        <p:nvPicPr>
          <p:cNvPr id="2738" name="Google Shape;2738;p140" descr="thumb image"/>
          <p:cNvPicPr preferRelativeResize="0"/>
          <p:nvPr/>
        </p:nvPicPr>
        <p:blipFill rotWithShape="1">
          <a:blip r:embed="rId4">
            <a:alphaModFix/>
          </a:blip>
          <a:srcRect/>
          <a:stretch/>
        </p:blipFill>
        <p:spPr>
          <a:xfrm>
            <a:off x="7570112" y="2263173"/>
            <a:ext cx="2066827" cy="3034102"/>
          </a:xfrm>
          <a:prstGeom prst="rect">
            <a:avLst/>
          </a:prstGeom>
          <a:noFill/>
          <a:ln>
            <a:noFill/>
          </a:ln>
        </p:spPr>
      </p:pic>
      <p:pic>
        <p:nvPicPr>
          <p:cNvPr id="2739" name="Google Shape;2739;p140" descr="Image result for man cartoon"/>
          <p:cNvPicPr preferRelativeResize="0"/>
          <p:nvPr/>
        </p:nvPicPr>
        <p:blipFill rotWithShape="1">
          <a:blip r:embed="rId5">
            <a:alphaModFix/>
          </a:blip>
          <a:srcRect b="11282"/>
          <a:stretch/>
        </p:blipFill>
        <p:spPr>
          <a:xfrm>
            <a:off x="383673" y="2423835"/>
            <a:ext cx="2438572" cy="2336519"/>
          </a:xfrm>
          <a:prstGeom prst="rect">
            <a:avLst/>
          </a:prstGeom>
          <a:noFill/>
          <a:ln>
            <a:noFill/>
          </a:ln>
        </p:spPr>
      </p:pic>
      <p:sp>
        <p:nvSpPr>
          <p:cNvPr id="2740" name="Google Shape;2740;p140"/>
          <p:cNvSpPr txBox="1"/>
          <p:nvPr/>
        </p:nvSpPr>
        <p:spPr>
          <a:xfrm>
            <a:off x="7274345" y="5588963"/>
            <a:ext cx="26583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model rejected the loan application due to poor credit score.</a:t>
            </a:r>
            <a:endParaRPr sz="1800">
              <a:solidFill>
                <a:schemeClr val="dk1"/>
              </a:solidFill>
              <a:latin typeface="Calibri"/>
              <a:ea typeface="Calibri"/>
              <a:cs typeface="Calibri"/>
              <a:sym typeface="Calibri"/>
            </a:endParaRPr>
          </a:p>
        </p:txBody>
      </p:sp>
      <p:pic>
        <p:nvPicPr>
          <p:cNvPr id="2741" name="Google Shape;2741;p140" descr="Image result for loan approval"/>
          <p:cNvPicPr preferRelativeResize="0"/>
          <p:nvPr/>
        </p:nvPicPr>
        <p:blipFill rotWithShape="1">
          <a:blip r:embed="rId6">
            <a:alphaModFix/>
          </a:blip>
          <a:srcRect/>
          <a:stretch/>
        </p:blipFill>
        <p:spPr>
          <a:xfrm>
            <a:off x="9655733" y="2244908"/>
            <a:ext cx="2055404" cy="1285562"/>
          </a:xfrm>
          <a:prstGeom prst="rect">
            <a:avLst/>
          </a:prstGeom>
          <a:noFill/>
          <a:ln>
            <a:noFill/>
          </a:ln>
        </p:spPr>
      </p:pic>
    </p:spTree>
    <p:extLst>
      <p:ext uri="{BB962C8B-B14F-4D97-AF65-F5344CB8AC3E}">
        <p14:creationId xmlns:p14="http://schemas.microsoft.com/office/powerpoint/2010/main" val="33136867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141"/>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SHAP Package</a:t>
            </a:r>
            <a:endParaRPr sz="3200">
              <a:latin typeface="Montserrat"/>
              <a:ea typeface="Montserrat"/>
              <a:cs typeface="Montserrat"/>
              <a:sym typeface="Montserrat"/>
            </a:endParaRPr>
          </a:p>
        </p:txBody>
      </p:sp>
      <p:sp>
        <p:nvSpPr>
          <p:cNvPr id="2753" name="Google Shape;2753;p141"/>
          <p:cNvSpPr txBox="1"/>
          <p:nvPr/>
        </p:nvSpPr>
        <p:spPr>
          <a:xfrm>
            <a:off x="1428382" y="3076046"/>
            <a:ext cx="8479190"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FF0000"/>
              </a:buClr>
              <a:buSzPts val="1800"/>
              <a:buFont typeface="Arial"/>
              <a:buChar char="•"/>
            </a:pPr>
            <a:r>
              <a:rPr lang="en-US" sz="1800">
                <a:solidFill>
                  <a:srgbClr val="FF0000"/>
                </a:solidFill>
                <a:latin typeface="Calibri"/>
                <a:ea typeface="Calibri"/>
                <a:cs typeface="Calibri"/>
                <a:sym typeface="Calibri"/>
              </a:rPr>
              <a:t>SHAP</a:t>
            </a:r>
            <a:r>
              <a:rPr lang="en-US" sz="1800">
                <a:solidFill>
                  <a:schemeClr val="dk1"/>
                </a:solidFill>
                <a:latin typeface="Calibri"/>
                <a:ea typeface="Calibri"/>
                <a:cs typeface="Calibri"/>
                <a:sym typeface="Calibri"/>
              </a:rPr>
              <a:t> (</a:t>
            </a:r>
            <a:r>
              <a:rPr lang="en-US" sz="1800">
                <a:solidFill>
                  <a:srgbClr val="FF0000"/>
                </a:solidFill>
                <a:latin typeface="Calibri"/>
                <a:ea typeface="Calibri"/>
                <a:cs typeface="Calibri"/>
                <a:sym typeface="Calibri"/>
              </a:rPr>
              <a:t>SH</a:t>
            </a:r>
            <a:r>
              <a:rPr lang="en-US" sz="1800">
                <a:solidFill>
                  <a:schemeClr val="dk1"/>
                </a:solidFill>
                <a:latin typeface="Calibri"/>
                <a:ea typeface="Calibri"/>
                <a:cs typeface="Calibri"/>
                <a:sym typeface="Calibri"/>
              </a:rPr>
              <a:t>apley </a:t>
            </a:r>
            <a:r>
              <a:rPr lang="en-US" sz="1800">
                <a:solidFill>
                  <a:srgbClr val="FF0000"/>
                </a:solidFill>
                <a:latin typeface="Calibri"/>
                <a:ea typeface="Calibri"/>
                <a:cs typeface="Calibri"/>
                <a:sym typeface="Calibri"/>
              </a:rPr>
              <a:t>A</a:t>
            </a:r>
            <a:r>
              <a:rPr lang="en-US" sz="1800">
                <a:solidFill>
                  <a:schemeClr val="dk1"/>
                </a:solidFill>
                <a:latin typeface="Calibri"/>
                <a:ea typeface="Calibri"/>
                <a:cs typeface="Calibri"/>
                <a:sym typeface="Calibri"/>
              </a:rPr>
              <a:t>dditive ex</a:t>
            </a:r>
            <a:r>
              <a:rPr lang="en-US" sz="1800">
                <a:solidFill>
                  <a:srgbClr val="FF0000"/>
                </a:solidFill>
                <a:latin typeface="Calibri"/>
                <a:ea typeface="Calibri"/>
                <a:cs typeface="Calibri"/>
                <a:sym typeface="Calibri"/>
              </a:rPr>
              <a:t>P</a:t>
            </a:r>
            <a:r>
              <a:rPr lang="en-US" sz="1800">
                <a:solidFill>
                  <a:schemeClr val="dk1"/>
                </a:solidFill>
                <a:latin typeface="Calibri"/>
                <a:ea typeface="Calibri"/>
                <a:cs typeface="Calibri"/>
                <a:sym typeface="Calibri"/>
              </a:rPr>
              <a:t>lanations) is a unified approach to explain the output of machine learning models.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 beaks down a prediction to show the impact of each variable.</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65405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142"/>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Shapley Values</a:t>
            </a:r>
            <a:endParaRPr sz="3200">
              <a:latin typeface="Montserrat"/>
              <a:ea typeface="Montserrat"/>
              <a:cs typeface="Montserrat"/>
              <a:sym typeface="Montserrat"/>
            </a:endParaRPr>
          </a:p>
        </p:txBody>
      </p:sp>
      <p:sp>
        <p:nvSpPr>
          <p:cNvPr id="2765" name="Google Shape;2765;p142"/>
          <p:cNvSpPr txBox="1"/>
          <p:nvPr/>
        </p:nvSpPr>
        <p:spPr>
          <a:xfrm>
            <a:off x="922945" y="4415390"/>
            <a:ext cx="9280733"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Shapley Values or Shap values is a technique used in game theory to determine how much each player in a collaborative game has a contribution to its success.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our case Shap values are used to measure how much each feature in the model contributes to the prediction.</a:t>
            </a:r>
            <a:endParaRPr sz="1800">
              <a:solidFill>
                <a:schemeClr val="dk1"/>
              </a:solidFill>
              <a:latin typeface="Calibri"/>
              <a:ea typeface="Calibri"/>
              <a:cs typeface="Calibri"/>
              <a:sym typeface="Calibri"/>
            </a:endParaRPr>
          </a:p>
        </p:txBody>
      </p:sp>
      <p:pic>
        <p:nvPicPr>
          <p:cNvPr id="2766" name="Google Shape;2766;p142" descr="Image result for game theory"/>
          <p:cNvPicPr preferRelativeResize="0"/>
          <p:nvPr/>
        </p:nvPicPr>
        <p:blipFill rotWithShape="1">
          <a:blip r:embed="rId3">
            <a:alphaModFix/>
          </a:blip>
          <a:srcRect/>
          <a:stretch/>
        </p:blipFill>
        <p:spPr>
          <a:xfrm>
            <a:off x="3712002" y="1422693"/>
            <a:ext cx="4462499" cy="2515734"/>
          </a:xfrm>
          <a:prstGeom prst="rect">
            <a:avLst/>
          </a:prstGeom>
          <a:noFill/>
          <a:ln>
            <a:noFill/>
          </a:ln>
        </p:spPr>
      </p:pic>
    </p:spTree>
    <p:extLst>
      <p:ext uri="{BB962C8B-B14F-4D97-AF65-F5344CB8AC3E}">
        <p14:creationId xmlns:p14="http://schemas.microsoft.com/office/powerpoint/2010/main" val="29448805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143"/>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How do SHAP works?</a:t>
            </a:r>
            <a:endParaRPr sz="3200">
              <a:latin typeface="Montserrat"/>
              <a:ea typeface="Montserrat"/>
              <a:cs typeface="Montserrat"/>
              <a:sym typeface="Montserrat"/>
            </a:endParaRPr>
          </a:p>
        </p:txBody>
      </p:sp>
      <p:sp>
        <p:nvSpPr>
          <p:cNvPr id="2778" name="Google Shape;2778;p143"/>
          <p:cNvSpPr txBox="1"/>
          <p:nvPr/>
        </p:nvSpPr>
        <p:spPr>
          <a:xfrm>
            <a:off x="700755" y="1509820"/>
            <a:ext cx="110069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basic idea is to </a:t>
            </a:r>
            <a:r>
              <a:rPr lang="en-US" sz="1800">
                <a:solidFill>
                  <a:srgbClr val="FF0000"/>
                </a:solidFill>
                <a:latin typeface="Calibri"/>
                <a:ea typeface="Calibri"/>
                <a:cs typeface="Calibri"/>
                <a:sym typeface="Calibri"/>
              </a:rPr>
              <a:t>train a much simpler and interpretable model</a:t>
            </a:r>
            <a:r>
              <a:rPr lang="en-US" sz="1800">
                <a:solidFill>
                  <a:schemeClr val="dk1"/>
                </a:solidFill>
                <a:latin typeface="Calibri"/>
                <a:ea typeface="Calibri"/>
                <a:cs typeface="Calibri"/>
                <a:sym typeface="Calibri"/>
              </a:rPr>
              <a:t>(i.e. a linear model or decision tree) on top of the originally trained model so that it approximates the original predictions.</a:t>
            </a:r>
            <a:endParaRPr sz="1800">
              <a:solidFill>
                <a:schemeClr val="dk1"/>
              </a:solidFill>
              <a:latin typeface="Calibri"/>
              <a:ea typeface="Calibri"/>
              <a:cs typeface="Calibri"/>
              <a:sym typeface="Calibri"/>
            </a:endParaRPr>
          </a:p>
        </p:txBody>
      </p:sp>
      <p:sp>
        <p:nvSpPr>
          <p:cNvPr id="2779" name="Google Shape;2779;p143"/>
          <p:cNvSpPr txBox="1"/>
          <p:nvPr/>
        </p:nvSpPr>
        <p:spPr>
          <a:xfrm>
            <a:off x="839951" y="5486400"/>
            <a:ext cx="100662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These predictions can now be </a:t>
            </a:r>
            <a:r>
              <a:rPr lang="en-US" sz="1800">
                <a:solidFill>
                  <a:srgbClr val="FF0000"/>
                </a:solidFill>
                <a:latin typeface="Calibri"/>
                <a:ea typeface="Calibri"/>
                <a:cs typeface="Calibri"/>
                <a:sym typeface="Calibri"/>
              </a:rPr>
              <a:t>explained</a:t>
            </a:r>
            <a:r>
              <a:rPr lang="en-US" sz="1800">
                <a:solidFill>
                  <a:schemeClr val="dk1"/>
                </a:solidFill>
                <a:latin typeface="Calibri"/>
                <a:ea typeface="Calibri"/>
                <a:cs typeface="Calibri"/>
                <a:sym typeface="Calibri"/>
              </a:rPr>
              <a:t> by the simpler model.</a:t>
            </a:r>
            <a:endParaRPr sz="1800">
              <a:solidFill>
                <a:schemeClr val="dk1"/>
              </a:solidFill>
              <a:latin typeface="Calibri"/>
              <a:ea typeface="Calibri"/>
              <a:cs typeface="Calibri"/>
              <a:sym typeface="Calibri"/>
            </a:endParaRPr>
          </a:p>
        </p:txBody>
      </p:sp>
      <p:pic>
        <p:nvPicPr>
          <p:cNvPr id="2780" name="Google Shape;2780;p143" descr="Image result for decision tree"/>
          <p:cNvPicPr preferRelativeResize="0"/>
          <p:nvPr/>
        </p:nvPicPr>
        <p:blipFill rotWithShape="1">
          <a:blip r:embed="rId3">
            <a:alphaModFix/>
          </a:blip>
          <a:srcRect/>
          <a:stretch/>
        </p:blipFill>
        <p:spPr>
          <a:xfrm>
            <a:off x="6676017" y="2556202"/>
            <a:ext cx="3905250" cy="2438400"/>
          </a:xfrm>
          <a:prstGeom prst="rect">
            <a:avLst/>
          </a:prstGeom>
          <a:noFill/>
          <a:ln>
            <a:noFill/>
          </a:ln>
        </p:spPr>
      </p:pic>
      <p:pic>
        <p:nvPicPr>
          <p:cNvPr id="2781" name="Google Shape;2781;p143" descr="Image result for linear regression"/>
          <p:cNvPicPr preferRelativeResize="0"/>
          <p:nvPr/>
        </p:nvPicPr>
        <p:blipFill rotWithShape="1">
          <a:blip r:embed="rId4">
            <a:alphaModFix/>
          </a:blip>
          <a:srcRect/>
          <a:stretch/>
        </p:blipFill>
        <p:spPr>
          <a:xfrm>
            <a:off x="1464828" y="2590061"/>
            <a:ext cx="3982362" cy="2462428"/>
          </a:xfrm>
          <a:prstGeom prst="rect">
            <a:avLst/>
          </a:prstGeom>
          <a:noFill/>
          <a:ln>
            <a:noFill/>
          </a:ln>
        </p:spPr>
      </p:pic>
    </p:spTree>
    <p:extLst>
      <p:ext uri="{BB962C8B-B14F-4D97-AF65-F5344CB8AC3E}">
        <p14:creationId xmlns:p14="http://schemas.microsoft.com/office/powerpoint/2010/main" val="2680336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144"/>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Prediction Explainer</a:t>
            </a:r>
            <a:endParaRPr sz="3200">
              <a:latin typeface="Montserrat"/>
              <a:ea typeface="Montserrat"/>
              <a:cs typeface="Montserrat"/>
              <a:sym typeface="Montserrat"/>
            </a:endParaRPr>
          </a:p>
        </p:txBody>
      </p:sp>
      <p:sp>
        <p:nvSpPr>
          <p:cNvPr id="2793" name="Google Shape;2793;p144"/>
          <p:cNvSpPr txBox="1"/>
          <p:nvPr/>
        </p:nvSpPr>
        <p:spPr>
          <a:xfrm>
            <a:off x="557644" y="1341690"/>
            <a:ext cx="10261332" cy="92333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Shap is used to explain individual predictions and the impact of each feature on the predictions.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this example looking at a model trained on </a:t>
            </a:r>
            <a:r>
              <a:rPr lang="en-US" sz="1800">
                <a:solidFill>
                  <a:srgbClr val="FF0000"/>
                </a:solidFill>
                <a:latin typeface="Calibri"/>
                <a:ea typeface="Calibri"/>
                <a:cs typeface="Calibri"/>
                <a:sym typeface="Calibri"/>
              </a:rPr>
              <a:t>Pima Indian Dataset </a:t>
            </a:r>
            <a:r>
              <a:rPr lang="en-US" sz="1800">
                <a:solidFill>
                  <a:schemeClr val="dk1"/>
                </a:solidFill>
                <a:latin typeface="Calibri"/>
                <a:ea typeface="Calibri"/>
                <a:cs typeface="Calibri"/>
                <a:sym typeface="Calibri"/>
              </a:rPr>
              <a:t>and we check if a person is at a risk of diabetes or not.</a:t>
            </a:r>
            <a:endParaRPr sz="1800">
              <a:solidFill>
                <a:schemeClr val="dk1"/>
              </a:solidFill>
              <a:latin typeface="Calibri"/>
              <a:ea typeface="Calibri"/>
              <a:cs typeface="Calibri"/>
              <a:sym typeface="Calibri"/>
            </a:endParaRPr>
          </a:p>
        </p:txBody>
      </p:sp>
      <p:sp>
        <p:nvSpPr>
          <p:cNvPr id="2794" name="Google Shape;2794;p144"/>
          <p:cNvSpPr txBox="1"/>
          <p:nvPr/>
        </p:nvSpPr>
        <p:spPr>
          <a:xfrm>
            <a:off x="1040115" y="5149198"/>
            <a:ext cx="3098252"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This probability is increased due to </a:t>
            </a:r>
            <a:r>
              <a:rPr lang="en-US" sz="1800">
                <a:solidFill>
                  <a:srgbClr val="FF0000"/>
                </a:solidFill>
                <a:latin typeface="Calibri"/>
                <a:ea typeface="Calibri"/>
                <a:cs typeface="Calibri"/>
                <a:sym typeface="Calibri"/>
              </a:rPr>
              <a:t>Skin Thickness = 27 </a:t>
            </a:r>
            <a:r>
              <a:rPr lang="en-US" sz="1800">
                <a:solidFill>
                  <a:schemeClr val="dk1"/>
                </a:solidFill>
                <a:latin typeface="Calibri"/>
                <a:ea typeface="Calibri"/>
                <a:cs typeface="Calibri"/>
                <a:sym typeface="Calibri"/>
              </a:rPr>
              <a:t>and </a:t>
            </a:r>
            <a:r>
              <a:rPr lang="en-US" sz="1800">
                <a:solidFill>
                  <a:srgbClr val="FF0000"/>
                </a:solidFill>
                <a:latin typeface="Calibri"/>
                <a:ea typeface="Calibri"/>
                <a:cs typeface="Calibri"/>
                <a:sym typeface="Calibri"/>
              </a:rPr>
              <a:t>Pregnancies = 6</a:t>
            </a:r>
            <a:endParaRPr/>
          </a:p>
        </p:txBody>
      </p:sp>
      <p:sp>
        <p:nvSpPr>
          <p:cNvPr id="2795" name="Google Shape;2795;p144"/>
          <p:cNvSpPr/>
          <p:nvPr/>
        </p:nvSpPr>
        <p:spPr>
          <a:xfrm>
            <a:off x="557644" y="2858031"/>
            <a:ext cx="998152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predict that there is a </a:t>
            </a:r>
            <a:r>
              <a:rPr lang="en-US" sz="1800">
                <a:solidFill>
                  <a:schemeClr val="accent1"/>
                </a:solidFill>
                <a:latin typeface="Calibri"/>
                <a:ea typeface="Calibri"/>
                <a:cs typeface="Calibri"/>
                <a:sym typeface="Calibri"/>
              </a:rPr>
              <a:t>0.2% chance</a:t>
            </a:r>
            <a:r>
              <a:rPr lang="en-US" sz="1800">
                <a:solidFill>
                  <a:schemeClr val="dk1"/>
                </a:solidFill>
                <a:latin typeface="Calibri"/>
                <a:ea typeface="Calibri"/>
                <a:cs typeface="Calibri"/>
                <a:sym typeface="Calibri"/>
              </a:rPr>
              <a:t> to be diabetic compared to </a:t>
            </a:r>
            <a:r>
              <a:rPr lang="en-US" sz="1800">
                <a:solidFill>
                  <a:srgbClr val="FF0000"/>
                </a:solidFill>
                <a:latin typeface="Calibri"/>
                <a:ea typeface="Calibri"/>
                <a:cs typeface="Calibri"/>
                <a:sym typeface="Calibri"/>
              </a:rPr>
              <a:t>base probability of 0.34%</a:t>
            </a:r>
            <a:endParaRPr sz="1800">
              <a:solidFill>
                <a:srgbClr val="FF0000"/>
              </a:solidFill>
              <a:latin typeface="Calibri"/>
              <a:ea typeface="Calibri"/>
              <a:cs typeface="Calibri"/>
              <a:sym typeface="Calibri"/>
            </a:endParaRPr>
          </a:p>
        </p:txBody>
      </p:sp>
      <p:sp>
        <p:nvSpPr>
          <p:cNvPr id="2796" name="Google Shape;2796;p144"/>
          <p:cNvSpPr/>
          <p:nvPr/>
        </p:nvSpPr>
        <p:spPr>
          <a:xfrm>
            <a:off x="5314186" y="4971106"/>
            <a:ext cx="2573517"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probability is low because </a:t>
            </a:r>
            <a:r>
              <a:rPr lang="en-US" sz="1800">
                <a:solidFill>
                  <a:srgbClr val="0070C0"/>
                </a:solidFill>
                <a:latin typeface="Calibri"/>
                <a:ea typeface="Calibri"/>
                <a:cs typeface="Calibri"/>
                <a:sym typeface="Calibri"/>
              </a:rPr>
              <a:t>BMI = 25 and Glucose = 109 </a:t>
            </a:r>
            <a:r>
              <a:rPr lang="en-US" sz="1800">
                <a:solidFill>
                  <a:schemeClr val="dk1"/>
                </a:solidFill>
                <a:latin typeface="Calibri"/>
                <a:ea typeface="Calibri"/>
                <a:cs typeface="Calibri"/>
                <a:sym typeface="Calibri"/>
              </a:rPr>
              <a:t>which are normal levels in healthy person</a:t>
            </a:r>
            <a:endParaRPr sz="1800">
              <a:solidFill>
                <a:schemeClr val="dk1"/>
              </a:solidFill>
              <a:latin typeface="Calibri"/>
              <a:ea typeface="Calibri"/>
              <a:cs typeface="Calibri"/>
              <a:sym typeface="Calibri"/>
            </a:endParaRPr>
          </a:p>
        </p:txBody>
      </p:sp>
      <p:pic>
        <p:nvPicPr>
          <p:cNvPr id="2797" name="Google Shape;2797;p144"/>
          <p:cNvPicPr preferRelativeResize="0"/>
          <p:nvPr/>
        </p:nvPicPr>
        <p:blipFill rotWithShape="1">
          <a:blip r:embed="rId3">
            <a:alphaModFix/>
          </a:blip>
          <a:srcRect/>
          <a:stretch/>
        </p:blipFill>
        <p:spPr>
          <a:xfrm>
            <a:off x="104775" y="3492667"/>
            <a:ext cx="11982450" cy="1466850"/>
          </a:xfrm>
          <a:prstGeom prst="rect">
            <a:avLst/>
          </a:prstGeom>
          <a:noFill/>
          <a:ln>
            <a:noFill/>
          </a:ln>
        </p:spPr>
      </p:pic>
      <p:cxnSp>
        <p:nvCxnSpPr>
          <p:cNvPr id="2798" name="Google Shape;2798;p144"/>
          <p:cNvCxnSpPr/>
          <p:nvPr/>
        </p:nvCxnSpPr>
        <p:spPr>
          <a:xfrm>
            <a:off x="3157979" y="3227363"/>
            <a:ext cx="518475" cy="694188"/>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99" name="Google Shape;2799;p144"/>
          <p:cNvCxnSpPr/>
          <p:nvPr/>
        </p:nvCxnSpPr>
        <p:spPr>
          <a:xfrm flipH="1">
            <a:off x="5943252" y="3227363"/>
            <a:ext cx="1315387" cy="826163"/>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2858129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145"/>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Dependence Plot</a:t>
            </a:r>
            <a:endParaRPr sz="3200">
              <a:latin typeface="Montserrat"/>
              <a:ea typeface="Montserrat"/>
              <a:cs typeface="Montserrat"/>
              <a:sym typeface="Montserrat"/>
            </a:endParaRPr>
          </a:p>
        </p:txBody>
      </p:sp>
      <p:pic>
        <p:nvPicPr>
          <p:cNvPr id="2811" name="Google Shape;2811;p145"/>
          <p:cNvPicPr preferRelativeResize="0"/>
          <p:nvPr/>
        </p:nvPicPr>
        <p:blipFill rotWithShape="1">
          <a:blip r:embed="rId3">
            <a:alphaModFix/>
          </a:blip>
          <a:srcRect/>
          <a:stretch/>
        </p:blipFill>
        <p:spPr>
          <a:xfrm>
            <a:off x="300429" y="2244908"/>
            <a:ext cx="6029325" cy="3829050"/>
          </a:xfrm>
          <a:prstGeom prst="rect">
            <a:avLst/>
          </a:prstGeom>
          <a:noFill/>
          <a:ln>
            <a:noFill/>
          </a:ln>
        </p:spPr>
      </p:pic>
      <p:sp>
        <p:nvSpPr>
          <p:cNvPr id="2812" name="Google Shape;2812;p145"/>
          <p:cNvSpPr txBox="1"/>
          <p:nvPr/>
        </p:nvSpPr>
        <p:spPr>
          <a:xfrm>
            <a:off x="6518291" y="1668544"/>
            <a:ext cx="490699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This tells us how Glucose and Insulin are dependent on one another in terms of their impact on the model.</a:t>
            </a:r>
            <a:endParaRPr sz="1800">
              <a:solidFill>
                <a:schemeClr val="dk1"/>
              </a:solidFill>
              <a:latin typeface="Calibri"/>
              <a:ea typeface="Calibri"/>
              <a:cs typeface="Calibri"/>
              <a:sym typeface="Calibri"/>
            </a:endParaRPr>
          </a:p>
        </p:txBody>
      </p:sp>
      <p:sp>
        <p:nvSpPr>
          <p:cNvPr id="2813" name="Google Shape;2813;p145"/>
          <p:cNvSpPr txBox="1"/>
          <p:nvPr/>
        </p:nvSpPr>
        <p:spPr>
          <a:xfrm>
            <a:off x="6664751" y="3063711"/>
            <a:ext cx="4440024" cy="2585323"/>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is linearly correlated with diabetes.</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below 125, Shap values are negative and probability of diabetic decreases.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Red and blue points are not separable and hence glucose cannot alone explain the probability of diabetes. We need to look at other features as well.</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03667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sp>
        <p:nvSpPr>
          <p:cNvPr id="2819" name="Google Shape;2819;p146"/>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Summary Plot</a:t>
            </a:r>
            <a:endParaRPr sz="3200">
              <a:latin typeface="Montserrat"/>
              <a:ea typeface="Montserrat"/>
              <a:cs typeface="Montserrat"/>
              <a:sym typeface="Montserrat"/>
            </a:endParaRPr>
          </a:p>
        </p:txBody>
      </p:sp>
      <p:pic>
        <p:nvPicPr>
          <p:cNvPr id="2825" name="Google Shape;2825;p146"/>
          <p:cNvPicPr preferRelativeResize="0"/>
          <p:nvPr/>
        </p:nvPicPr>
        <p:blipFill rotWithShape="1">
          <a:blip r:embed="rId3">
            <a:alphaModFix/>
          </a:blip>
          <a:srcRect/>
          <a:stretch/>
        </p:blipFill>
        <p:spPr>
          <a:xfrm>
            <a:off x="324049" y="1975751"/>
            <a:ext cx="7772400" cy="3876675"/>
          </a:xfrm>
          <a:prstGeom prst="rect">
            <a:avLst/>
          </a:prstGeom>
          <a:noFill/>
          <a:ln>
            <a:noFill/>
          </a:ln>
        </p:spPr>
      </p:pic>
      <p:sp>
        <p:nvSpPr>
          <p:cNvPr id="2826" name="Google Shape;2826;p146"/>
          <p:cNvSpPr txBox="1"/>
          <p:nvPr/>
        </p:nvSpPr>
        <p:spPr>
          <a:xfrm>
            <a:off x="8248454" y="2652597"/>
            <a:ext cx="3516198" cy="175432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BMI are important factors for diabetes.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High Glucose, BMI have a positive relation with increase in chances of diabetic.</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831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51"/>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11" name="Google Shape;511;p51"/>
          <p:cNvSpPr txBox="1"/>
          <p:nvPr/>
        </p:nvSpPr>
        <p:spPr>
          <a:xfrm>
            <a:off x="470691" y="685800"/>
            <a:ext cx="365677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E4E79"/>
                </a:solidFill>
                <a:latin typeface="Arial"/>
                <a:ea typeface="Arial"/>
                <a:cs typeface="Arial"/>
                <a:sym typeface="Arial"/>
              </a:rPr>
              <a:t>What is Data: Examples</a:t>
            </a:r>
            <a:endParaRPr sz="2400" b="1" i="0" u="none" strike="noStrike" cap="none">
              <a:solidFill>
                <a:srgbClr val="1E4E79"/>
              </a:solidFill>
              <a:latin typeface="Arial"/>
              <a:ea typeface="Arial"/>
              <a:cs typeface="Arial"/>
              <a:sym typeface="Arial"/>
            </a:endParaRPr>
          </a:p>
        </p:txBody>
      </p:sp>
      <p:pic>
        <p:nvPicPr>
          <p:cNvPr id="512" name="Google Shape;512;p51"/>
          <p:cNvPicPr preferRelativeResize="0"/>
          <p:nvPr/>
        </p:nvPicPr>
        <p:blipFill rotWithShape="1">
          <a:blip r:embed="rId3">
            <a:alphaModFix/>
          </a:blip>
          <a:srcRect/>
          <a:stretch/>
        </p:blipFill>
        <p:spPr>
          <a:xfrm>
            <a:off x="3347096" y="4053808"/>
            <a:ext cx="1928800" cy="1873692"/>
          </a:xfrm>
          <a:prstGeom prst="rect">
            <a:avLst/>
          </a:prstGeom>
          <a:noFill/>
          <a:ln>
            <a:noFill/>
          </a:ln>
        </p:spPr>
      </p:pic>
      <p:pic>
        <p:nvPicPr>
          <p:cNvPr id="513" name="Google Shape;513;p51"/>
          <p:cNvPicPr preferRelativeResize="0"/>
          <p:nvPr/>
        </p:nvPicPr>
        <p:blipFill rotWithShape="1">
          <a:blip r:embed="rId4">
            <a:alphaModFix/>
          </a:blip>
          <a:srcRect/>
          <a:stretch/>
        </p:blipFill>
        <p:spPr>
          <a:xfrm>
            <a:off x="8946526" y="1817441"/>
            <a:ext cx="1830188" cy="1777898"/>
          </a:xfrm>
          <a:prstGeom prst="rect">
            <a:avLst/>
          </a:prstGeom>
          <a:noFill/>
          <a:ln>
            <a:noFill/>
          </a:ln>
        </p:spPr>
      </p:pic>
      <p:pic>
        <p:nvPicPr>
          <p:cNvPr id="514" name="Google Shape;514;p51"/>
          <p:cNvPicPr preferRelativeResize="0"/>
          <p:nvPr/>
        </p:nvPicPr>
        <p:blipFill rotWithShape="1">
          <a:blip r:embed="rId5">
            <a:alphaModFix/>
          </a:blip>
          <a:srcRect/>
          <a:stretch/>
        </p:blipFill>
        <p:spPr>
          <a:xfrm>
            <a:off x="1212299" y="1721647"/>
            <a:ext cx="1928800" cy="1873692"/>
          </a:xfrm>
          <a:prstGeom prst="rect">
            <a:avLst/>
          </a:prstGeom>
          <a:noFill/>
          <a:ln>
            <a:noFill/>
          </a:ln>
        </p:spPr>
      </p:pic>
      <p:pic>
        <p:nvPicPr>
          <p:cNvPr id="515" name="Google Shape;515;p51"/>
          <p:cNvPicPr preferRelativeResize="0"/>
          <p:nvPr/>
        </p:nvPicPr>
        <p:blipFill rotWithShape="1">
          <a:blip r:embed="rId6">
            <a:alphaModFix/>
          </a:blip>
          <a:srcRect/>
          <a:stretch/>
        </p:blipFill>
        <p:spPr>
          <a:xfrm>
            <a:off x="5079413" y="1817441"/>
            <a:ext cx="1928800" cy="1873692"/>
          </a:xfrm>
          <a:prstGeom prst="rect">
            <a:avLst/>
          </a:prstGeom>
          <a:noFill/>
          <a:ln>
            <a:noFill/>
          </a:ln>
        </p:spPr>
      </p:pic>
      <p:pic>
        <p:nvPicPr>
          <p:cNvPr id="516" name="Google Shape;516;p51"/>
          <p:cNvPicPr preferRelativeResize="0"/>
          <p:nvPr/>
        </p:nvPicPr>
        <p:blipFill rotWithShape="1">
          <a:blip r:embed="rId7">
            <a:alphaModFix/>
          </a:blip>
          <a:srcRect/>
          <a:stretch/>
        </p:blipFill>
        <p:spPr>
          <a:xfrm>
            <a:off x="7106258" y="4298814"/>
            <a:ext cx="1676588" cy="1628686"/>
          </a:xfrm>
          <a:prstGeom prst="rect">
            <a:avLst/>
          </a:prstGeom>
          <a:noFill/>
          <a:ln>
            <a:noFill/>
          </a:ln>
        </p:spPr>
      </p:pic>
      <p:sp>
        <p:nvSpPr>
          <p:cNvPr id="517" name="Google Shape;517;p51"/>
          <p:cNvSpPr txBox="1"/>
          <p:nvPr/>
        </p:nvSpPr>
        <p:spPr>
          <a:xfrm>
            <a:off x="330097"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Sequence of bits</a:t>
            </a:r>
            <a:endParaRPr/>
          </a:p>
        </p:txBody>
      </p:sp>
      <p:sp>
        <p:nvSpPr>
          <p:cNvPr id="518" name="Google Shape;518;p51"/>
          <p:cNvSpPr txBox="1"/>
          <p:nvPr/>
        </p:nvSpPr>
        <p:spPr>
          <a:xfrm>
            <a:off x="4214517"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Table of Numbers</a:t>
            </a:r>
            <a:endParaRPr sz="2000" b="0" i="0" u="none" strike="noStrike" cap="none">
              <a:solidFill>
                <a:srgbClr val="000000"/>
              </a:solidFill>
              <a:latin typeface="Source Sans Pro"/>
              <a:ea typeface="Source Sans Pro"/>
              <a:cs typeface="Source Sans Pro"/>
              <a:sym typeface="Source Sans Pro"/>
            </a:endParaRPr>
          </a:p>
        </p:txBody>
      </p:sp>
      <p:sp>
        <p:nvSpPr>
          <p:cNvPr id="519" name="Google Shape;519;p51"/>
          <p:cNvSpPr txBox="1"/>
          <p:nvPr/>
        </p:nvSpPr>
        <p:spPr>
          <a:xfrm>
            <a:off x="7914721"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Characters on a page</a:t>
            </a:r>
            <a:endParaRPr sz="2000" b="0" i="0" u="none" strike="noStrike" cap="none">
              <a:solidFill>
                <a:srgbClr val="000000"/>
              </a:solidFill>
              <a:latin typeface="Source Sans Pro"/>
              <a:ea typeface="Source Sans Pro"/>
              <a:cs typeface="Source Sans Pro"/>
              <a:sym typeface="Source Sans Pro"/>
            </a:endParaRPr>
          </a:p>
        </p:txBody>
      </p:sp>
      <p:sp>
        <p:nvSpPr>
          <p:cNvPr id="520" name="Google Shape;520;p51"/>
          <p:cNvSpPr txBox="1"/>
          <p:nvPr/>
        </p:nvSpPr>
        <p:spPr>
          <a:xfrm>
            <a:off x="2915066" y="5846294"/>
            <a:ext cx="293709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Recording of sounds</a:t>
            </a:r>
            <a:endParaRPr/>
          </a:p>
        </p:txBody>
      </p:sp>
      <p:sp>
        <p:nvSpPr>
          <p:cNvPr id="521" name="Google Shape;521;p51"/>
          <p:cNvSpPr txBox="1"/>
          <p:nvPr/>
        </p:nvSpPr>
        <p:spPr>
          <a:xfrm>
            <a:off x="6390815" y="5846294"/>
            <a:ext cx="293709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Moon rock specimen</a:t>
            </a:r>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E98F7A29-7C83-5147-AFD0-1BAA1C253DDF}"/>
                  </a:ext>
                </a:extLst>
              </p14:cNvPr>
              <p14:cNvContentPartPr/>
              <p14:nvPr/>
            </p14:nvContentPartPr>
            <p14:xfrm>
              <a:off x="8810280" y="4673880"/>
              <a:ext cx="1121760" cy="954720"/>
            </p14:xfrm>
          </p:contentPart>
        </mc:Choice>
        <mc:Fallback>
          <p:pic>
            <p:nvPicPr>
              <p:cNvPr id="2" name="Ink 1">
                <a:extLst>
                  <a:ext uri="{FF2B5EF4-FFF2-40B4-BE49-F238E27FC236}">
                    <a16:creationId xmlns:a16="http://schemas.microsoft.com/office/drawing/2014/main" id="{E98F7A29-7C83-5147-AFD0-1BAA1C253DDF}"/>
                  </a:ext>
                </a:extLst>
              </p:cNvPr>
              <p:cNvPicPr/>
              <p:nvPr/>
            </p:nvPicPr>
            <p:blipFill>
              <a:blip r:embed="rId9"/>
              <a:stretch>
                <a:fillRect/>
              </a:stretch>
            </p:blipFill>
            <p:spPr>
              <a:xfrm>
                <a:off x="8794080" y="4657680"/>
                <a:ext cx="1154160" cy="98712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5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28" name="Google Shape;528;p52"/>
          <p:cNvSpPr txBox="1"/>
          <p:nvPr/>
        </p:nvSpPr>
        <p:spPr>
          <a:xfrm>
            <a:off x="470691" y="453571"/>
            <a:ext cx="307154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Types of Data</a:t>
            </a:r>
            <a:endParaRPr/>
          </a:p>
        </p:txBody>
      </p:sp>
      <p:sp>
        <p:nvSpPr>
          <p:cNvPr id="529" name="Google Shape;529;p52"/>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Arial"/>
              <a:buNone/>
            </a:pPr>
            <a:r>
              <a:rPr lang="en-IN"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sp>
        <p:nvSpPr>
          <p:cNvPr id="530" name="Google Shape;530;p52"/>
          <p:cNvSpPr txBox="1"/>
          <p:nvPr/>
        </p:nvSpPr>
        <p:spPr>
          <a:xfrm>
            <a:off x="4572278" y="4584529"/>
            <a:ext cx="294641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Unstructured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1" name="Google Shape;531;p52"/>
          <p:cNvSpPr txBox="1"/>
          <p:nvPr/>
        </p:nvSpPr>
        <p:spPr>
          <a:xfrm>
            <a:off x="7102493" y="4595319"/>
            <a:ext cx="285810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Graph</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2" name="Google Shape;532;p52"/>
          <p:cNvSpPr txBox="1"/>
          <p:nvPr/>
        </p:nvSpPr>
        <p:spPr>
          <a:xfrm>
            <a:off x="-9332" y="4595319"/>
            <a:ext cx="270011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3" name="Google Shape;533;p52"/>
          <p:cNvSpPr txBox="1"/>
          <p:nvPr/>
        </p:nvSpPr>
        <p:spPr>
          <a:xfrm>
            <a:off x="2442223" y="4595319"/>
            <a:ext cx="250053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Semi-structured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4" name="Google Shape;534;p52"/>
          <p:cNvSpPr txBox="1"/>
          <p:nvPr/>
        </p:nvSpPr>
        <p:spPr>
          <a:xfrm>
            <a:off x="9452958" y="4564133"/>
            <a:ext cx="285810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Streaming</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pic>
        <p:nvPicPr>
          <p:cNvPr id="535" name="Google Shape;535;p52"/>
          <p:cNvPicPr preferRelativeResize="0"/>
          <p:nvPr/>
        </p:nvPicPr>
        <p:blipFill rotWithShape="1">
          <a:blip r:embed="rId3">
            <a:alphaModFix/>
          </a:blip>
          <a:srcRect/>
          <a:stretch/>
        </p:blipFill>
        <p:spPr>
          <a:xfrm>
            <a:off x="4942753" y="2933553"/>
            <a:ext cx="2094490" cy="1419377"/>
          </a:xfrm>
          <a:prstGeom prst="rect">
            <a:avLst/>
          </a:prstGeom>
          <a:noFill/>
          <a:ln>
            <a:noFill/>
          </a:ln>
          <a:effectLst>
            <a:outerShdw blurRad="292100" dist="139700" dir="2700000" algn="tl" rotWithShape="0">
              <a:srgbClr val="333333">
                <a:alpha val="64705"/>
              </a:srgbClr>
            </a:outerShdw>
          </a:effectLst>
        </p:spPr>
      </p:pic>
      <p:pic>
        <p:nvPicPr>
          <p:cNvPr id="536" name="Google Shape;536;p52"/>
          <p:cNvPicPr preferRelativeResize="0"/>
          <p:nvPr/>
        </p:nvPicPr>
        <p:blipFill rotWithShape="1">
          <a:blip r:embed="rId4">
            <a:alphaModFix/>
          </a:blip>
          <a:srcRect/>
          <a:stretch/>
        </p:blipFill>
        <p:spPr>
          <a:xfrm>
            <a:off x="7518688" y="3018729"/>
            <a:ext cx="1921063" cy="1238185"/>
          </a:xfrm>
          <a:prstGeom prst="rect">
            <a:avLst/>
          </a:prstGeom>
          <a:noFill/>
          <a:ln>
            <a:noFill/>
          </a:ln>
          <a:effectLst>
            <a:outerShdw blurRad="292100" dist="139700" dir="2700000" algn="tl" rotWithShape="0">
              <a:srgbClr val="333333">
                <a:alpha val="64705"/>
              </a:srgbClr>
            </a:outerShdw>
          </a:effectLst>
        </p:spPr>
      </p:pic>
      <p:pic>
        <p:nvPicPr>
          <p:cNvPr id="537" name="Google Shape;537;p52"/>
          <p:cNvPicPr preferRelativeResize="0"/>
          <p:nvPr/>
        </p:nvPicPr>
        <p:blipFill rotWithShape="1">
          <a:blip r:embed="rId5">
            <a:alphaModFix/>
          </a:blip>
          <a:srcRect/>
          <a:stretch/>
        </p:blipFill>
        <p:spPr>
          <a:xfrm>
            <a:off x="10073641" y="2956561"/>
            <a:ext cx="1767840" cy="1330372"/>
          </a:xfrm>
          <a:prstGeom prst="rect">
            <a:avLst/>
          </a:prstGeom>
          <a:noFill/>
          <a:ln>
            <a:noFill/>
          </a:ln>
          <a:effectLst>
            <a:outerShdw blurRad="292100" dist="139700" dir="2700000" algn="tl" rotWithShape="0">
              <a:srgbClr val="333333">
                <a:alpha val="64705"/>
              </a:srgbClr>
            </a:outerShdw>
          </a:effectLst>
        </p:spPr>
      </p:pic>
      <p:pic>
        <p:nvPicPr>
          <p:cNvPr id="538" name="Google Shape;538;p52" descr="Image result for crm"/>
          <p:cNvPicPr preferRelativeResize="0"/>
          <p:nvPr/>
        </p:nvPicPr>
        <p:blipFill rotWithShape="1">
          <a:blip r:embed="rId6">
            <a:alphaModFix/>
          </a:blip>
          <a:srcRect/>
          <a:stretch/>
        </p:blipFill>
        <p:spPr>
          <a:xfrm>
            <a:off x="734656" y="3212263"/>
            <a:ext cx="1140667" cy="1140667"/>
          </a:xfrm>
          <a:prstGeom prst="rect">
            <a:avLst/>
          </a:prstGeom>
          <a:noFill/>
          <a:ln>
            <a:noFill/>
          </a:ln>
        </p:spPr>
      </p:pic>
      <p:pic>
        <p:nvPicPr>
          <p:cNvPr id="539" name="Google Shape;539;p52" descr="Image result for pos"/>
          <p:cNvPicPr preferRelativeResize="0"/>
          <p:nvPr/>
        </p:nvPicPr>
        <p:blipFill rotWithShape="1">
          <a:blip r:embed="rId7">
            <a:alphaModFix/>
          </a:blip>
          <a:srcRect/>
          <a:stretch/>
        </p:blipFill>
        <p:spPr>
          <a:xfrm>
            <a:off x="734655" y="1960716"/>
            <a:ext cx="1140667" cy="1140667"/>
          </a:xfrm>
          <a:prstGeom prst="rect">
            <a:avLst/>
          </a:prstGeom>
          <a:noFill/>
          <a:ln>
            <a:noFill/>
          </a:ln>
        </p:spPr>
      </p:pic>
      <p:pic>
        <p:nvPicPr>
          <p:cNvPr id="540" name="Google Shape;540;p52" descr="Image result for log server"/>
          <p:cNvPicPr preferRelativeResize="0"/>
          <p:nvPr/>
        </p:nvPicPr>
        <p:blipFill rotWithShape="1">
          <a:blip r:embed="rId8">
            <a:alphaModFix/>
          </a:blip>
          <a:srcRect/>
          <a:stretch/>
        </p:blipFill>
        <p:spPr>
          <a:xfrm>
            <a:off x="2731172" y="3388683"/>
            <a:ext cx="1577691" cy="964247"/>
          </a:xfrm>
          <a:prstGeom prst="rect">
            <a:avLst/>
          </a:prstGeom>
          <a:noFill/>
          <a:ln>
            <a:noFill/>
          </a:ln>
        </p:spPr>
      </p:pic>
      <p:pic>
        <p:nvPicPr>
          <p:cNvPr id="541" name="Google Shape;541;p52" descr="Image result for json"/>
          <p:cNvPicPr preferRelativeResize="0"/>
          <p:nvPr/>
        </p:nvPicPr>
        <p:blipFill rotWithShape="1">
          <a:blip r:embed="rId9">
            <a:alphaModFix/>
          </a:blip>
          <a:srcRect/>
          <a:stretch/>
        </p:blipFill>
        <p:spPr>
          <a:xfrm>
            <a:off x="2901768" y="1914219"/>
            <a:ext cx="1218503" cy="1218503"/>
          </a:xfrm>
          <a:prstGeom prst="rect">
            <a:avLst/>
          </a:prstGeom>
          <a:noFill/>
          <a:ln>
            <a:noFill/>
          </a:ln>
        </p:spPr>
      </p:pic>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568D5529-20A5-0542-9CFA-6310EAD60D21}"/>
                  </a:ext>
                </a:extLst>
              </p14:cNvPr>
              <p14:cNvContentPartPr/>
              <p14:nvPr/>
            </p14:nvContentPartPr>
            <p14:xfrm>
              <a:off x="316800" y="191520"/>
              <a:ext cx="10677600" cy="6666480"/>
            </p14:xfrm>
          </p:contentPart>
        </mc:Choice>
        <mc:Fallback>
          <p:pic>
            <p:nvPicPr>
              <p:cNvPr id="2" name="Ink 1">
                <a:extLst>
                  <a:ext uri="{FF2B5EF4-FFF2-40B4-BE49-F238E27FC236}">
                    <a16:creationId xmlns:a16="http://schemas.microsoft.com/office/drawing/2014/main" id="{568D5529-20A5-0542-9CFA-6310EAD60D21}"/>
                  </a:ext>
                </a:extLst>
              </p:cNvPr>
              <p:cNvPicPr/>
              <p:nvPr/>
            </p:nvPicPr>
            <p:blipFill>
              <a:blip r:embed="rId11"/>
              <a:stretch>
                <a:fillRect/>
              </a:stretch>
            </p:blipFill>
            <p:spPr>
              <a:xfrm>
                <a:off x="300600" y="175320"/>
                <a:ext cx="10710000" cy="669888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5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48" name="Google Shape;548;p53"/>
          <p:cNvSpPr txBox="1"/>
          <p:nvPr/>
        </p:nvSpPr>
        <p:spPr>
          <a:xfrm>
            <a:off x="470691" y="526141"/>
            <a:ext cx="75888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dirty="0">
                <a:solidFill>
                  <a:srgbClr val="1E4E79"/>
                </a:solidFill>
                <a:latin typeface="Arial"/>
                <a:ea typeface="Arial"/>
                <a:cs typeface="Arial"/>
                <a:sym typeface="Arial"/>
              </a:rPr>
              <a:t>Types of Data: Alternate view</a:t>
            </a:r>
            <a:endParaRPr sz="4000" b="1" i="0" u="none" strike="noStrike" cap="none" dirty="0">
              <a:solidFill>
                <a:srgbClr val="1E4E79"/>
              </a:solidFill>
              <a:latin typeface="Arial"/>
              <a:ea typeface="Arial"/>
              <a:cs typeface="Arial"/>
              <a:sym typeface="Arial"/>
            </a:endParaRPr>
          </a:p>
        </p:txBody>
      </p:sp>
      <p:sp>
        <p:nvSpPr>
          <p:cNvPr id="549" name="Google Shape;549;p53"/>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Arial"/>
              <a:buNone/>
            </a:pPr>
            <a:r>
              <a:rPr lang="en-IN"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grpSp>
        <p:nvGrpSpPr>
          <p:cNvPr id="550" name="Google Shape;550;p53"/>
          <p:cNvGrpSpPr/>
          <p:nvPr/>
        </p:nvGrpSpPr>
        <p:grpSpPr>
          <a:xfrm>
            <a:off x="2523898" y="4426843"/>
            <a:ext cx="1613226" cy="2228534"/>
            <a:chOff x="982634" y="4426843"/>
            <a:chExt cx="1613226" cy="2228534"/>
          </a:xfrm>
        </p:grpSpPr>
        <p:sp>
          <p:nvSpPr>
            <p:cNvPr id="551" name="Google Shape;551;p53"/>
            <p:cNvSpPr txBox="1"/>
            <p:nvPr/>
          </p:nvSpPr>
          <p:spPr>
            <a:xfrm>
              <a:off x="982634" y="4426843"/>
              <a:ext cx="1613226"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Interval</a:t>
              </a:r>
              <a:endParaRPr sz="2400" b="1" i="0" u="none" strike="noStrike" cap="none">
                <a:solidFill>
                  <a:srgbClr val="11151A"/>
                </a:solidFill>
                <a:latin typeface="Source Sans Pro Black"/>
                <a:ea typeface="Source Sans Pro Black"/>
                <a:cs typeface="Source Sans Pro Black"/>
                <a:sym typeface="Source Sans Pro Black"/>
              </a:endParaRPr>
            </a:p>
          </p:txBody>
        </p:sp>
        <p:pic>
          <p:nvPicPr>
            <p:cNvPr id="552" name="Google Shape;552;p53"/>
            <p:cNvPicPr preferRelativeResize="0"/>
            <p:nvPr/>
          </p:nvPicPr>
          <p:blipFill rotWithShape="1">
            <a:blip r:embed="rId3">
              <a:alphaModFix/>
            </a:blip>
            <a:srcRect/>
            <a:stretch/>
          </p:blipFill>
          <p:spPr>
            <a:xfrm>
              <a:off x="1114974" y="4934566"/>
              <a:ext cx="1445018" cy="1445018"/>
            </a:xfrm>
            <a:prstGeom prst="rect">
              <a:avLst/>
            </a:prstGeom>
            <a:noFill/>
            <a:ln>
              <a:noFill/>
            </a:ln>
          </p:spPr>
        </p:pic>
        <p:sp>
          <p:nvSpPr>
            <p:cNvPr id="553" name="Google Shape;553;p53"/>
            <p:cNvSpPr txBox="1"/>
            <p:nvPr/>
          </p:nvSpPr>
          <p:spPr>
            <a:xfrm>
              <a:off x="982634" y="6286045"/>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Time scale</a:t>
              </a:r>
              <a:endParaRPr sz="1800" b="0" i="0" u="none" strike="noStrike" cap="none">
                <a:solidFill>
                  <a:srgbClr val="11151A"/>
                </a:solidFill>
                <a:latin typeface="Source Sans Pro"/>
                <a:ea typeface="Source Sans Pro"/>
                <a:cs typeface="Source Sans Pro"/>
                <a:sym typeface="Source Sans Pro"/>
              </a:endParaRPr>
            </a:p>
          </p:txBody>
        </p:sp>
      </p:grpSp>
      <p:grpSp>
        <p:nvGrpSpPr>
          <p:cNvPr id="554" name="Google Shape;554;p53"/>
          <p:cNvGrpSpPr/>
          <p:nvPr/>
        </p:nvGrpSpPr>
        <p:grpSpPr>
          <a:xfrm>
            <a:off x="7914786" y="4426843"/>
            <a:ext cx="1613226" cy="2228534"/>
            <a:chOff x="6085688" y="4426843"/>
            <a:chExt cx="1613226" cy="2228534"/>
          </a:xfrm>
        </p:grpSpPr>
        <p:pic>
          <p:nvPicPr>
            <p:cNvPr id="555" name="Google Shape;555;p53"/>
            <p:cNvPicPr preferRelativeResize="0"/>
            <p:nvPr/>
          </p:nvPicPr>
          <p:blipFill rotWithShape="1">
            <a:blip r:embed="rId4">
              <a:alphaModFix/>
            </a:blip>
            <a:srcRect l="12000" r="12000"/>
            <a:stretch/>
          </p:blipFill>
          <p:spPr>
            <a:xfrm rot="10800000">
              <a:off x="6289256" y="5056864"/>
              <a:ext cx="1200422" cy="1200422"/>
            </a:xfrm>
            <a:prstGeom prst="ellipse">
              <a:avLst/>
            </a:prstGeom>
            <a:noFill/>
            <a:ln>
              <a:noFill/>
            </a:ln>
          </p:spPr>
        </p:pic>
        <p:sp>
          <p:nvSpPr>
            <p:cNvPr id="556" name="Google Shape;556;p53"/>
            <p:cNvSpPr txBox="1"/>
            <p:nvPr/>
          </p:nvSpPr>
          <p:spPr>
            <a:xfrm>
              <a:off x="6085688" y="4426843"/>
              <a:ext cx="1613226"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Ratio</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57" name="Google Shape;557;p53"/>
            <p:cNvSpPr txBox="1"/>
            <p:nvPr/>
          </p:nvSpPr>
          <p:spPr>
            <a:xfrm>
              <a:off x="6085688" y="6286045"/>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Weight</a:t>
              </a:r>
              <a:endParaRPr sz="1800" b="0" i="0" u="none" strike="noStrike" cap="none">
                <a:solidFill>
                  <a:srgbClr val="11151A"/>
                </a:solidFill>
                <a:latin typeface="Source Sans Pro"/>
                <a:ea typeface="Source Sans Pro"/>
                <a:cs typeface="Source Sans Pro"/>
                <a:sym typeface="Source Sans Pro"/>
              </a:endParaRPr>
            </a:p>
          </p:txBody>
        </p:sp>
      </p:grpSp>
      <p:grpSp>
        <p:nvGrpSpPr>
          <p:cNvPr id="558" name="Google Shape;558;p53"/>
          <p:cNvGrpSpPr/>
          <p:nvPr/>
        </p:nvGrpSpPr>
        <p:grpSpPr>
          <a:xfrm>
            <a:off x="705041" y="1589553"/>
            <a:ext cx="11025758" cy="2792221"/>
            <a:chOff x="678441" y="1589553"/>
            <a:chExt cx="11025758" cy="2792221"/>
          </a:xfrm>
        </p:grpSpPr>
        <p:pic>
          <p:nvPicPr>
            <p:cNvPr id="559" name="Google Shape;559;p53"/>
            <p:cNvPicPr preferRelativeResize="0"/>
            <p:nvPr/>
          </p:nvPicPr>
          <p:blipFill rotWithShape="1">
            <a:blip r:embed="rId5">
              <a:alphaModFix/>
            </a:blip>
            <a:srcRect l="17969" r="19570" b="13177"/>
            <a:stretch/>
          </p:blipFill>
          <p:spPr>
            <a:xfrm>
              <a:off x="6501656" y="2447468"/>
              <a:ext cx="1197258" cy="1197258"/>
            </a:xfrm>
            <a:prstGeom prst="ellipse">
              <a:avLst/>
            </a:prstGeom>
            <a:noFill/>
            <a:ln>
              <a:noFill/>
            </a:ln>
          </p:spPr>
        </p:pic>
        <p:pic>
          <p:nvPicPr>
            <p:cNvPr id="560" name="Google Shape;560;p53"/>
            <p:cNvPicPr preferRelativeResize="0"/>
            <p:nvPr/>
          </p:nvPicPr>
          <p:blipFill rotWithShape="1">
            <a:blip r:embed="rId6">
              <a:alphaModFix/>
            </a:blip>
            <a:srcRect t="3521" b="3521"/>
            <a:stretch/>
          </p:blipFill>
          <p:spPr>
            <a:xfrm>
              <a:off x="7890095" y="2439681"/>
              <a:ext cx="1212832" cy="1212832"/>
            </a:xfrm>
            <a:prstGeom prst="ellipse">
              <a:avLst/>
            </a:prstGeom>
            <a:noFill/>
            <a:ln>
              <a:noFill/>
            </a:ln>
          </p:spPr>
        </p:pic>
        <p:pic>
          <p:nvPicPr>
            <p:cNvPr id="561" name="Google Shape;561;p53"/>
            <p:cNvPicPr preferRelativeResize="0"/>
            <p:nvPr/>
          </p:nvPicPr>
          <p:blipFill rotWithShape="1">
            <a:blip r:embed="rId7">
              <a:alphaModFix/>
            </a:blip>
            <a:srcRect/>
            <a:stretch/>
          </p:blipFill>
          <p:spPr>
            <a:xfrm>
              <a:off x="9689259" y="2379823"/>
              <a:ext cx="1295420" cy="1258408"/>
            </a:xfrm>
            <a:prstGeom prst="rect">
              <a:avLst/>
            </a:prstGeom>
            <a:noFill/>
            <a:ln>
              <a:noFill/>
            </a:ln>
          </p:spPr>
        </p:pic>
        <p:sp>
          <p:nvSpPr>
            <p:cNvPr id="562" name="Google Shape;562;p53"/>
            <p:cNvSpPr txBox="1"/>
            <p:nvPr/>
          </p:nvSpPr>
          <p:spPr>
            <a:xfrm>
              <a:off x="9962866" y="4012442"/>
              <a:ext cx="1847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63" name="Google Shape;563;p53"/>
            <p:cNvGrpSpPr/>
            <p:nvPr/>
          </p:nvGrpSpPr>
          <p:grpSpPr>
            <a:xfrm>
              <a:off x="971959" y="1589553"/>
              <a:ext cx="5202543" cy="2459855"/>
              <a:chOff x="678441" y="1601550"/>
              <a:chExt cx="5202543" cy="2459855"/>
            </a:xfrm>
          </p:grpSpPr>
          <p:pic>
            <p:nvPicPr>
              <p:cNvPr id="564" name="Google Shape;564;p53"/>
              <p:cNvPicPr preferRelativeResize="0"/>
              <p:nvPr/>
            </p:nvPicPr>
            <p:blipFill rotWithShape="1">
              <a:blip r:embed="rId8">
                <a:alphaModFix/>
              </a:blip>
              <a:srcRect t="9713" b="17578"/>
              <a:stretch/>
            </p:blipFill>
            <p:spPr>
              <a:xfrm>
                <a:off x="678441" y="2446810"/>
                <a:ext cx="1197258" cy="1197258"/>
              </a:xfrm>
              <a:prstGeom prst="ellipse">
                <a:avLst/>
              </a:prstGeom>
              <a:noFill/>
              <a:ln>
                <a:noFill/>
              </a:ln>
            </p:spPr>
          </p:pic>
          <p:pic>
            <p:nvPicPr>
              <p:cNvPr id="565" name="Google Shape;565;p53"/>
              <p:cNvPicPr preferRelativeResize="0"/>
              <p:nvPr/>
            </p:nvPicPr>
            <p:blipFill rotWithShape="1">
              <a:blip r:embed="rId9">
                <a:alphaModFix/>
              </a:blip>
              <a:srcRect l="23106" r="4430"/>
              <a:stretch/>
            </p:blipFill>
            <p:spPr>
              <a:xfrm>
                <a:off x="2070790" y="2446810"/>
                <a:ext cx="1208922" cy="1208922"/>
              </a:xfrm>
              <a:prstGeom prst="ellipse">
                <a:avLst/>
              </a:prstGeom>
              <a:noFill/>
              <a:ln>
                <a:noFill/>
              </a:ln>
            </p:spPr>
          </p:pic>
          <p:sp>
            <p:nvSpPr>
              <p:cNvPr id="566" name="Google Shape;566;p53"/>
              <p:cNvSpPr txBox="1"/>
              <p:nvPr/>
            </p:nvSpPr>
            <p:spPr>
              <a:xfrm>
                <a:off x="678441" y="1601550"/>
                <a:ext cx="52025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Quantitative</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67" name="Google Shape;567;p53"/>
              <p:cNvSpPr txBox="1"/>
              <p:nvPr/>
            </p:nvSpPr>
            <p:spPr>
              <a:xfrm>
                <a:off x="739401" y="1977878"/>
                <a:ext cx="16075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 Discrete</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68" name="Google Shape;568;p53"/>
              <p:cNvSpPr txBox="1"/>
              <p:nvPr/>
            </p:nvSpPr>
            <p:spPr>
              <a:xfrm>
                <a:off x="3611743" y="1977878"/>
                <a:ext cx="180402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b. Continuous</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69" name="Google Shape;569;p53"/>
              <p:cNvSpPr txBox="1"/>
              <p:nvPr/>
            </p:nvSpPr>
            <p:spPr>
              <a:xfrm>
                <a:off x="1142030" y="3692073"/>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Two horses</a:t>
                </a:r>
                <a:endParaRPr sz="1800" b="0" i="0" u="none" strike="noStrike" cap="none">
                  <a:solidFill>
                    <a:srgbClr val="11151A"/>
                  </a:solidFill>
                  <a:latin typeface="Source Sans Pro"/>
                  <a:ea typeface="Source Sans Pro"/>
                  <a:cs typeface="Source Sans Pro"/>
                  <a:sym typeface="Source Sans Pro"/>
                </a:endParaRPr>
              </a:p>
            </p:txBody>
          </p:sp>
          <p:pic>
            <p:nvPicPr>
              <p:cNvPr id="570" name="Google Shape;570;p53"/>
              <p:cNvPicPr preferRelativeResize="0"/>
              <p:nvPr/>
            </p:nvPicPr>
            <p:blipFill rotWithShape="1">
              <a:blip r:embed="rId10">
                <a:alphaModFix/>
              </a:blip>
              <a:srcRect l="53217" t="-442" r="-66" b="443"/>
              <a:stretch/>
            </p:blipFill>
            <p:spPr>
              <a:xfrm>
                <a:off x="3915125" y="2404367"/>
                <a:ext cx="1197258" cy="1197258"/>
              </a:xfrm>
              <a:prstGeom prst="ellipse">
                <a:avLst/>
              </a:prstGeom>
              <a:noFill/>
              <a:ln>
                <a:noFill/>
              </a:ln>
            </p:spPr>
          </p:pic>
          <p:sp>
            <p:nvSpPr>
              <p:cNvPr id="571" name="Google Shape;571;p53"/>
              <p:cNvSpPr txBox="1"/>
              <p:nvPr/>
            </p:nvSpPr>
            <p:spPr>
              <a:xfrm>
                <a:off x="4051395" y="3692073"/>
                <a:ext cx="92471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Height</a:t>
                </a:r>
                <a:endParaRPr sz="1800" b="0" i="0" u="none" strike="noStrike" cap="none">
                  <a:solidFill>
                    <a:srgbClr val="11151A"/>
                  </a:solidFill>
                  <a:latin typeface="Source Sans Pro"/>
                  <a:ea typeface="Source Sans Pro"/>
                  <a:cs typeface="Source Sans Pro"/>
                  <a:sym typeface="Source Sans Pro"/>
                </a:endParaRPr>
              </a:p>
            </p:txBody>
          </p:sp>
        </p:grpSp>
        <p:grpSp>
          <p:nvGrpSpPr>
            <p:cNvPr id="572" name="Google Shape;572;p53"/>
            <p:cNvGrpSpPr/>
            <p:nvPr/>
          </p:nvGrpSpPr>
          <p:grpSpPr>
            <a:xfrm>
              <a:off x="6501656" y="1602208"/>
              <a:ext cx="5202543" cy="2459855"/>
              <a:chOff x="678441" y="1601550"/>
              <a:chExt cx="5202543" cy="2459855"/>
            </a:xfrm>
          </p:grpSpPr>
          <p:sp>
            <p:nvSpPr>
              <p:cNvPr id="573" name="Google Shape;573;p53"/>
              <p:cNvSpPr txBox="1"/>
              <p:nvPr/>
            </p:nvSpPr>
            <p:spPr>
              <a:xfrm>
                <a:off x="678441" y="1601550"/>
                <a:ext cx="52025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Qualitative</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74" name="Google Shape;574;p53"/>
              <p:cNvSpPr txBox="1"/>
              <p:nvPr/>
            </p:nvSpPr>
            <p:spPr>
              <a:xfrm>
                <a:off x="739401" y="1977878"/>
                <a:ext cx="16075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 Nominal</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75" name="Google Shape;575;p53"/>
              <p:cNvSpPr txBox="1"/>
              <p:nvPr/>
            </p:nvSpPr>
            <p:spPr>
              <a:xfrm>
                <a:off x="3852373" y="1977878"/>
                <a:ext cx="139346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b. Ordinal</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76" name="Google Shape;576;p53"/>
              <p:cNvSpPr txBox="1"/>
              <p:nvPr/>
            </p:nvSpPr>
            <p:spPr>
              <a:xfrm>
                <a:off x="870950" y="3692073"/>
                <a:ext cx="71562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Male</a:t>
                </a:r>
                <a:endParaRPr sz="1800" b="0" i="0" u="none" strike="noStrike" cap="none">
                  <a:solidFill>
                    <a:srgbClr val="11151A"/>
                  </a:solidFill>
                  <a:latin typeface="Source Sans Pro"/>
                  <a:ea typeface="Source Sans Pro"/>
                  <a:cs typeface="Source Sans Pro"/>
                  <a:sym typeface="Source Sans Pro"/>
                </a:endParaRPr>
              </a:p>
            </p:txBody>
          </p:sp>
          <p:sp>
            <p:nvSpPr>
              <p:cNvPr id="577" name="Google Shape;577;p53"/>
              <p:cNvSpPr txBox="1"/>
              <p:nvPr/>
            </p:nvSpPr>
            <p:spPr>
              <a:xfrm>
                <a:off x="3567868" y="3692073"/>
                <a:ext cx="1891772"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Customer Service</a:t>
                </a:r>
                <a:endParaRPr sz="1800" b="0" i="0" u="none" strike="noStrike" cap="none">
                  <a:solidFill>
                    <a:srgbClr val="11151A"/>
                  </a:solidFill>
                  <a:latin typeface="Source Sans Pro"/>
                  <a:ea typeface="Source Sans Pro"/>
                  <a:cs typeface="Source Sans Pro"/>
                  <a:sym typeface="Source Sans Pro"/>
                </a:endParaRPr>
              </a:p>
            </p:txBody>
          </p:sp>
          <p:sp>
            <p:nvSpPr>
              <p:cNvPr id="578" name="Google Shape;578;p53"/>
              <p:cNvSpPr txBox="1"/>
              <p:nvPr/>
            </p:nvSpPr>
            <p:spPr>
              <a:xfrm>
                <a:off x="2209738" y="3692073"/>
                <a:ext cx="927116"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Female</a:t>
                </a:r>
                <a:endParaRPr sz="1800" b="0" i="0" u="none" strike="noStrike" cap="none">
                  <a:solidFill>
                    <a:srgbClr val="11151A"/>
                  </a:solidFill>
                  <a:latin typeface="Source Sans Pro"/>
                  <a:ea typeface="Source Sans Pro"/>
                  <a:cs typeface="Source Sans Pro"/>
                  <a:sym typeface="Source Sans Pro"/>
                </a:endParaRPr>
              </a:p>
            </p:txBody>
          </p:sp>
        </p:grpSp>
        <p:sp>
          <p:nvSpPr>
            <p:cNvPr id="579" name="Google Shape;579;p53"/>
            <p:cNvSpPr/>
            <p:nvPr/>
          </p:nvSpPr>
          <p:spPr>
            <a:xfrm>
              <a:off x="678441" y="1589553"/>
              <a:ext cx="5188069" cy="2616687"/>
            </a:xfrm>
            <a:prstGeom prst="rect">
              <a:avLst/>
            </a:prstGeom>
            <a:noFill/>
            <a:ln w="1270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0" name="Google Shape;580;p53"/>
            <p:cNvSpPr/>
            <p:nvPr/>
          </p:nvSpPr>
          <p:spPr>
            <a:xfrm>
              <a:off x="6240292" y="1589553"/>
              <a:ext cx="5188069" cy="2616687"/>
            </a:xfrm>
            <a:prstGeom prst="rect">
              <a:avLst/>
            </a:prstGeom>
            <a:noFill/>
            <a:ln w="1270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6" name="Google Shape;586;p54"/>
          <p:cNvSpPr txBox="1"/>
          <p:nvPr/>
        </p:nvSpPr>
        <p:spPr>
          <a:xfrm>
            <a:off x="2610036" y="2605178"/>
            <a:ext cx="6109365"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What is Data Science?</a:t>
            </a:r>
            <a:endParaRPr sz="4400" b="1" i="0" u="none" strike="noStrike" cap="none">
              <a:solidFill>
                <a:srgbClr val="1E4E79"/>
              </a:solidFill>
              <a:latin typeface="Raleway"/>
              <a:ea typeface="Raleway"/>
              <a:cs typeface="Raleway"/>
              <a:sym typeface="Raleway"/>
            </a:endParaRPr>
          </a:p>
        </p:txBody>
      </p:sp>
      <p:sp>
        <p:nvSpPr>
          <p:cNvPr id="587" name="Google Shape;587;p54"/>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p5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95" name="Google Shape;595;p55"/>
          <p:cNvSpPr txBox="1"/>
          <p:nvPr/>
        </p:nvSpPr>
        <p:spPr>
          <a:xfrm>
            <a:off x="470691" y="598716"/>
            <a:ext cx="4390689"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What is Data Science?</a:t>
            </a:r>
            <a:endParaRPr sz="3600" b="1" i="0" u="none" strike="noStrike" cap="none">
              <a:solidFill>
                <a:srgbClr val="1E4E79"/>
              </a:solidFill>
              <a:latin typeface="Arial"/>
              <a:ea typeface="Arial"/>
              <a:cs typeface="Arial"/>
              <a:sym typeface="Arial"/>
            </a:endParaRPr>
          </a:p>
        </p:txBody>
      </p:sp>
      <p:pic>
        <p:nvPicPr>
          <p:cNvPr id="596" name="Google Shape;596;p55" descr="https://cdn-images-1.medium.com/max/800/1*WvOnZ27TdPUbJfa9q21QJw.png"/>
          <p:cNvPicPr preferRelativeResize="0"/>
          <p:nvPr/>
        </p:nvPicPr>
        <p:blipFill rotWithShape="1">
          <a:blip r:embed="rId3">
            <a:alphaModFix/>
          </a:blip>
          <a:srcRect/>
          <a:stretch/>
        </p:blipFill>
        <p:spPr>
          <a:xfrm>
            <a:off x="2816888" y="1293963"/>
            <a:ext cx="6504533" cy="523615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F23E074-772E-1942-8197-417501D2473B}"/>
                  </a:ext>
                </a:extLst>
              </p14:cNvPr>
              <p14:cNvContentPartPr/>
              <p14:nvPr/>
            </p14:nvContentPartPr>
            <p14:xfrm>
              <a:off x="1932480" y="192960"/>
              <a:ext cx="8321400" cy="5500080"/>
            </p14:xfrm>
          </p:contentPart>
        </mc:Choice>
        <mc:Fallback>
          <p:pic>
            <p:nvPicPr>
              <p:cNvPr id="2" name="Ink 1">
                <a:extLst>
                  <a:ext uri="{FF2B5EF4-FFF2-40B4-BE49-F238E27FC236}">
                    <a16:creationId xmlns:a16="http://schemas.microsoft.com/office/drawing/2014/main" id="{0F23E074-772E-1942-8197-417501D2473B}"/>
                  </a:ext>
                </a:extLst>
              </p:cNvPr>
              <p:cNvPicPr/>
              <p:nvPr/>
            </p:nvPicPr>
            <p:blipFill>
              <a:blip r:embed="rId5"/>
              <a:stretch>
                <a:fillRect/>
              </a:stretch>
            </p:blipFill>
            <p:spPr>
              <a:xfrm>
                <a:off x="1916280" y="176760"/>
                <a:ext cx="8353800" cy="553248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2" name="Google Shape;602;p5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603" name="Google Shape;603;p56"/>
          <p:cNvSpPr txBox="1"/>
          <p:nvPr/>
        </p:nvSpPr>
        <p:spPr>
          <a:xfrm>
            <a:off x="470691" y="598716"/>
            <a:ext cx="4390689"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What is Data Science?</a:t>
            </a:r>
            <a:endParaRPr sz="3600" b="1" i="0" u="none" strike="noStrike" cap="none">
              <a:solidFill>
                <a:srgbClr val="1E4E79"/>
              </a:solidFill>
              <a:latin typeface="Arial"/>
              <a:ea typeface="Arial"/>
              <a:cs typeface="Arial"/>
              <a:sym typeface="Arial"/>
            </a:endParaRPr>
          </a:p>
        </p:txBody>
      </p:sp>
      <p:sp>
        <p:nvSpPr>
          <p:cNvPr id="604" name="Google Shape;604;p56"/>
          <p:cNvSpPr txBox="1"/>
          <p:nvPr/>
        </p:nvSpPr>
        <p:spPr>
          <a:xfrm>
            <a:off x="730536" y="1735321"/>
            <a:ext cx="2288435"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Analytics/BI</a:t>
            </a:r>
            <a:endParaRPr sz="2800" b="1" i="0" u="none" strike="noStrike" cap="none">
              <a:solidFill>
                <a:srgbClr val="000000"/>
              </a:solidFill>
              <a:latin typeface="Source Sans Pro Black"/>
              <a:ea typeface="Source Sans Pro Black"/>
              <a:cs typeface="Source Sans Pro Black"/>
              <a:sym typeface="Source Sans Pro Black"/>
            </a:endParaRPr>
          </a:p>
        </p:txBody>
      </p:sp>
      <p:sp>
        <p:nvSpPr>
          <p:cNvPr id="605" name="Google Shape;605;p56"/>
          <p:cNvSpPr txBox="1"/>
          <p:nvPr/>
        </p:nvSpPr>
        <p:spPr>
          <a:xfrm>
            <a:off x="4512776" y="1718646"/>
            <a:ext cx="3192496"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Data Science(EDA)</a:t>
            </a:r>
            <a:endParaRPr sz="2800" b="1" i="0" u="none" strike="noStrike" cap="none">
              <a:solidFill>
                <a:srgbClr val="000000"/>
              </a:solidFill>
              <a:latin typeface="Source Sans Pro Black"/>
              <a:ea typeface="Source Sans Pro Black"/>
              <a:cs typeface="Source Sans Pro Black"/>
              <a:sym typeface="Source Sans Pro Black"/>
            </a:endParaRPr>
          </a:p>
        </p:txBody>
      </p:sp>
      <p:sp>
        <p:nvSpPr>
          <p:cNvPr id="606" name="Google Shape;606;p56"/>
          <p:cNvSpPr txBox="1"/>
          <p:nvPr/>
        </p:nvSpPr>
        <p:spPr>
          <a:xfrm>
            <a:off x="8251372" y="1718646"/>
            <a:ext cx="356869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Machine Learning</a:t>
            </a:r>
            <a:endParaRPr/>
          </a:p>
        </p:txBody>
      </p:sp>
      <p:pic>
        <p:nvPicPr>
          <p:cNvPr id="607" name="Google Shape;607;p56"/>
          <p:cNvPicPr preferRelativeResize="0"/>
          <p:nvPr/>
        </p:nvPicPr>
        <p:blipFill rotWithShape="1">
          <a:blip r:embed="rId3">
            <a:alphaModFix/>
          </a:blip>
          <a:srcRect/>
          <a:stretch/>
        </p:blipFill>
        <p:spPr>
          <a:xfrm>
            <a:off x="443477" y="2258240"/>
            <a:ext cx="2822266" cy="2741630"/>
          </a:xfrm>
          <a:prstGeom prst="rect">
            <a:avLst/>
          </a:prstGeom>
          <a:noFill/>
          <a:ln>
            <a:noFill/>
          </a:ln>
        </p:spPr>
      </p:pic>
      <p:pic>
        <p:nvPicPr>
          <p:cNvPr id="608" name="Google Shape;608;p56"/>
          <p:cNvPicPr preferRelativeResize="0"/>
          <p:nvPr/>
        </p:nvPicPr>
        <p:blipFill rotWithShape="1">
          <a:blip r:embed="rId4">
            <a:alphaModFix/>
          </a:blip>
          <a:srcRect/>
          <a:stretch/>
        </p:blipFill>
        <p:spPr>
          <a:xfrm>
            <a:off x="8642957" y="2258240"/>
            <a:ext cx="2822266" cy="2741630"/>
          </a:xfrm>
          <a:prstGeom prst="rect">
            <a:avLst/>
          </a:prstGeom>
          <a:noFill/>
          <a:ln>
            <a:noFill/>
          </a:ln>
        </p:spPr>
      </p:pic>
      <p:pic>
        <p:nvPicPr>
          <p:cNvPr id="609" name="Google Shape;609;p56"/>
          <p:cNvPicPr preferRelativeResize="0"/>
          <p:nvPr/>
        </p:nvPicPr>
        <p:blipFill rotWithShape="1">
          <a:blip r:embed="rId5">
            <a:alphaModFix/>
          </a:blip>
          <a:srcRect/>
          <a:stretch/>
        </p:blipFill>
        <p:spPr>
          <a:xfrm>
            <a:off x="4543217" y="2258240"/>
            <a:ext cx="2822266" cy="2741630"/>
          </a:xfrm>
          <a:prstGeom prst="rect">
            <a:avLst/>
          </a:prstGeom>
          <a:noFill/>
          <a:ln>
            <a:noFill/>
          </a:ln>
        </p:spPr>
      </p:pic>
      <p:sp>
        <p:nvSpPr>
          <p:cNvPr id="610" name="Google Shape;610;p56"/>
          <p:cNvSpPr txBox="1"/>
          <p:nvPr/>
        </p:nvSpPr>
        <p:spPr>
          <a:xfrm>
            <a:off x="471487" y="5198489"/>
            <a:ext cx="2766245"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WHAT</a:t>
            </a:r>
            <a:r>
              <a:rPr lang="en-IN" sz="2000" b="0" i="0" u="none" strike="noStrike" cap="none">
                <a:solidFill>
                  <a:srgbClr val="000000"/>
                </a:solidFill>
                <a:latin typeface="Source Sans Pro Black"/>
                <a:ea typeface="Source Sans Pro Black"/>
                <a:cs typeface="Source Sans Pro Black"/>
                <a:sym typeface="Source Sans Pro Black"/>
              </a:rPr>
              <a:t> has happened</a:t>
            </a:r>
            <a:endParaRPr sz="2000" b="0" i="0" u="none" strike="noStrike" cap="none">
              <a:solidFill>
                <a:srgbClr val="000000"/>
              </a:solidFill>
              <a:latin typeface="Source Sans Pro Black"/>
              <a:ea typeface="Source Sans Pro Black"/>
              <a:cs typeface="Source Sans Pro Black"/>
              <a:sym typeface="Source Sans Pro Black"/>
            </a:endParaRPr>
          </a:p>
        </p:txBody>
      </p:sp>
      <p:sp>
        <p:nvSpPr>
          <p:cNvPr id="611" name="Google Shape;611;p56"/>
          <p:cNvSpPr txBox="1"/>
          <p:nvPr/>
        </p:nvSpPr>
        <p:spPr>
          <a:xfrm>
            <a:off x="4599238" y="5198489"/>
            <a:ext cx="2766245"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WHY</a:t>
            </a:r>
            <a:r>
              <a:rPr lang="en-IN" sz="2000" b="0" i="0" u="none" strike="noStrike" cap="none">
                <a:solidFill>
                  <a:srgbClr val="000000"/>
                </a:solidFill>
                <a:latin typeface="Source Sans Pro Black"/>
                <a:ea typeface="Source Sans Pro Black"/>
                <a:cs typeface="Source Sans Pro Black"/>
                <a:sym typeface="Source Sans Pro Black"/>
              </a:rPr>
              <a:t> it happened</a:t>
            </a:r>
            <a:endParaRPr/>
          </a:p>
        </p:txBody>
      </p:sp>
      <p:sp>
        <p:nvSpPr>
          <p:cNvPr id="612" name="Google Shape;612;p56"/>
          <p:cNvSpPr txBox="1"/>
          <p:nvPr/>
        </p:nvSpPr>
        <p:spPr>
          <a:xfrm>
            <a:off x="7813924" y="5198489"/>
            <a:ext cx="424744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HOW</a:t>
            </a:r>
            <a:r>
              <a:rPr lang="en-IN" sz="2000" b="0" i="0" u="none" strike="noStrike" cap="none">
                <a:solidFill>
                  <a:srgbClr val="000000"/>
                </a:solidFill>
                <a:latin typeface="Source Sans Pro Black"/>
                <a:ea typeface="Source Sans Pro Black"/>
                <a:cs typeface="Source Sans Pro Black"/>
                <a:sym typeface="Source Sans Pro Black"/>
              </a:rPr>
              <a:t> we can predict &amp; automate decision making systems</a:t>
            </a:r>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5EEDF61D-7729-9349-9DA1-5B8057CCA4D8}"/>
                  </a:ext>
                </a:extLst>
              </p14:cNvPr>
              <p14:cNvContentPartPr/>
              <p14:nvPr/>
            </p14:nvContentPartPr>
            <p14:xfrm>
              <a:off x="974880" y="458640"/>
              <a:ext cx="10270800" cy="5765040"/>
            </p14:xfrm>
          </p:contentPart>
        </mc:Choice>
        <mc:Fallback>
          <p:pic>
            <p:nvPicPr>
              <p:cNvPr id="2" name="Ink 1">
                <a:extLst>
                  <a:ext uri="{FF2B5EF4-FFF2-40B4-BE49-F238E27FC236}">
                    <a16:creationId xmlns:a16="http://schemas.microsoft.com/office/drawing/2014/main" id="{5EEDF61D-7729-9349-9DA1-5B8057CCA4D8}"/>
                  </a:ext>
                </a:extLst>
              </p:cNvPr>
              <p:cNvPicPr/>
              <p:nvPr/>
            </p:nvPicPr>
            <p:blipFill>
              <a:blip r:embed="rId7"/>
              <a:stretch>
                <a:fillRect/>
              </a:stretch>
            </p:blipFill>
            <p:spPr>
              <a:xfrm>
                <a:off x="958680" y="442440"/>
                <a:ext cx="10303200" cy="579744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5E1C14-04B9-6B44-B81D-11F61A5EB98F}"/>
              </a:ext>
            </a:extLst>
          </p:cNvPr>
          <p:cNvSpPr txBox="1"/>
          <p:nvPr/>
        </p:nvSpPr>
        <p:spPr>
          <a:xfrm>
            <a:off x="3200400" y="1473577"/>
            <a:ext cx="6538332" cy="353943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About Me:</a:t>
            </a:r>
          </a:p>
          <a:p>
            <a:endParaRPr lang="en-US" dirty="0"/>
          </a:p>
          <a:p>
            <a:r>
              <a:rPr lang="en-US" dirty="0"/>
              <a:t>Lavi Nigam </a:t>
            </a:r>
          </a:p>
          <a:p>
            <a:endParaRPr lang="en-US" dirty="0"/>
          </a:p>
          <a:p>
            <a:r>
              <a:rPr lang="en-US" dirty="0"/>
              <a:t>Data Scientist @ Gartner</a:t>
            </a:r>
          </a:p>
          <a:p>
            <a:r>
              <a:rPr lang="en-US" dirty="0"/>
              <a:t>Part-time Corporate Trainer </a:t>
            </a:r>
          </a:p>
          <a:p>
            <a:r>
              <a:rPr lang="en-US" dirty="0"/>
              <a:t>40 Under 40 Data Scientist India 2021 </a:t>
            </a:r>
          </a:p>
          <a:p>
            <a:r>
              <a:rPr lang="en-US" dirty="0"/>
              <a:t>8+ Years in ML, DL &amp; AI</a:t>
            </a:r>
          </a:p>
          <a:p>
            <a:r>
              <a:rPr lang="en-US" dirty="0"/>
              <a:t>Worked – Nokia, Boeing, HCL Research, Edelweiss</a:t>
            </a:r>
          </a:p>
          <a:p>
            <a:r>
              <a:rPr lang="en-US" dirty="0"/>
              <a:t>Trained -  American Express, Intel, Tata Telecom, Juniper</a:t>
            </a:r>
          </a:p>
          <a:p>
            <a:r>
              <a:rPr lang="en-US" dirty="0"/>
              <a:t>Senior Faculty @ INSAID – Trained 4k+ Professional</a:t>
            </a:r>
          </a:p>
          <a:p>
            <a:endParaRPr lang="en-US" dirty="0"/>
          </a:p>
          <a:p>
            <a:r>
              <a:rPr lang="en-US" dirty="0"/>
              <a:t>LinkedIn - /</a:t>
            </a:r>
            <a:r>
              <a:rPr lang="en-US" dirty="0" err="1"/>
              <a:t>lavinigam</a:t>
            </a:r>
            <a:r>
              <a:rPr lang="en-US" dirty="0"/>
              <a:t>. </a:t>
            </a:r>
          </a:p>
          <a:p>
            <a:r>
              <a:rPr lang="en-US" dirty="0"/>
              <a:t>Email: </a:t>
            </a:r>
            <a:r>
              <a:rPr lang="en-US" dirty="0">
                <a:hlinkClick r:id="rId2"/>
              </a:rPr>
              <a:t>lavinigam9@gmail.com</a:t>
            </a:r>
            <a:endParaRPr lang="en-US" dirty="0"/>
          </a:p>
          <a:p>
            <a:r>
              <a:rPr lang="en-US" dirty="0"/>
              <a:t>Class </a:t>
            </a:r>
            <a:r>
              <a:rPr lang="en-US" dirty="0" err="1"/>
              <a:t>Github</a:t>
            </a:r>
            <a:r>
              <a:rPr lang="en-US" dirty="0"/>
              <a:t>: </a:t>
            </a:r>
            <a:r>
              <a:rPr lang="en-US" dirty="0">
                <a:hlinkClick r:id="rId3"/>
              </a:rPr>
              <a:t>https://github.com/equester/Cisco/tree/main/Batch1</a:t>
            </a:r>
            <a:r>
              <a:rPr lang="en-US" dirty="0"/>
              <a:t> </a:t>
            </a:r>
          </a:p>
          <a:p>
            <a:r>
              <a:rPr lang="en-US" dirty="0"/>
              <a:t>Lab: </a:t>
            </a:r>
            <a:r>
              <a:rPr lang="en-US" dirty="0">
                <a:hlinkClick r:id="rId4"/>
              </a:rPr>
              <a:t>https://cloud.cdp.rpsconsulting.in/console/</a:t>
            </a:r>
            <a:r>
              <a:rPr lang="en-US" dirty="0"/>
              <a:t> </a:t>
            </a:r>
          </a:p>
        </p:txBody>
      </p:sp>
    </p:spTree>
    <p:extLst>
      <p:ext uri="{BB962C8B-B14F-4D97-AF65-F5344CB8AC3E}">
        <p14:creationId xmlns:p14="http://schemas.microsoft.com/office/powerpoint/2010/main" val="1231907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8" name="Google Shape;618;p57"/>
          <p:cNvSpPr txBox="1"/>
          <p:nvPr/>
        </p:nvSpPr>
        <p:spPr>
          <a:xfrm>
            <a:off x="2610036" y="2605178"/>
            <a:ext cx="6885218"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Who are Data Scientists?</a:t>
            </a:r>
            <a:endParaRPr sz="4400" b="1" i="0" u="none" strike="noStrike" cap="none">
              <a:solidFill>
                <a:srgbClr val="1E4E79"/>
              </a:solidFill>
              <a:latin typeface="Raleway"/>
              <a:ea typeface="Raleway"/>
              <a:cs typeface="Raleway"/>
              <a:sym typeface="Raleway"/>
            </a:endParaRPr>
          </a:p>
        </p:txBody>
      </p:sp>
      <p:sp>
        <p:nvSpPr>
          <p:cNvPr id="619" name="Google Shape;619;p5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8"/>
          <p:cNvSpPr txBox="1">
            <a:spLocks noGrp="1"/>
          </p:cNvSpPr>
          <p:nvPr>
            <p:ph type="title"/>
          </p:nvPr>
        </p:nvSpPr>
        <p:spPr>
          <a:xfrm>
            <a:off x="446313" y="132896"/>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Who is a Data Scientist?</a:t>
            </a:r>
            <a:endParaRPr sz="4000" b="1">
              <a:solidFill>
                <a:srgbClr val="1E4E79"/>
              </a:solidFill>
              <a:latin typeface="Arial"/>
              <a:ea typeface="Arial"/>
              <a:cs typeface="Arial"/>
              <a:sym typeface="Arial"/>
            </a:endParaRPr>
          </a:p>
        </p:txBody>
      </p:sp>
      <p:sp>
        <p:nvSpPr>
          <p:cNvPr id="625" name="Google Shape;625;p58"/>
          <p:cNvSpPr/>
          <p:nvPr/>
        </p:nvSpPr>
        <p:spPr>
          <a:xfrm>
            <a:off x="0" y="6581001"/>
            <a:ext cx="5471101"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050" b="0" i="0" u="none" strike="noStrike" cap="none">
                <a:solidFill>
                  <a:schemeClr val="lt1"/>
                </a:solidFill>
                <a:latin typeface="Arial"/>
                <a:ea typeface="Arial"/>
                <a:cs typeface="Arial"/>
                <a:sym typeface="Arial"/>
              </a:rPr>
              <a:t>Source: http://wwwis.win.tue.nl/~wvdaalst/data_science/cartoons_New_Breed.jpg</a:t>
            </a:r>
            <a:endParaRPr sz="1050" b="0" i="0" u="none" strike="noStrike" cap="none">
              <a:solidFill>
                <a:schemeClr val="lt1"/>
              </a:solidFill>
              <a:latin typeface="Arial"/>
              <a:ea typeface="Arial"/>
              <a:cs typeface="Arial"/>
              <a:sym typeface="Arial"/>
            </a:endParaRPr>
          </a:p>
        </p:txBody>
      </p:sp>
      <p:sp>
        <p:nvSpPr>
          <p:cNvPr id="627" name="Google Shape;627;p58"/>
          <p:cNvSpPr/>
          <p:nvPr/>
        </p:nvSpPr>
        <p:spPr>
          <a:xfrm>
            <a:off x="557499" y="1077083"/>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pic>
        <p:nvPicPr>
          <p:cNvPr id="628" name="Google Shape;628;p58"/>
          <p:cNvPicPr preferRelativeResize="0"/>
          <p:nvPr/>
        </p:nvPicPr>
        <p:blipFill rotWithShape="1">
          <a:blip r:embed="rId3">
            <a:alphaModFix/>
          </a:blip>
          <a:srcRect/>
          <a:stretch/>
        </p:blipFill>
        <p:spPr>
          <a:xfrm>
            <a:off x="557498" y="1649411"/>
            <a:ext cx="4232865" cy="2629146"/>
          </a:xfrm>
          <a:prstGeom prst="rect">
            <a:avLst/>
          </a:prstGeom>
          <a:noFill/>
          <a:ln>
            <a:noFill/>
          </a:ln>
        </p:spPr>
      </p:pic>
      <p:pic>
        <p:nvPicPr>
          <p:cNvPr id="630" name="Google Shape;630;p58" descr="Image result for who is a data scientist"/>
          <p:cNvPicPr preferRelativeResize="0"/>
          <p:nvPr/>
        </p:nvPicPr>
        <p:blipFill rotWithShape="1">
          <a:blip r:embed="rId4">
            <a:alphaModFix/>
          </a:blip>
          <a:srcRect/>
          <a:stretch/>
        </p:blipFill>
        <p:spPr>
          <a:xfrm>
            <a:off x="5012645" y="1458459"/>
            <a:ext cx="6562725" cy="5172075"/>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34C2005F-AF00-7A4D-A9E8-B5D889E61E2F}"/>
                  </a:ext>
                </a:extLst>
              </p14:cNvPr>
              <p14:cNvContentPartPr/>
              <p14:nvPr/>
            </p14:nvContentPartPr>
            <p14:xfrm>
              <a:off x="842760" y="1447200"/>
              <a:ext cx="10486800" cy="5126400"/>
            </p14:xfrm>
          </p:contentPart>
        </mc:Choice>
        <mc:Fallback>
          <p:pic>
            <p:nvPicPr>
              <p:cNvPr id="2" name="Ink 1">
                <a:extLst>
                  <a:ext uri="{FF2B5EF4-FFF2-40B4-BE49-F238E27FC236}">
                    <a16:creationId xmlns:a16="http://schemas.microsoft.com/office/drawing/2014/main" id="{34C2005F-AF00-7A4D-A9E8-B5D889E61E2F}"/>
                  </a:ext>
                </a:extLst>
              </p:cNvPr>
              <p:cNvPicPr/>
              <p:nvPr/>
            </p:nvPicPr>
            <p:blipFill>
              <a:blip r:embed="rId6"/>
              <a:stretch>
                <a:fillRect/>
              </a:stretch>
            </p:blipFill>
            <p:spPr>
              <a:xfrm>
                <a:off x="826560" y="1431000"/>
                <a:ext cx="10519200" cy="515880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9"/>
          <p:cNvSpPr txBox="1">
            <a:spLocks noGrp="1"/>
          </p:cNvSpPr>
          <p:nvPr>
            <p:ph type="title"/>
          </p:nvPr>
        </p:nvSpPr>
        <p:spPr>
          <a:xfrm>
            <a:off x="533400" y="45811"/>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Data Science: Hype or Reality?</a:t>
            </a:r>
            <a:endParaRPr sz="4000" b="1">
              <a:solidFill>
                <a:srgbClr val="1E4E79"/>
              </a:solidFill>
              <a:latin typeface="Arial"/>
              <a:ea typeface="Arial"/>
              <a:cs typeface="Arial"/>
              <a:sym typeface="Arial"/>
            </a:endParaRPr>
          </a:p>
        </p:txBody>
      </p:sp>
      <p:sp>
        <p:nvSpPr>
          <p:cNvPr id="638" name="Google Shape;638;p59"/>
          <p:cNvSpPr/>
          <p:nvPr/>
        </p:nvSpPr>
        <p:spPr>
          <a:xfrm>
            <a:off x="557499" y="10335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pic>
        <p:nvPicPr>
          <p:cNvPr id="2050" name="Picture 2" descr="ACTICO listed as a Sample Vendor in 3 Gartner Hype Cycle reports">
            <a:extLst>
              <a:ext uri="{FF2B5EF4-FFF2-40B4-BE49-F238E27FC236}">
                <a16:creationId xmlns:a16="http://schemas.microsoft.com/office/drawing/2014/main" id="{27073D4F-87CB-044F-BABD-CDF913C59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535" y="1184929"/>
            <a:ext cx="6948930" cy="53691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C711993-706A-1949-94EE-B94DA95EB92B}"/>
                  </a:ext>
                </a:extLst>
              </p14:cNvPr>
              <p14:cNvContentPartPr/>
              <p14:nvPr/>
            </p14:nvContentPartPr>
            <p14:xfrm>
              <a:off x="375840" y="1092600"/>
              <a:ext cx="10334520" cy="5459760"/>
            </p14:xfrm>
          </p:contentPart>
        </mc:Choice>
        <mc:Fallback>
          <p:pic>
            <p:nvPicPr>
              <p:cNvPr id="2" name="Ink 1">
                <a:extLst>
                  <a:ext uri="{FF2B5EF4-FFF2-40B4-BE49-F238E27FC236}">
                    <a16:creationId xmlns:a16="http://schemas.microsoft.com/office/drawing/2014/main" id="{8C711993-706A-1949-94EE-B94DA95EB92B}"/>
                  </a:ext>
                </a:extLst>
              </p:cNvPr>
              <p:cNvPicPr/>
              <p:nvPr/>
            </p:nvPicPr>
            <p:blipFill>
              <a:blip r:embed="rId5"/>
              <a:stretch>
                <a:fillRect/>
              </a:stretch>
            </p:blipFill>
            <p:spPr>
              <a:xfrm>
                <a:off x="359640" y="1076400"/>
                <a:ext cx="10366920" cy="549216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60"/>
          <p:cNvSpPr txBox="1"/>
          <p:nvPr/>
        </p:nvSpPr>
        <p:spPr>
          <a:xfrm>
            <a:off x="2610036" y="2605178"/>
            <a:ext cx="7790915"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What do Data Scientists do?</a:t>
            </a:r>
            <a:endParaRPr sz="4400" b="1" i="0" u="none" strike="noStrike" cap="none">
              <a:solidFill>
                <a:srgbClr val="1E4E79"/>
              </a:solidFill>
              <a:latin typeface="Raleway"/>
              <a:ea typeface="Raleway"/>
              <a:cs typeface="Raleway"/>
              <a:sym typeface="Raleway"/>
            </a:endParaRPr>
          </a:p>
        </p:txBody>
      </p:sp>
      <p:sp>
        <p:nvSpPr>
          <p:cNvPr id="647" name="Google Shape;647;p60"/>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8" name="Google Shape;658;p61"/>
          <p:cNvGrpSpPr/>
          <p:nvPr/>
        </p:nvGrpSpPr>
        <p:grpSpPr>
          <a:xfrm>
            <a:off x="0" y="5607439"/>
            <a:ext cx="64770" cy="1257300"/>
            <a:chOff x="1181105" y="4608196"/>
            <a:chExt cx="64770" cy="1257300"/>
          </a:xfrm>
        </p:grpSpPr>
        <p:sp>
          <p:nvSpPr>
            <p:cNvPr id="659" name="Google Shape;659;p6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0" name="Google Shape;660;p6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1" name="Google Shape;661;p6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2" name="Google Shape;662;p6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663" name="Google Shape;663;p61"/>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IN" sz="2800" b="0" i="0" u="none" strike="noStrike" cap="none">
                <a:solidFill>
                  <a:schemeClr val="dk2"/>
                </a:solidFill>
                <a:latin typeface="Arial"/>
                <a:ea typeface="Arial"/>
                <a:cs typeface="Arial"/>
                <a:sym typeface="Arial"/>
              </a:rPr>
              <a:t>Let’s understand how food delivery apps use data science</a:t>
            </a:r>
            <a:endParaRPr sz="2800" b="0" i="0" u="none" strike="noStrike" cap="none">
              <a:solidFill>
                <a:schemeClr val="dk2"/>
              </a:solidFill>
              <a:latin typeface="Arial"/>
              <a:ea typeface="Arial"/>
              <a:cs typeface="Arial"/>
              <a:sym typeface="Arial"/>
            </a:endParaRPr>
          </a:p>
        </p:txBody>
      </p:sp>
      <p:pic>
        <p:nvPicPr>
          <p:cNvPr id="664" name="Google Shape;664;p61" descr="Image result for swiggy"/>
          <p:cNvPicPr preferRelativeResize="0"/>
          <p:nvPr/>
        </p:nvPicPr>
        <p:blipFill rotWithShape="1">
          <a:blip r:embed="rId3">
            <a:alphaModFix/>
          </a:blip>
          <a:srcRect/>
          <a:stretch/>
        </p:blipFill>
        <p:spPr>
          <a:xfrm>
            <a:off x="10270767" y="1781325"/>
            <a:ext cx="1921233" cy="1921233"/>
          </a:xfrm>
          <a:prstGeom prst="rect">
            <a:avLst/>
          </a:prstGeom>
          <a:noFill/>
          <a:ln>
            <a:noFill/>
          </a:ln>
        </p:spPr>
      </p:pic>
      <p:grpSp>
        <p:nvGrpSpPr>
          <p:cNvPr id="665" name="Google Shape;665;p61"/>
          <p:cNvGrpSpPr/>
          <p:nvPr/>
        </p:nvGrpSpPr>
        <p:grpSpPr>
          <a:xfrm>
            <a:off x="1596176" y="1405613"/>
            <a:ext cx="8403476" cy="5601368"/>
            <a:chOff x="720837" y="110"/>
            <a:chExt cx="8403476" cy="5601368"/>
          </a:xfrm>
        </p:grpSpPr>
        <p:sp>
          <p:nvSpPr>
            <p:cNvPr id="666" name="Google Shape;666;p61"/>
            <p:cNvSpPr/>
            <p:nvPr/>
          </p:nvSpPr>
          <p:spPr>
            <a:xfrm>
              <a:off x="720837" y="110"/>
              <a:ext cx="2523139" cy="1738442"/>
            </a:xfrm>
            <a:prstGeom prst="roundRect">
              <a:avLst>
                <a:gd name="adj" fmla="val 16667"/>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1"/>
            <p:cNvSpPr/>
            <p:nvPr/>
          </p:nvSpPr>
          <p:spPr>
            <a:xfrm>
              <a:off x="720837"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1"/>
            <p:cNvSpPr txBox="1"/>
            <p:nvPr/>
          </p:nvSpPr>
          <p:spPr>
            <a:xfrm>
              <a:off x="720837"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make prediction of demand</a:t>
              </a:r>
              <a:endParaRPr sz="2000" b="0" i="0" u="none" strike="noStrike" cap="none">
                <a:solidFill>
                  <a:srgbClr val="000000"/>
                </a:solidFill>
                <a:latin typeface="Arial"/>
                <a:ea typeface="Arial"/>
                <a:cs typeface="Arial"/>
                <a:sym typeface="Arial"/>
              </a:endParaRPr>
            </a:p>
          </p:txBody>
        </p:sp>
        <p:sp>
          <p:nvSpPr>
            <p:cNvPr id="669" name="Google Shape;669;p61"/>
            <p:cNvSpPr/>
            <p:nvPr/>
          </p:nvSpPr>
          <p:spPr>
            <a:xfrm>
              <a:off x="3496396" y="110"/>
              <a:ext cx="2523139" cy="1738442"/>
            </a:xfrm>
            <a:prstGeom prst="roundRect">
              <a:avLst>
                <a:gd name="adj" fmla="val 16667"/>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1"/>
            <p:cNvSpPr/>
            <p:nvPr/>
          </p:nvSpPr>
          <p:spPr>
            <a:xfrm>
              <a:off x="3496396"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1"/>
            <p:cNvSpPr txBox="1"/>
            <p:nvPr/>
          </p:nvSpPr>
          <p:spPr>
            <a:xfrm>
              <a:off x="3496396"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Sort customer preferences</a:t>
              </a:r>
              <a:endParaRPr sz="2000" b="0" i="0" u="none" strike="noStrike" cap="none">
                <a:solidFill>
                  <a:srgbClr val="000000"/>
                </a:solidFill>
                <a:latin typeface="Arial"/>
                <a:ea typeface="Arial"/>
                <a:cs typeface="Arial"/>
                <a:sym typeface="Arial"/>
              </a:endParaRPr>
            </a:p>
          </p:txBody>
        </p:sp>
        <p:sp>
          <p:nvSpPr>
            <p:cNvPr id="672" name="Google Shape;672;p61"/>
            <p:cNvSpPr/>
            <p:nvPr/>
          </p:nvSpPr>
          <p:spPr>
            <a:xfrm>
              <a:off x="6232670" y="9984"/>
              <a:ext cx="2891643" cy="1738442"/>
            </a:xfrm>
            <a:prstGeom prst="roundRect">
              <a:avLst>
                <a:gd name="adj" fmla="val 16667"/>
              </a:avLst>
            </a:prstGeom>
            <a:blipFill rotWithShape="1">
              <a:blip r:embed="rId6">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1"/>
            <p:cNvSpPr/>
            <p:nvPr/>
          </p:nvSpPr>
          <p:spPr>
            <a:xfrm>
              <a:off x="6456208"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1"/>
            <p:cNvSpPr txBox="1"/>
            <p:nvPr/>
          </p:nvSpPr>
          <p:spPr>
            <a:xfrm>
              <a:off x="6456208"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Improve delivery efficiency</a:t>
              </a:r>
              <a:endParaRPr sz="2000" b="0" i="0" u="none" strike="noStrike" cap="none">
                <a:solidFill>
                  <a:srgbClr val="000000"/>
                </a:solidFill>
                <a:latin typeface="Arial"/>
                <a:ea typeface="Arial"/>
                <a:cs typeface="Arial"/>
                <a:sym typeface="Arial"/>
              </a:endParaRPr>
            </a:p>
          </p:txBody>
        </p:sp>
        <p:sp>
          <p:nvSpPr>
            <p:cNvPr id="675" name="Google Shape;675;p61"/>
            <p:cNvSpPr/>
            <p:nvPr/>
          </p:nvSpPr>
          <p:spPr>
            <a:xfrm>
              <a:off x="3883748" y="2902144"/>
              <a:ext cx="2122288" cy="1738442"/>
            </a:xfrm>
            <a:prstGeom prst="roundRect">
              <a:avLst>
                <a:gd name="adj" fmla="val 16667"/>
              </a:avLst>
            </a:prstGeom>
            <a:blipFill rotWithShape="1">
              <a:blip r:embed="rId7">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1"/>
            <p:cNvSpPr/>
            <p:nvPr/>
          </p:nvSpPr>
          <p:spPr>
            <a:xfrm>
              <a:off x="3053245" y="4665394"/>
              <a:ext cx="3777946"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1"/>
            <p:cNvSpPr txBox="1"/>
            <p:nvPr/>
          </p:nvSpPr>
          <p:spPr>
            <a:xfrm>
              <a:off x="3053245" y="4665394"/>
              <a:ext cx="3777946"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find suitable geographical locations for expansion</a:t>
              </a:r>
              <a:endParaRPr sz="2000" b="0" i="0" u="none" strike="noStrike" cap="none">
                <a:solidFill>
                  <a:srgbClr val="000000"/>
                </a:solidFill>
                <a:latin typeface="Arial"/>
                <a:ea typeface="Arial"/>
                <a:cs typeface="Arial"/>
                <a:sym typeface="Arial"/>
              </a:endParaRPr>
            </a:p>
          </p:txBody>
        </p:sp>
      </p:grpSp>
      <p:sp>
        <p:nvSpPr>
          <p:cNvPr id="678" name="Google Shape;678;p61" descr="Demand free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9" name="Google Shape;689;p62"/>
          <p:cNvGrpSpPr/>
          <p:nvPr/>
        </p:nvGrpSpPr>
        <p:grpSpPr>
          <a:xfrm>
            <a:off x="0" y="5607439"/>
            <a:ext cx="64770" cy="1257300"/>
            <a:chOff x="1181105" y="4608196"/>
            <a:chExt cx="64770" cy="1257300"/>
          </a:xfrm>
        </p:grpSpPr>
        <p:sp>
          <p:nvSpPr>
            <p:cNvPr id="690" name="Google Shape;690;p6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1" name="Google Shape;691;p6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2" name="Google Shape;692;p6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3" name="Google Shape;693;p6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694" name="Google Shape;694;p62"/>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How was Swiggy POP was born?</a:t>
            </a:r>
            <a:endParaRPr sz="3200" b="0" i="0" u="none" strike="noStrike" cap="none">
              <a:solidFill>
                <a:schemeClr val="dk2"/>
              </a:solidFill>
              <a:latin typeface="Arial"/>
              <a:ea typeface="Arial"/>
              <a:cs typeface="Arial"/>
              <a:sym typeface="Arial"/>
            </a:endParaRPr>
          </a:p>
        </p:txBody>
      </p:sp>
      <p:sp>
        <p:nvSpPr>
          <p:cNvPr id="695" name="Google Shape;695;p62"/>
          <p:cNvSpPr/>
          <p:nvPr/>
        </p:nvSpPr>
        <p:spPr>
          <a:xfrm>
            <a:off x="557644" y="1323091"/>
            <a:ext cx="11206726"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i="0" u="none" strike="noStrike" cap="none">
                <a:solidFill>
                  <a:srgbClr val="000000"/>
                </a:solidFill>
                <a:latin typeface="Arial"/>
                <a:ea typeface="Arial"/>
                <a:cs typeface="Arial"/>
                <a:sym typeface="Arial"/>
              </a:rPr>
              <a:t>Problem Statement:</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Customers who were ordering food for one person had to go through the pain of choosing from meal options that were usually priced for two.</a:t>
            </a:r>
            <a:endParaRPr/>
          </a:p>
          <a:p>
            <a:pPr marL="0" marR="0" lvl="0" indent="0" algn="l"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Delivery fee was high - they didn’t seem to like paying 35 bucks of delivery fee for 100 rupee meal</a:t>
            </a:r>
            <a:endParaRPr sz="1800" b="0" i="0" u="none" strike="noStrike" cap="none">
              <a:solidFill>
                <a:srgbClr val="000000"/>
              </a:solidFill>
              <a:latin typeface="Arial"/>
              <a:ea typeface="Arial"/>
              <a:cs typeface="Arial"/>
              <a:sym typeface="Arial"/>
            </a:endParaRPr>
          </a:p>
        </p:txBody>
      </p:sp>
      <p:pic>
        <p:nvPicPr>
          <p:cNvPr id="696" name="Google Shape;696;p62" descr="https://cdn-images-1.medium.com/max/800/1*2R28H_lvcrXkdl1_JvwDBw.png"/>
          <p:cNvPicPr preferRelativeResize="0"/>
          <p:nvPr/>
        </p:nvPicPr>
        <p:blipFill rotWithShape="1">
          <a:blip r:embed="rId3">
            <a:alphaModFix/>
          </a:blip>
          <a:srcRect/>
          <a:stretch/>
        </p:blipFill>
        <p:spPr>
          <a:xfrm>
            <a:off x="3357796" y="2778277"/>
            <a:ext cx="4856813" cy="40797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grpSp>
        <p:nvGrpSpPr>
          <p:cNvPr id="707" name="Google Shape;707;p63"/>
          <p:cNvGrpSpPr/>
          <p:nvPr/>
        </p:nvGrpSpPr>
        <p:grpSpPr>
          <a:xfrm>
            <a:off x="0" y="5607439"/>
            <a:ext cx="64770" cy="1257300"/>
            <a:chOff x="1181105" y="4608196"/>
            <a:chExt cx="64770" cy="1257300"/>
          </a:xfrm>
        </p:grpSpPr>
        <p:sp>
          <p:nvSpPr>
            <p:cNvPr id="708" name="Google Shape;708;p6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09" name="Google Shape;709;p6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10" name="Google Shape;710;p6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11" name="Google Shape;711;p6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12" name="Google Shape;712;p63"/>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was One person meal made affordable?</a:t>
            </a:r>
            <a:endParaRPr sz="3200" b="1" i="0" u="none" strike="noStrike" cap="none">
              <a:solidFill>
                <a:srgbClr val="1E4E79"/>
              </a:solidFill>
              <a:latin typeface="Arial"/>
              <a:ea typeface="Arial"/>
              <a:cs typeface="Arial"/>
              <a:sym typeface="Arial"/>
            </a:endParaRPr>
          </a:p>
        </p:txBody>
      </p:sp>
      <p:sp>
        <p:nvSpPr>
          <p:cNvPr id="713" name="Google Shape;713;p63"/>
          <p:cNvSpPr/>
          <p:nvPr/>
        </p:nvSpPr>
        <p:spPr>
          <a:xfrm>
            <a:off x="557644" y="1323091"/>
            <a:ext cx="11206726" cy="40934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000000"/>
                </a:solidFill>
                <a:latin typeface="Arial"/>
                <a:ea typeface="Arial"/>
                <a:cs typeface="Arial"/>
                <a:sym typeface="Arial"/>
              </a:rPr>
              <a:t>Data acquisition:</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Aim was to find whether there was a market for single serve meals through data by searching for:</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item count in a typical Swiggy cart</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orders which fit into meal-for-one definition</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orders which fit into meal-for-one definition AND were made from a restaurant offering free delivery</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 flows which fit into meal-for-one definition BUT had a delivery charge applicable AND were abandoned at the cart</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And there was enough data suggesting to solve this single serving meal problem that none of the other competitors had solved</a:t>
            </a:r>
            <a:endParaRPr sz="2000" b="0" i="0" u="none" strike="noStrike" cap="none">
              <a:solidFill>
                <a:srgbClr val="000000"/>
              </a:solidFill>
              <a:latin typeface="Arial"/>
              <a:ea typeface="Arial"/>
              <a:cs typeface="Arial"/>
              <a:sym typeface="Arial"/>
            </a:endParaRPr>
          </a:p>
        </p:txBody>
      </p:sp>
      <p:sp>
        <p:nvSpPr>
          <p:cNvPr id="714" name="Google Shape;714;p63"/>
          <p:cNvSpPr/>
          <p:nvPr/>
        </p:nvSpPr>
        <p:spPr>
          <a:xfrm>
            <a:off x="357590" y="5931289"/>
            <a:ext cx="1196633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grpSp>
        <p:nvGrpSpPr>
          <p:cNvPr id="725" name="Google Shape;725;p64"/>
          <p:cNvGrpSpPr/>
          <p:nvPr/>
        </p:nvGrpSpPr>
        <p:grpSpPr>
          <a:xfrm>
            <a:off x="0" y="5607439"/>
            <a:ext cx="64770" cy="1257300"/>
            <a:chOff x="1181105" y="4608196"/>
            <a:chExt cx="64770" cy="1257300"/>
          </a:xfrm>
        </p:grpSpPr>
        <p:sp>
          <p:nvSpPr>
            <p:cNvPr id="726" name="Google Shape;726;p6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7" name="Google Shape;727;p6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8" name="Google Shape;728;p6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9" name="Google Shape;729;p6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30" name="Google Shape;730;p64"/>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Solution to single serve meals</a:t>
            </a:r>
            <a:endParaRPr sz="3200" b="1" i="0" u="none" strike="noStrike" cap="none">
              <a:solidFill>
                <a:srgbClr val="1E4E79"/>
              </a:solidFill>
              <a:latin typeface="Arial"/>
              <a:ea typeface="Arial"/>
              <a:cs typeface="Arial"/>
              <a:sym typeface="Arial"/>
            </a:endParaRPr>
          </a:p>
        </p:txBody>
      </p:sp>
      <p:grpSp>
        <p:nvGrpSpPr>
          <p:cNvPr id="731" name="Google Shape;731;p64"/>
          <p:cNvGrpSpPr/>
          <p:nvPr/>
        </p:nvGrpSpPr>
        <p:grpSpPr>
          <a:xfrm>
            <a:off x="2098607" y="1208118"/>
            <a:ext cx="8124799" cy="5649881"/>
            <a:chOff x="1600" y="13449"/>
            <a:chExt cx="8124799" cy="5649881"/>
          </a:xfrm>
        </p:grpSpPr>
        <p:sp>
          <p:nvSpPr>
            <p:cNvPr id="732" name="Google Shape;732;p64"/>
            <p:cNvSpPr/>
            <p:nvPr/>
          </p:nvSpPr>
          <p:spPr>
            <a:xfrm>
              <a:off x="1600" y="13449"/>
              <a:ext cx="2538933" cy="1749324"/>
            </a:xfrm>
            <a:prstGeom prst="roundRect">
              <a:avLst>
                <a:gd name="adj" fmla="val 16667"/>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4"/>
            <p:cNvSpPr/>
            <p:nvPr/>
          </p:nvSpPr>
          <p:spPr>
            <a:xfrm>
              <a:off x="1600"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4"/>
            <p:cNvSpPr txBox="1"/>
            <p:nvPr/>
          </p:nvSpPr>
          <p:spPr>
            <a:xfrm>
              <a:off x="1600"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delivery free</a:t>
              </a:r>
              <a:endParaRPr sz="1800" b="0" i="0" u="none" strike="noStrike" cap="none">
                <a:solidFill>
                  <a:srgbClr val="000000"/>
                </a:solidFill>
                <a:latin typeface="Arial"/>
                <a:ea typeface="Arial"/>
                <a:cs typeface="Arial"/>
                <a:sym typeface="Arial"/>
              </a:endParaRPr>
            </a:p>
          </p:txBody>
        </p:sp>
        <p:sp>
          <p:nvSpPr>
            <p:cNvPr id="735" name="Google Shape;735;p64"/>
            <p:cNvSpPr/>
            <p:nvPr/>
          </p:nvSpPr>
          <p:spPr>
            <a:xfrm>
              <a:off x="2794533" y="13449"/>
              <a:ext cx="2538933" cy="1749324"/>
            </a:xfrm>
            <a:prstGeom prst="roundRect">
              <a:avLst>
                <a:gd name="adj" fmla="val 16667"/>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4"/>
            <p:cNvSpPr/>
            <p:nvPr/>
          </p:nvSpPr>
          <p:spPr>
            <a:xfrm>
              <a:off x="2794533"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4"/>
            <p:cNvSpPr txBox="1"/>
            <p:nvPr/>
          </p:nvSpPr>
          <p:spPr>
            <a:xfrm>
              <a:off x="2794533"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manual polygons in city such that distance between two farthest points is &lt;3 kms</a:t>
              </a:r>
              <a:endParaRPr sz="1800" b="0" i="0" u="none" strike="noStrike" cap="none">
                <a:solidFill>
                  <a:srgbClr val="000000"/>
                </a:solidFill>
                <a:latin typeface="Arial"/>
                <a:ea typeface="Arial"/>
                <a:cs typeface="Arial"/>
                <a:sym typeface="Arial"/>
              </a:endParaRPr>
            </a:p>
          </p:txBody>
        </p:sp>
        <p:sp>
          <p:nvSpPr>
            <p:cNvPr id="738" name="Google Shape;738;p64"/>
            <p:cNvSpPr/>
            <p:nvPr/>
          </p:nvSpPr>
          <p:spPr>
            <a:xfrm>
              <a:off x="5846069" y="13449"/>
              <a:ext cx="2021727" cy="1749324"/>
            </a:xfrm>
            <a:prstGeom prst="roundRect">
              <a:avLst>
                <a:gd name="adj" fmla="val 16667"/>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4"/>
            <p:cNvSpPr/>
            <p:nvPr/>
          </p:nvSpPr>
          <p:spPr>
            <a:xfrm>
              <a:off x="5587466"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4"/>
            <p:cNvSpPr txBox="1"/>
            <p:nvPr/>
          </p:nvSpPr>
          <p:spPr>
            <a:xfrm>
              <a:off x="5587466"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predictable orders so as to reduce restaurant prep time</a:t>
              </a:r>
              <a:endParaRPr sz="1800" b="0" i="0" u="none" strike="noStrike" cap="none">
                <a:solidFill>
                  <a:srgbClr val="000000"/>
                </a:solidFill>
                <a:latin typeface="Arial"/>
                <a:ea typeface="Arial"/>
                <a:cs typeface="Arial"/>
                <a:sym typeface="Arial"/>
              </a:endParaRPr>
            </a:p>
          </p:txBody>
        </p:sp>
        <p:sp>
          <p:nvSpPr>
            <p:cNvPr id="741" name="Google Shape;741;p64"/>
            <p:cNvSpPr/>
            <p:nvPr/>
          </p:nvSpPr>
          <p:spPr>
            <a:xfrm>
              <a:off x="1259847" y="3301724"/>
              <a:ext cx="1998318" cy="1749324"/>
            </a:xfrm>
            <a:prstGeom prst="roundRect">
              <a:avLst>
                <a:gd name="adj" fmla="val 16667"/>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4"/>
            <p:cNvSpPr/>
            <p:nvPr/>
          </p:nvSpPr>
          <p:spPr>
            <a:xfrm>
              <a:off x="1005128" y="4721386"/>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4"/>
            <p:cNvSpPr txBox="1"/>
            <p:nvPr/>
          </p:nvSpPr>
          <p:spPr>
            <a:xfrm>
              <a:off x="1005128" y="4721386"/>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lnSpc>
                  <a:spcPct val="90000"/>
                </a:lnSpc>
                <a:spcBef>
                  <a:spcPts val="630"/>
                </a:spcBef>
                <a:spcAft>
                  <a:spcPts val="0"/>
                </a:spcAft>
                <a:buNone/>
              </a:pPr>
              <a:r>
                <a:rPr lang="en-IN" sz="1800" b="0" i="0" u="none" strike="noStrike" cap="none">
                  <a:solidFill>
                    <a:srgbClr val="000000"/>
                  </a:solidFill>
                  <a:latin typeface="Arial"/>
                  <a:ea typeface="Arial"/>
                  <a:cs typeface="Arial"/>
                  <a:sym typeface="Arial"/>
                </a:rPr>
                <a:t>Pre defined time slots</a:t>
              </a:r>
              <a:endParaRPr sz="1800" b="0" i="0" u="none" strike="noStrike" cap="none">
                <a:solidFill>
                  <a:srgbClr val="000000"/>
                </a:solidFill>
                <a:latin typeface="Arial"/>
                <a:ea typeface="Arial"/>
                <a:cs typeface="Arial"/>
                <a:sym typeface="Arial"/>
              </a:endParaRPr>
            </a:p>
          </p:txBody>
        </p:sp>
        <p:sp>
          <p:nvSpPr>
            <p:cNvPr id="744" name="Google Shape;744;p64"/>
            <p:cNvSpPr/>
            <p:nvPr/>
          </p:nvSpPr>
          <p:spPr>
            <a:xfrm>
              <a:off x="3782472" y="3301724"/>
              <a:ext cx="3355987" cy="1749324"/>
            </a:xfrm>
            <a:prstGeom prst="roundRect">
              <a:avLst>
                <a:gd name="adj" fmla="val 16667"/>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4"/>
            <p:cNvSpPr/>
            <p:nvPr/>
          </p:nvSpPr>
          <p:spPr>
            <a:xfrm>
              <a:off x="4295350" y="4481116"/>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4"/>
            <p:cNvSpPr txBox="1"/>
            <p:nvPr/>
          </p:nvSpPr>
          <p:spPr>
            <a:xfrm>
              <a:off x="4295350" y="4481116"/>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lnSpc>
                  <a:spcPct val="90000"/>
                </a:lnSpc>
                <a:spcBef>
                  <a:spcPts val="630"/>
                </a:spcBef>
                <a:spcAft>
                  <a:spcPts val="0"/>
                </a:spcAft>
                <a:buNone/>
              </a:pPr>
              <a:r>
                <a:rPr lang="en-IN" sz="1800" b="0" i="0" u="none" strike="noStrike" cap="none">
                  <a:solidFill>
                    <a:srgbClr val="000000"/>
                  </a:solidFill>
                  <a:latin typeface="Arial"/>
                  <a:ea typeface="Arial"/>
                  <a:cs typeface="Arial"/>
                  <a:sym typeface="Arial"/>
                </a:rPr>
                <a:t>Enables Lesser delivery time and batch delivery</a:t>
              </a:r>
              <a:endParaRPr sz="18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pSp>
        <p:nvGrpSpPr>
          <p:cNvPr id="757" name="Google Shape;757;p65"/>
          <p:cNvGrpSpPr/>
          <p:nvPr/>
        </p:nvGrpSpPr>
        <p:grpSpPr>
          <a:xfrm>
            <a:off x="0" y="5607439"/>
            <a:ext cx="64770" cy="1257300"/>
            <a:chOff x="1181105" y="4608196"/>
            <a:chExt cx="64770" cy="1257300"/>
          </a:xfrm>
        </p:grpSpPr>
        <p:sp>
          <p:nvSpPr>
            <p:cNvPr id="758" name="Google Shape;758;p6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59" name="Google Shape;759;p6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60" name="Google Shape;760;p6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61" name="Google Shape;761;p6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62" name="Google Shape;762;p65"/>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Deployment of Swiggy POP</a:t>
            </a:r>
            <a:endParaRPr sz="3200" b="1" i="0" u="none" strike="noStrike" cap="none">
              <a:solidFill>
                <a:srgbClr val="1E4E79"/>
              </a:solidFill>
              <a:latin typeface="Arial"/>
              <a:ea typeface="Arial"/>
              <a:cs typeface="Arial"/>
              <a:sym typeface="Arial"/>
            </a:endParaRPr>
          </a:p>
        </p:txBody>
      </p:sp>
      <p:pic>
        <p:nvPicPr>
          <p:cNvPr id="763" name="Google Shape;763;p65" descr="https://cdn-images-1.medium.com/max/800/1*eT2fuel8dzGhzXD9fTyUbQ.png"/>
          <p:cNvPicPr preferRelativeResize="0"/>
          <p:nvPr/>
        </p:nvPicPr>
        <p:blipFill rotWithShape="1">
          <a:blip r:embed="rId3">
            <a:alphaModFix/>
          </a:blip>
          <a:srcRect/>
          <a:stretch/>
        </p:blipFill>
        <p:spPr>
          <a:xfrm>
            <a:off x="1409507" y="1646442"/>
            <a:ext cx="9115727" cy="47515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pSp>
        <p:nvGrpSpPr>
          <p:cNvPr id="774" name="Google Shape;774;p66"/>
          <p:cNvGrpSpPr/>
          <p:nvPr/>
        </p:nvGrpSpPr>
        <p:grpSpPr>
          <a:xfrm>
            <a:off x="0" y="5607439"/>
            <a:ext cx="64770" cy="1257300"/>
            <a:chOff x="1181105" y="4608196"/>
            <a:chExt cx="64770" cy="1257300"/>
          </a:xfrm>
        </p:grpSpPr>
        <p:sp>
          <p:nvSpPr>
            <p:cNvPr id="775" name="Google Shape;775;p6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6" name="Google Shape;776;p6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7" name="Google Shape;777;p6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8" name="Google Shape;778;p6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79" name="Google Shape;779;p66"/>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IN" sz="2800" b="0" i="0" u="none" strike="noStrike" cap="none">
                <a:solidFill>
                  <a:schemeClr val="dk2"/>
                </a:solidFill>
                <a:latin typeface="Arial"/>
                <a:ea typeface="Arial"/>
                <a:cs typeface="Arial"/>
                <a:sym typeface="Arial"/>
              </a:rPr>
              <a:t>Let’s understand how ecommerce apps use data science</a:t>
            </a:r>
            <a:endParaRPr sz="2800" b="0" i="0" u="none" strike="noStrike" cap="none">
              <a:solidFill>
                <a:schemeClr val="dk2"/>
              </a:solidFill>
              <a:latin typeface="Arial"/>
              <a:ea typeface="Arial"/>
              <a:cs typeface="Arial"/>
              <a:sym typeface="Arial"/>
            </a:endParaRPr>
          </a:p>
        </p:txBody>
      </p:sp>
      <p:grpSp>
        <p:nvGrpSpPr>
          <p:cNvPr id="780" name="Google Shape;780;p66"/>
          <p:cNvGrpSpPr/>
          <p:nvPr/>
        </p:nvGrpSpPr>
        <p:grpSpPr>
          <a:xfrm>
            <a:off x="1327520" y="2641469"/>
            <a:ext cx="9833513" cy="3129657"/>
            <a:chOff x="2476" y="1235966"/>
            <a:chExt cx="9833513" cy="3129657"/>
          </a:xfrm>
        </p:grpSpPr>
        <p:sp>
          <p:nvSpPr>
            <p:cNvPr id="781" name="Google Shape;781;p66"/>
            <p:cNvSpPr/>
            <p:nvPr/>
          </p:nvSpPr>
          <p:spPr>
            <a:xfrm>
              <a:off x="2476" y="1235966"/>
              <a:ext cx="2952507" cy="2034277"/>
            </a:xfrm>
            <a:prstGeom prst="roundRect">
              <a:avLst>
                <a:gd name="adj" fmla="val 16667"/>
              </a:avLst>
            </a:prstGeom>
            <a:blipFill rotWithShape="1">
              <a:blip r:embed="rId3">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6"/>
            <p:cNvSpPr/>
            <p:nvPr/>
          </p:nvSpPr>
          <p:spPr>
            <a:xfrm>
              <a:off x="2476"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6"/>
            <p:cNvSpPr txBox="1"/>
            <p:nvPr/>
          </p:nvSpPr>
          <p:spPr>
            <a:xfrm>
              <a:off x="2476"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To predict region wise demand, thus stocking inventory as per the demand </a:t>
              </a:r>
              <a:endParaRPr sz="1800" b="0" i="0" u="none" strike="noStrike" cap="none">
                <a:solidFill>
                  <a:srgbClr val="000000"/>
                </a:solidFill>
                <a:latin typeface="Arial"/>
                <a:ea typeface="Arial"/>
                <a:cs typeface="Arial"/>
                <a:sym typeface="Arial"/>
              </a:endParaRPr>
            </a:p>
          </p:txBody>
        </p:sp>
        <p:sp>
          <p:nvSpPr>
            <p:cNvPr id="784" name="Google Shape;784;p66"/>
            <p:cNvSpPr/>
            <p:nvPr/>
          </p:nvSpPr>
          <p:spPr>
            <a:xfrm>
              <a:off x="3250358" y="1235966"/>
              <a:ext cx="2952507" cy="2034277"/>
            </a:xfrm>
            <a:prstGeom prst="roundRect">
              <a:avLst>
                <a:gd name="adj" fmla="val 16667"/>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6"/>
            <p:cNvSpPr/>
            <p:nvPr/>
          </p:nvSpPr>
          <p:spPr>
            <a:xfrm>
              <a:off x="3250358"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6"/>
            <p:cNvSpPr txBox="1"/>
            <p:nvPr/>
          </p:nvSpPr>
          <p:spPr>
            <a:xfrm>
              <a:off x="3250358"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Create algorithms to accurately predict date of delivery by calculating user and product location</a:t>
              </a:r>
              <a:endParaRPr sz="1800" b="0" i="0" u="none" strike="noStrike" cap="none">
                <a:solidFill>
                  <a:srgbClr val="000000"/>
                </a:solidFill>
                <a:latin typeface="Arial"/>
                <a:ea typeface="Arial"/>
                <a:cs typeface="Arial"/>
                <a:sym typeface="Arial"/>
              </a:endParaRPr>
            </a:p>
          </p:txBody>
        </p:sp>
        <p:sp>
          <p:nvSpPr>
            <p:cNvPr id="787" name="Google Shape;787;p66"/>
            <p:cNvSpPr/>
            <p:nvPr/>
          </p:nvSpPr>
          <p:spPr>
            <a:xfrm>
              <a:off x="6452269" y="1247520"/>
              <a:ext cx="3383720" cy="2034277"/>
            </a:xfrm>
            <a:prstGeom prst="roundRect">
              <a:avLst>
                <a:gd name="adj" fmla="val 16667"/>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6"/>
            <p:cNvSpPr/>
            <p:nvPr/>
          </p:nvSpPr>
          <p:spPr>
            <a:xfrm>
              <a:off x="6713846"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6"/>
            <p:cNvSpPr txBox="1"/>
            <p:nvPr/>
          </p:nvSpPr>
          <p:spPr>
            <a:xfrm>
              <a:off x="6713846"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Moved from keyword-based search to more semantic-based searches powered by NLP</a:t>
              </a:r>
              <a:endParaRPr sz="1800" b="0" i="0" u="none" strike="noStrike" cap="none">
                <a:solidFill>
                  <a:srgbClr val="000000"/>
                </a:solidFill>
                <a:latin typeface="Arial"/>
                <a:ea typeface="Arial"/>
                <a:cs typeface="Arial"/>
                <a:sym typeface="Arial"/>
              </a:endParaRPr>
            </a:p>
          </p:txBody>
        </p:sp>
      </p:grpSp>
      <p:sp>
        <p:nvSpPr>
          <p:cNvPr id="790" name="Google Shape;790;p66" descr="Demand free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64" name="Google Shape;264;p38"/>
          <p:cNvSpPr txBox="1"/>
          <p:nvPr/>
        </p:nvSpPr>
        <p:spPr>
          <a:xfrm>
            <a:off x="465488" y="887769"/>
            <a:ext cx="7292625" cy="5230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99"/>
              <a:buFont typeface="Arial"/>
              <a:buNone/>
            </a:pPr>
            <a:r>
              <a:rPr lang="en-IN" sz="2799" b="1" i="0" u="none" strike="noStrike" cap="none" dirty="0">
                <a:solidFill>
                  <a:srgbClr val="0070C0"/>
                </a:solidFill>
                <a:latin typeface="Calibri"/>
                <a:ea typeface="Calibri"/>
                <a:cs typeface="Calibri"/>
                <a:sym typeface="Calibri"/>
              </a:rPr>
              <a:t>Agenda for Today </a:t>
            </a:r>
            <a:endParaRPr sz="2799" b="1" i="0" u="none" strike="noStrike" cap="none" dirty="0">
              <a:solidFill>
                <a:srgbClr val="0070C0"/>
              </a:solidFill>
              <a:latin typeface="Calibri"/>
              <a:ea typeface="Calibri"/>
              <a:cs typeface="Calibri"/>
              <a:sym typeface="Calibri"/>
            </a:endParaRPr>
          </a:p>
        </p:txBody>
      </p:sp>
      <p:grpSp>
        <p:nvGrpSpPr>
          <p:cNvPr id="274" name="Google Shape;274;p38"/>
          <p:cNvGrpSpPr/>
          <p:nvPr/>
        </p:nvGrpSpPr>
        <p:grpSpPr>
          <a:xfrm>
            <a:off x="1982001" y="3813741"/>
            <a:ext cx="8227997" cy="505440"/>
            <a:chOff x="0" y="1875541"/>
            <a:chExt cx="8227997" cy="505440"/>
          </a:xfrm>
        </p:grpSpPr>
        <p:sp>
          <p:nvSpPr>
            <p:cNvPr id="275" name="Google Shape;275;p38"/>
            <p:cNvSpPr/>
            <p:nvPr/>
          </p:nvSpPr>
          <p:spPr>
            <a:xfrm>
              <a:off x="0" y="1875541"/>
              <a:ext cx="8227997" cy="50544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8"/>
            <p:cNvSpPr txBox="1"/>
            <p:nvPr/>
          </p:nvSpPr>
          <p:spPr>
            <a:xfrm>
              <a:off x="24674" y="1900215"/>
              <a:ext cx="8178649" cy="456092"/>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6" name="TextBox 5">
            <a:extLst>
              <a:ext uri="{FF2B5EF4-FFF2-40B4-BE49-F238E27FC236}">
                <a16:creationId xmlns:a16="http://schemas.microsoft.com/office/drawing/2014/main" id="{FE2E1EC7-6013-094B-BE98-B2396E377655}"/>
              </a:ext>
            </a:extLst>
          </p:cNvPr>
          <p:cNvSpPr txBox="1"/>
          <p:nvPr/>
        </p:nvSpPr>
        <p:spPr>
          <a:xfrm>
            <a:off x="1248937" y="1836234"/>
            <a:ext cx="8772292" cy="3323987"/>
          </a:xfrm>
          <a:prstGeom prst="rect">
            <a:avLst/>
          </a:prstGeom>
          <a:noFill/>
        </p:spPr>
        <p:txBody>
          <a:bodyPr wrap="square" rtlCol="0">
            <a:spAutoFit/>
          </a:bodyPr>
          <a:lstStyle/>
          <a:p>
            <a:pPr marL="285750" indent="-285750">
              <a:buFont typeface="Arial" panose="020B0604020202020204" pitchFamily="34" charset="0"/>
              <a:buChar char="•"/>
            </a:pPr>
            <a:r>
              <a:rPr lang="en-US" dirty="0"/>
              <a:t>Netflix Data Science Case</a:t>
            </a:r>
          </a:p>
          <a:p>
            <a:pPr marL="285750" indent="-285750">
              <a:buFont typeface="Arial" panose="020B0604020202020204" pitchFamily="34" charset="0"/>
              <a:buChar char="•"/>
            </a:pPr>
            <a:r>
              <a:rPr lang="en-IN" dirty="0"/>
              <a:t>Data &amp; It’s Type </a:t>
            </a:r>
          </a:p>
          <a:p>
            <a:pPr marL="285750" indent="-285750">
              <a:buFont typeface="Arial" panose="020B0604020202020204" pitchFamily="34" charset="0"/>
              <a:buChar char="•"/>
            </a:pPr>
            <a:r>
              <a:rPr lang="en-IN" dirty="0"/>
              <a:t>What is Data Science </a:t>
            </a:r>
          </a:p>
          <a:p>
            <a:pPr marL="285750" indent="-285750">
              <a:buFont typeface="Arial" panose="020B0604020202020204" pitchFamily="34" charset="0"/>
              <a:buChar char="•"/>
            </a:pPr>
            <a:r>
              <a:rPr lang="en-IN" dirty="0"/>
              <a:t>Analytics, BI, EDA &amp; ML</a:t>
            </a:r>
          </a:p>
          <a:p>
            <a:pPr marL="285750" indent="-285750">
              <a:buFont typeface="Arial" panose="020B0604020202020204" pitchFamily="34" charset="0"/>
              <a:buChar char="•"/>
            </a:pPr>
            <a:r>
              <a:rPr lang="en-IN" dirty="0"/>
              <a:t>Data Scientist </a:t>
            </a:r>
          </a:p>
          <a:p>
            <a:pPr marL="285750" indent="-285750">
              <a:buFont typeface="Arial" panose="020B0604020202020204" pitchFamily="34" charset="0"/>
              <a:buChar char="•"/>
            </a:pPr>
            <a:r>
              <a:rPr lang="en-IN" dirty="0"/>
              <a:t>Problems data science solves</a:t>
            </a:r>
          </a:p>
          <a:p>
            <a:pPr marL="285750" indent="-285750">
              <a:buFont typeface="Arial" panose="020B0604020202020204" pitchFamily="34" charset="0"/>
              <a:buChar char="•"/>
            </a:pPr>
            <a:r>
              <a:rPr lang="en-IN" dirty="0"/>
              <a:t>Industry Applications </a:t>
            </a:r>
          </a:p>
          <a:p>
            <a:pPr marL="285750" indent="-285750">
              <a:buFont typeface="Arial" panose="020B0604020202020204" pitchFamily="34" charset="0"/>
              <a:buChar char="•"/>
            </a:pPr>
            <a:r>
              <a:rPr lang="en-IN" dirty="0"/>
              <a:t>Data Science Cycle </a:t>
            </a:r>
          </a:p>
          <a:p>
            <a:pPr marL="285750" indent="-285750">
              <a:buFont typeface="Arial" panose="020B0604020202020204" pitchFamily="34" charset="0"/>
              <a:buChar char="•"/>
            </a:pPr>
            <a:r>
              <a:rPr lang="en-IN" dirty="0"/>
              <a:t>What is Machine Learning </a:t>
            </a:r>
          </a:p>
          <a:p>
            <a:pPr marL="285750" indent="-285750">
              <a:buFont typeface="Arial" panose="020B0604020202020204" pitchFamily="34" charset="0"/>
              <a:buChar char="•"/>
            </a:pPr>
            <a:r>
              <a:rPr lang="en-IN" dirty="0"/>
              <a:t>Traditional Programming vs ML</a:t>
            </a:r>
          </a:p>
          <a:p>
            <a:pPr marL="285750" indent="-285750">
              <a:buFont typeface="Arial" panose="020B0604020202020204" pitchFamily="34" charset="0"/>
              <a:buChar char="•"/>
            </a:pPr>
            <a:r>
              <a:rPr lang="en-IN" dirty="0"/>
              <a:t>ML Terminologies </a:t>
            </a:r>
          </a:p>
          <a:p>
            <a:pPr marL="285750" indent="-285750">
              <a:buFont typeface="Arial" panose="020B0604020202020204" pitchFamily="34" charset="0"/>
              <a:buChar char="•"/>
            </a:pPr>
            <a:r>
              <a:rPr lang="en-IN" dirty="0"/>
              <a:t>Types of Learning </a:t>
            </a:r>
          </a:p>
          <a:p>
            <a:pPr marL="285750" indent="-285750">
              <a:buFont typeface="Arial" panose="020B0604020202020204" pitchFamily="34" charset="0"/>
              <a:buChar char="•"/>
            </a:pPr>
            <a:r>
              <a:rPr lang="en-IN" dirty="0"/>
              <a:t>Machine Learning Flow </a:t>
            </a:r>
          </a:p>
          <a:p>
            <a:pPr marL="285750" indent="-285750">
              <a:buFont typeface="Arial" panose="020B0604020202020204" pitchFamily="34" charset="0"/>
              <a:buChar char="•"/>
            </a:pPr>
            <a:r>
              <a:rPr lang="en-IN" dirty="0"/>
              <a:t>Error Metrics </a:t>
            </a:r>
          </a:p>
          <a:p>
            <a:pPr marL="285750" indent="-285750">
              <a:buFont typeface="Arial" panose="020B0604020202020204" pitchFamily="34" charset="0"/>
              <a:buChar char="•"/>
            </a:pPr>
            <a:r>
              <a:rPr lang="en-IN" dirty="0"/>
              <a:t>Model Interpretation </a:t>
            </a:r>
          </a:p>
        </p:txBody>
      </p:sp>
      <p:sp>
        <p:nvSpPr>
          <p:cNvPr id="2" name="TextBox 1">
            <a:extLst>
              <a:ext uri="{FF2B5EF4-FFF2-40B4-BE49-F238E27FC236}">
                <a16:creationId xmlns:a16="http://schemas.microsoft.com/office/drawing/2014/main" id="{159174DE-6A9A-1B4B-997A-08BE0CFCDA7F}"/>
              </a:ext>
            </a:extLst>
          </p:cNvPr>
          <p:cNvSpPr txBox="1"/>
          <p:nvPr/>
        </p:nvSpPr>
        <p:spPr>
          <a:xfrm>
            <a:off x="6592186" y="1410853"/>
            <a:ext cx="4986670" cy="2246769"/>
          </a:xfrm>
          <a:prstGeom prst="rect">
            <a:avLst/>
          </a:prstGeom>
          <a:noFill/>
        </p:spPr>
        <p:txBody>
          <a:bodyPr wrap="square" rtlCol="0">
            <a:spAutoFit/>
          </a:bodyPr>
          <a:lstStyle/>
          <a:p>
            <a:r>
              <a:rPr lang="en-US" dirty="0"/>
              <a:t>Day Plan </a:t>
            </a:r>
          </a:p>
          <a:p>
            <a:endParaRPr lang="en-US" dirty="0"/>
          </a:p>
          <a:p>
            <a:r>
              <a:rPr lang="en-US" dirty="0"/>
              <a:t>9.00 – 9.30 : Class Prep’s &amp; Intro’s</a:t>
            </a:r>
          </a:p>
          <a:p>
            <a:r>
              <a:rPr lang="en-US" dirty="0"/>
              <a:t>9.30 – 10.30: Session </a:t>
            </a:r>
          </a:p>
          <a:p>
            <a:r>
              <a:rPr lang="en-US" dirty="0"/>
              <a:t>10.30 - 10.45: Break </a:t>
            </a:r>
          </a:p>
          <a:p>
            <a:r>
              <a:rPr lang="en-US" dirty="0"/>
              <a:t>10.45 – 12.30: Session </a:t>
            </a:r>
          </a:p>
          <a:p>
            <a:r>
              <a:rPr lang="en-US" dirty="0"/>
              <a:t>12.30 – 1.30: Lunch </a:t>
            </a:r>
          </a:p>
          <a:p>
            <a:r>
              <a:rPr lang="en-US" dirty="0"/>
              <a:t>1.30 – 3.00: Session </a:t>
            </a:r>
          </a:p>
          <a:p>
            <a:r>
              <a:rPr lang="en-US" dirty="0"/>
              <a:t>3.00 – 3.15: Break </a:t>
            </a:r>
          </a:p>
          <a:p>
            <a:r>
              <a:rPr lang="en-US" dirty="0"/>
              <a:t>3.15 – 5.00: Session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39B8D00-D0E1-5A47-A1E2-EA7BAAC18224}"/>
                  </a:ext>
                </a:extLst>
              </p14:cNvPr>
              <p14:cNvContentPartPr/>
              <p14:nvPr/>
            </p14:nvContentPartPr>
            <p14:xfrm>
              <a:off x="734400" y="1832040"/>
              <a:ext cx="9081360" cy="3226320"/>
            </p14:xfrm>
          </p:contentPart>
        </mc:Choice>
        <mc:Fallback>
          <p:pic>
            <p:nvPicPr>
              <p:cNvPr id="3" name="Ink 2">
                <a:extLst>
                  <a:ext uri="{FF2B5EF4-FFF2-40B4-BE49-F238E27FC236}">
                    <a16:creationId xmlns:a16="http://schemas.microsoft.com/office/drawing/2014/main" id="{D39B8D00-D0E1-5A47-A1E2-EA7BAAC18224}"/>
                  </a:ext>
                </a:extLst>
              </p:cNvPr>
              <p:cNvPicPr/>
              <p:nvPr/>
            </p:nvPicPr>
            <p:blipFill>
              <a:blip r:embed="rId4"/>
              <a:stretch>
                <a:fillRect/>
              </a:stretch>
            </p:blipFill>
            <p:spPr>
              <a:xfrm>
                <a:off x="718200" y="1815840"/>
                <a:ext cx="9113760" cy="325872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67"/>
          <p:cNvSpPr txBox="1"/>
          <p:nvPr/>
        </p:nvSpPr>
        <p:spPr>
          <a:xfrm>
            <a:off x="3770096" y="2905429"/>
            <a:ext cx="5477782"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Deeper Discussions</a:t>
            </a:r>
            <a:endParaRPr sz="4400" b="1" i="0" u="none" strike="noStrike" cap="none">
              <a:solidFill>
                <a:srgbClr val="1E4E79"/>
              </a:solidFill>
              <a:latin typeface="Raleway"/>
              <a:ea typeface="Raleway"/>
              <a:cs typeface="Raleway"/>
              <a:sym typeface="Raleway"/>
            </a:endParaRPr>
          </a:p>
        </p:txBody>
      </p:sp>
      <p:sp>
        <p:nvSpPr>
          <p:cNvPr id="797" name="Google Shape;797;p6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8"/>
          <p:cNvSpPr txBox="1">
            <a:spLocks noGrp="1"/>
          </p:cNvSpPr>
          <p:nvPr>
            <p:ph type="title"/>
          </p:nvPr>
        </p:nvSpPr>
        <p:spPr>
          <a:xfrm>
            <a:off x="460828" y="74838"/>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Data Science: Science or Art?</a:t>
            </a:r>
            <a:endParaRPr sz="4000" b="1">
              <a:solidFill>
                <a:srgbClr val="1E4E79"/>
              </a:solidFill>
              <a:latin typeface="Arial"/>
              <a:ea typeface="Arial"/>
              <a:cs typeface="Arial"/>
              <a:sym typeface="Arial"/>
            </a:endParaRPr>
          </a:p>
        </p:txBody>
      </p:sp>
      <p:sp>
        <p:nvSpPr>
          <p:cNvPr id="803" name="Google Shape;803;p68"/>
          <p:cNvSpPr txBox="1">
            <a:spLocks noGrp="1"/>
          </p:cNvSpPr>
          <p:nvPr>
            <p:ph type="body" idx="1"/>
          </p:nvPr>
        </p:nvSpPr>
        <p:spPr>
          <a:xfrm>
            <a:off x="632823" y="2060887"/>
            <a:ext cx="5500744" cy="40233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80000"/>
              </a:lnSpc>
              <a:spcBef>
                <a:spcPts val="1000"/>
              </a:spcBef>
              <a:spcAft>
                <a:spcPts val="0"/>
              </a:spcAft>
              <a:buClr>
                <a:schemeClr val="dk1"/>
              </a:buClr>
              <a:buSzPts val="2800"/>
              <a:buFont typeface="Arial"/>
              <a:buChar char="•"/>
            </a:pPr>
            <a:r>
              <a:rPr lang="en-IN" sz="2800"/>
              <a:t>It is more </a:t>
            </a:r>
            <a:r>
              <a:rPr lang="en-IN" sz="2800" b="1"/>
              <a:t>Art</a:t>
            </a:r>
            <a:r>
              <a:rPr lang="en-IN" sz="2800"/>
              <a:t> and less Science </a:t>
            </a:r>
            <a:endParaRPr/>
          </a:p>
          <a:p>
            <a:pPr marL="457200" lvl="0" indent="-406400" algn="l" rtl="0">
              <a:lnSpc>
                <a:spcPct val="80000"/>
              </a:lnSpc>
              <a:spcBef>
                <a:spcPts val="1000"/>
              </a:spcBef>
              <a:spcAft>
                <a:spcPts val="0"/>
              </a:spcAft>
              <a:buSzPts val="2800"/>
              <a:buChar char="•"/>
            </a:pPr>
            <a:r>
              <a:rPr lang="en-IN" sz="2800"/>
              <a:t>Ways in which </a:t>
            </a:r>
            <a:r>
              <a:rPr lang="en-IN" sz="2800" b="1"/>
              <a:t>creativity can be expressed in data science include</a:t>
            </a:r>
            <a:r>
              <a:rPr lang="en-IN" sz="2800"/>
              <a:t>:</a:t>
            </a:r>
            <a:endParaRPr/>
          </a:p>
          <a:p>
            <a:pPr marL="914400" lvl="1" indent="-381000" algn="l" rtl="0">
              <a:lnSpc>
                <a:spcPct val="80000"/>
              </a:lnSpc>
              <a:spcBef>
                <a:spcPts val="500"/>
              </a:spcBef>
              <a:spcAft>
                <a:spcPts val="0"/>
              </a:spcAft>
              <a:buSzPts val="2400"/>
              <a:buChar char="•"/>
            </a:pPr>
            <a:r>
              <a:rPr lang="en-IN" sz="2600"/>
              <a:t>applying techniques in unconventional settings.</a:t>
            </a:r>
            <a:endParaRPr/>
          </a:p>
          <a:p>
            <a:pPr marL="914400" lvl="1" indent="-381000" algn="l" rtl="0">
              <a:lnSpc>
                <a:spcPct val="80000"/>
              </a:lnSpc>
              <a:spcBef>
                <a:spcPts val="500"/>
              </a:spcBef>
              <a:spcAft>
                <a:spcPts val="0"/>
              </a:spcAft>
              <a:buSzPts val="2400"/>
              <a:buChar char="•"/>
            </a:pPr>
            <a:r>
              <a:rPr lang="en-IN" sz="2600"/>
              <a:t>combining techniques in unconventional ways.</a:t>
            </a:r>
            <a:endParaRPr/>
          </a:p>
          <a:p>
            <a:pPr marL="914400" lvl="1" indent="-381000" algn="l" rtl="0">
              <a:lnSpc>
                <a:spcPct val="80000"/>
              </a:lnSpc>
              <a:spcBef>
                <a:spcPts val="500"/>
              </a:spcBef>
              <a:spcAft>
                <a:spcPts val="0"/>
              </a:spcAft>
              <a:buSzPts val="2400"/>
              <a:buChar char="•"/>
            </a:pPr>
            <a:r>
              <a:rPr lang="en-IN" sz="2600"/>
              <a:t>developing new and unusual hypothesis.</a:t>
            </a:r>
            <a:endParaRPr/>
          </a:p>
          <a:p>
            <a:pPr marL="457200" marR="0" lvl="0" indent="-228600" algn="l" rtl="0">
              <a:lnSpc>
                <a:spcPct val="80000"/>
              </a:lnSpc>
              <a:spcBef>
                <a:spcPts val="1000"/>
              </a:spcBef>
              <a:spcAft>
                <a:spcPts val="0"/>
              </a:spcAft>
              <a:buClr>
                <a:schemeClr val="dk1"/>
              </a:buClr>
              <a:buSzPts val="2800"/>
              <a:buFont typeface="Arial"/>
              <a:buNone/>
            </a:pPr>
            <a:endParaRPr sz="2800"/>
          </a:p>
        </p:txBody>
      </p:sp>
      <p:pic>
        <p:nvPicPr>
          <p:cNvPr id="804" name="Google Shape;804;p68" descr="http://blogs.teradata.com/international/wp-content/uploads/2015/05/IMG_6920-300x200.jpg"/>
          <p:cNvPicPr preferRelativeResize="0"/>
          <p:nvPr/>
        </p:nvPicPr>
        <p:blipFill rotWithShape="1">
          <a:blip r:embed="rId3">
            <a:alphaModFix/>
          </a:blip>
          <a:srcRect/>
          <a:stretch/>
        </p:blipFill>
        <p:spPr>
          <a:xfrm>
            <a:off x="6287840" y="2205315"/>
            <a:ext cx="4867840" cy="3245226"/>
          </a:xfrm>
          <a:prstGeom prst="rect">
            <a:avLst/>
          </a:prstGeom>
          <a:noFill/>
          <a:ln>
            <a:noFill/>
          </a:ln>
        </p:spPr>
      </p:pic>
      <p:pic>
        <p:nvPicPr>
          <p:cNvPr id="805" name="Google Shape;805;p68"/>
          <p:cNvPicPr preferRelativeResize="0"/>
          <p:nvPr/>
        </p:nvPicPr>
        <p:blipFill rotWithShape="1">
          <a:blip r:embed="rId4">
            <a:alphaModFix/>
          </a:blip>
          <a:srcRect/>
          <a:stretch/>
        </p:blipFill>
        <p:spPr>
          <a:xfrm>
            <a:off x="11155680" y="6287008"/>
            <a:ext cx="1036320" cy="621792"/>
          </a:xfrm>
          <a:prstGeom prst="rect">
            <a:avLst/>
          </a:prstGeom>
          <a:noFill/>
          <a:ln>
            <a:noFill/>
          </a:ln>
        </p:spPr>
      </p:pic>
      <p:sp>
        <p:nvSpPr>
          <p:cNvPr id="807" name="Google Shape;807;p68"/>
          <p:cNvSpPr/>
          <p:nvPr/>
        </p:nvSpPr>
        <p:spPr>
          <a:xfrm>
            <a:off x="557499" y="10335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B8662A7-5220-644C-9FD7-DB3DC2230EA8}"/>
                  </a:ext>
                </a:extLst>
              </p14:cNvPr>
              <p14:cNvContentPartPr/>
              <p14:nvPr/>
            </p14:nvContentPartPr>
            <p14:xfrm>
              <a:off x="2512800" y="727920"/>
              <a:ext cx="3556080" cy="1909080"/>
            </p14:xfrm>
          </p:contentPart>
        </mc:Choice>
        <mc:Fallback>
          <p:pic>
            <p:nvPicPr>
              <p:cNvPr id="2" name="Ink 1">
                <a:extLst>
                  <a:ext uri="{FF2B5EF4-FFF2-40B4-BE49-F238E27FC236}">
                    <a16:creationId xmlns:a16="http://schemas.microsoft.com/office/drawing/2014/main" id="{2B8662A7-5220-644C-9FD7-DB3DC2230EA8}"/>
                  </a:ext>
                </a:extLst>
              </p:cNvPr>
              <p:cNvPicPr/>
              <p:nvPr/>
            </p:nvPicPr>
            <p:blipFill>
              <a:blip r:embed="rId6"/>
              <a:stretch>
                <a:fillRect/>
              </a:stretch>
            </p:blipFill>
            <p:spPr>
              <a:xfrm>
                <a:off x="2496600" y="711720"/>
                <a:ext cx="3588480" cy="194148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9" name="Google Shape;879;p72"/>
          <p:cNvSpPr txBox="1"/>
          <p:nvPr/>
        </p:nvSpPr>
        <p:spPr>
          <a:xfrm>
            <a:off x="1501347" y="2605177"/>
            <a:ext cx="9440020"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Problems that Data Science solves</a:t>
            </a:r>
            <a:endParaRPr sz="4400" b="1" i="0" u="none" strike="noStrike" cap="none">
              <a:solidFill>
                <a:srgbClr val="1E4E79"/>
              </a:solidFill>
              <a:latin typeface="Raleway"/>
              <a:ea typeface="Raleway"/>
              <a:cs typeface="Raleway"/>
              <a:sym typeface="Raleway"/>
            </a:endParaRPr>
          </a:p>
        </p:txBody>
      </p:sp>
      <p:sp>
        <p:nvSpPr>
          <p:cNvPr id="880" name="Google Shape;880;p72"/>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6" name="Google Shape;886;p7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887" name="Google Shape;887;p73"/>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grpSp>
        <p:nvGrpSpPr>
          <p:cNvPr id="888" name="Google Shape;888;p73"/>
          <p:cNvGrpSpPr/>
          <p:nvPr/>
        </p:nvGrpSpPr>
        <p:grpSpPr>
          <a:xfrm>
            <a:off x="1352754" y="2325629"/>
            <a:ext cx="5870528" cy="2891422"/>
            <a:chOff x="5803312" y="1989616"/>
            <a:chExt cx="5870528" cy="2891422"/>
          </a:xfrm>
        </p:grpSpPr>
        <p:sp>
          <p:nvSpPr>
            <p:cNvPr id="889" name="Google Shape;889;p73"/>
            <p:cNvSpPr txBox="1"/>
            <p:nvPr/>
          </p:nvSpPr>
          <p:spPr>
            <a:xfrm>
              <a:off x="5980808" y="1989616"/>
              <a:ext cx="328206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Is this A or B?</a:t>
              </a:r>
              <a:endParaRPr sz="2000" b="0" i="0" u="none" strike="noStrike" cap="none">
                <a:solidFill>
                  <a:schemeClr val="dk1"/>
                </a:solidFill>
                <a:latin typeface="Source Sans Pro"/>
                <a:ea typeface="Source Sans Pro"/>
                <a:cs typeface="Source Sans Pro"/>
                <a:sym typeface="Source Sans Pro"/>
              </a:endParaRPr>
            </a:p>
          </p:txBody>
        </p:sp>
        <p:grpSp>
          <p:nvGrpSpPr>
            <p:cNvPr id="890" name="Google Shape;890;p73"/>
            <p:cNvGrpSpPr/>
            <p:nvPr/>
          </p:nvGrpSpPr>
          <p:grpSpPr>
            <a:xfrm>
              <a:off x="5803312" y="2133408"/>
              <a:ext cx="120201" cy="2603838"/>
              <a:chOff x="6043879" y="1941085"/>
              <a:chExt cx="120201" cy="2603838"/>
            </a:xfrm>
          </p:grpSpPr>
          <p:cxnSp>
            <p:nvCxnSpPr>
              <p:cNvPr id="891" name="Google Shape;891;p73"/>
              <p:cNvCxnSpPr/>
              <p:nvPr/>
            </p:nvCxnSpPr>
            <p:spPr>
              <a:xfrm>
                <a:off x="6101174" y="1941085"/>
                <a:ext cx="0" cy="2603838"/>
              </a:xfrm>
              <a:prstGeom prst="straightConnector1">
                <a:avLst/>
              </a:prstGeom>
              <a:solidFill>
                <a:schemeClr val="lt1"/>
              </a:solidFill>
              <a:ln w="9525" cap="flat" cmpd="sng">
                <a:solidFill>
                  <a:srgbClr val="2E90CD"/>
                </a:solidFill>
                <a:prstDash val="solid"/>
                <a:round/>
                <a:headEnd type="none" w="sm" len="sm"/>
                <a:tailEnd type="none" w="sm" len="sm"/>
              </a:ln>
            </p:spPr>
          </p:cxnSp>
          <p:sp>
            <p:nvSpPr>
              <p:cNvPr id="892" name="Google Shape;892;p73"/>
              <p:cNvSpPr/>
              <p:nvPr/>
            </p:nvSpPr>
            <p:spPr>
              <a:xfrm>
                <a:off x="6048886" y="2563913"/>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3" name="Google Shape;893;p73"/>
              <p:cNvSpPr/>
              <p:nvPr/>
            </p:nvSpPr>
            <p:spPr>
              <a:xfrm>
                <a:off x="6049080" y="3186741"/>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4" name="Google Shape;894;p73"/>
              <p:cNvSpPr/>
              <p:nvPr/>
            </p:nvSpPr>
            <p:spPr>
              <a:xfrm>
                <a:off x="6051554" y="1941085"/>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5" name="Google Shape;895;p73"/>
              <p:cNvSpPr/>
              <p:nvPr/>
            </p:nvSpPr>
            <p:spPr>
              <a:xfrm>
                <a:off x="6043879" y="4432397"/>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6" name="Google Shape;896;p73"/>
              <p:cNvSpPr/>
              <p:nvPr/>
            </p:nvSpPr>
            <p:spPr>
              <a:xfrm>
                <a:off x="6049187" y="3809569"/>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897" name="Google Shape;897;p73"/>
            <p:cNvSpPr txBox="1"/>
            <p:nvPr/>
          </p:nvSpPr>
          <p:spPr>
            <a:xfrm>
              <a:off x="5980808" y="2612444"/>
              <a:ext cx="328206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Is this weird?</a:t>
              </a:r>
              <a:endParaRPr sz="2000" b="0" i="0" u="none" strike="noStrike" cap="none">
                <a:solidFill>
                  <a:schemeClr val="dk1"/>
                </a:solidFill>
                <a:latin typeface="Source Sans Pro"/>
                <a:ea typeface="Source Sans Pro"/>
                <a:cs typeface="Source Sans Pro"/>
                <a:sym typeface="Source Sans Pro"/>
              </a:endParaRPr>
            </a:p>
          </p:txBody>
        </p:sp>
        <p:sp>
          <p:nvSpPr>
            <p:cNvPr id="898" name="Google Shape;898;p73"/>
            <p:cNvSpPr txBox="1"/>
            <p:nvPr/>
          </p:nvSpPr>
          <p:spPr>
            <a:xfrm>
              <a:off x="5970464" y="3235272"/>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How much or how many?</a:t>
              </a:r>
              <a:endParaRPr sz="2000" b="0" i="0" u="none" strike="noStrike" cap="none">
                <a:solidFill>
                  <a:schemeClr val="dk1"/>
                </a:solidFill>
                <a:latin typeface="Source Sans Pro"/>
                <a:ea typeface="Source Sans Pro"/>
                <a:cs typeface="Source Sans Pro"/>
                <a:sym typeface="Source Sans Pro"/>
              </a:endParaRPr>
            </a:p>
          </p:txBody>
        </p:sp>
        <p:sp>
          <p:nvSpPr>
            <p:cNvPr id="899" name="Google Shape;899;p73"/>
            <p:cNvSpPr txBox="1"/>
            <p:nvPr/>
          </p:nvSpPr>
          <p:spPr>
            <a:xfrm>
              <a:off x="5970464" y="3858100"/>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How is this organized?</a:t>
              </a:r>
              <a:endParaRPr sz="2000" b="0" i="0" u="none" strike="noStrike" cap="none">
                <a:solidFill>
                  <a:schemeClr val="dk1"/>
                </a:solidFill>
                <a:latin typeface="Source Sans Pro"/>
                <a:ea typeface="Source Sans Pro"/>
                <a:cs typeface="Source Sans Pro"/>
                <a:sym typeface="Source Sans Pro"/>
              </a:endParaRPr>
            </a:p>
          </p:txBody>
        </p:sp>
        <p:sp>
          <p:nvSpPr>
            <p:cNvPr id="900" name="Google Shape;900;p73"/>
            <p:cNvSpPr txBox="1"/>
            <p:nvPr/>
          </p:nvSpPr>
          <p:spPr>
            <a:xfrm>
              <a:off x="5970464" y="4480928"/>
              <a:ext cx="5703376"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What should I do now?</a:t>
              </a:r>
              <a:endParaRPr sz="2000" b="0" i="0" u="none" strike="noStrike" cap="none">
                <a:solidFill>
                  <a:schemeClr val="dk1"/>
                </a:solidFill>
                <a:latin typeface="Source Sans Pro"/>
                <a:ea typeface="Source Sans Pro"/>
                <a:cs typeface="Source Sans Pro"/>
                <a:sym typeface="Source Sans Pro"/>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6BA330E-E885-CE43-87DB-AE5ABAB51E88}"/>
                  </a:ext>
                </a:extLst>
              </p14:cNvPr>
              <p14:cNvContentPartPr/>
              <p14:nvPr/>
            </p14:nvContentPartPr>
            <p14:xfrm>
              <a:off x="495000" y="2104200"/>
              <a:ext cx="6877080" cy="3493440"/>
            </p14:xfrm>
          </p:contentPart>
        </mc:Choice>
        <mc:Fallback>
          <p:pic>
            <p:nvPicPr>
              <p:cNvPr id="2" name="Ink 1">
                <a:extLst>
                  <a:ext uri="{FF2B5EF4-FFF2-40B4-BE49-F238E27FC236}">
                    <a16:creationId xmlns:a16="http://schemas.microsoft.com/office/drawing/2014/main" id="{C6BA330E-E885-CE43-87DB-AE5ABAB51E88}"/>
                  </a:ext>
                </a:extLst>
              </p:cNvPr>
              <p:cNvPicPr/>
              <p:nvPr/>
            </p:nvPicPr>
            <p:blipFill>
              <a:blip r:embed="rId4"/>
              <a:stretch>
                <a:fillRect/>
              </a:stretch>
            </p:blipFill>
            <p:spPr>
              <a:xfrm>
                <a:off x="478800" y="2088000"/>
                <a:ext cx="6909480" cy="352584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7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07" name="Google Shape;907;p74"/>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08" name="Google Shape;908;p74"/>
          <p:cNvPicPr preferRelativeResize="0"/>
          <p:nvPr/>
        </p:nvPicPr>
        <p:blipFill rotWithShape="1">
          <a:blip r:embed="rId3">
            <a:alphaModFix/>
          </a:blip>
          <a:srcRect/>
          <a:stretch/>
        </p:blipFill>
        <p:spPr>
          <a:xfrm>
            <a:off x="3724824" y="1654062"/>
            <a:ext cx="3361336" cy="3370000"/>
          </a:xfrm>
          <a:prstGeom prst="ellipse">
            <a:avLst/>
          </a:prstGeom>
          <a:noFill/>
          <a:ln w="57150" cap="flat" cmpd="sng">
            <a:solidFill>
              <a:srgbClr val="2E90CD"/>
            </a:solidFill>
            <a:prstDash val="solid"/>
            <a:round/>
            <a:headEnd type="none" w="sm" len="sm"/>
            <a:tailEnd type="none" w="sm" len="sm"/>
          </a:ln>
        </p:spPr>
      </p:pic>
      <p:pic>
        <p:nvPicPr>
          <p:cNvPr id="909" name="Google Shape;909;p74"/>
          <p:cNvPicPr preferRelativeResize="0"/>
          <p:nvPr/>
        </p:nvPicPr>
        <p:blipFill rotWithShape="1">
          <a:blip r:embed="rId4">
            <a:alphaModFix/>
          </a:blip>
          <a:srcRect/>
          <a:stretch/>
        </p:blipFill>
        <p:spPr>
          <a:xfrm>
            <a:off x="7862112" y="1654063"/>
            <a:ext cx="3361336" cy="3370000"/>
          </a:xfrm>
          <a:prstGeom prst="ellipse">
            <a:avLst/>
          </a:prstGeom>
          <a:noFill/>
          <a:ln w="57150" cap="flat" cmpd="sng">
            <a:solidFill>
              <a:srgbClr val="2E90CD"/>
            </a:solidFill>
            <a:prstDash val="solid"/>
            <a:round/>
            <a:headEnd type="none" w="sm" len="sm"/>
            <a:tailEnd type="none" w="sm" len="sm"/>
          </a:ln>
        </p:spPr>
      </p:pic>
      <p:sp>
        <p:nvSpPr>
          <p:cNvPr id="910" name="Google Shape;910;p74"/>
          <p:cNvSpPr txBox="1"/>
          <p:nvPr/>
        </p:nvSpPr>
        <p:spPr>
          <a:xfrm>
            <a:off x="678441" y="3214644"/>
            <a:ext cx="211776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Classification</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11" name="Google Shape;911;p74"/>
          <p:cNvSpPr/>
          <p:nvPr/>
        </p:nvSpPr>
        <p:spPr>
          <a:xfrm>
            <a:off x="557499" y="2213097"/>
            <a:ext cx="3303958"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2E75B5"/>
                </a:solidFill>
                <a:latin typeface="Source Sans Pro"/>
                <a:ea typeface="Source Sans Pro"/>
                <a:cs typeface="Source Sans Pro"/>
                <a:sym typeface="Source Sans Pro"/>
              </a:rPr>
              <a:t>Is this A or B?</a:t>
            </a:r>
            <a:endParaRPr sz="3600" b="1" i="0" u="none" strike="noStrike" cap="none">
              <a:solidFill>
                <a:srgbClr val="2E75B5"/>
              </a:solidFill>
              <a:latin typeface="Source Sans Pro"/>
              <a:ea typeface="Source Sans Pro"/>
              <a:cs typeface="Source Sans Pro"/>
              <a:sym typeface="Source Sans Pro"/>
            </a:endParaRPr>
          </a:p>
        </p:txBody>
      </p:sp>
      <p:sp>
        <p:nvSpPr>
          <p:cNvPr id="912" name="Google Shape;912;p74"/>
          <p:cNvSpPr txBox="1"/>
          <p:nvPr/>
        </p:nvSpPr>
        <p:spPr>
          <a:xfrm>
            <a:off x="3861457"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Will this applicant be able to repay the loan?</a:t>
            </a:r>
            <a:endParaRPr sz="2000" b="0" i="0" u="none" strike="noStrike" cap="none">
              <a:solidFill>
                <a:srgbClr val="11151A"/>
              </a:solidFill>
              <a:latin typeface="Source Sans Pro"/>
              <a:ea typeface="Source Sans Pro"/>
              <a:cs typeface="Source Sans Pro"/>
              <a:sym typeface="Source Sans Pro"/>
            </a:endParaRPr>
          </a:p>
        </p:txBody>
      </p:sp>
      <p:sp>
        <p:nvSpPr>
          <p:cNvPr id="913" name="Google Shape;913;p74"/>
          <p:cNvSpPr txBox="1"/>
          <p:nvPr/>
        </p:nvSpPr>
        <p:spPr>
          <a:xfrm>
            <a:off x="7998745" y="5332573"/>
            <a:ext cx="308807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Identify a human &amp; a dog? </a:t>
            </a:r>
            <a:endParaRPr sz="2000" b="0" i="0" u="none" strike="noStrike" cap="none">
              <a:solidFill>
                <a:srgbClr val="11151A"/>
              </a:solidFill>
              <a:latin typeface="Source Sans Pro"/>
              <a:ea typeface="Source Sans Pro"/>
              <a:cs typeface="Source Sans Pro"/>
              <a:sym typeface="Source Sans Pro"/>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7981AE95-4793-064D-B9C3-9850E6A31D4B}"/>
                  </a:ext>
                </a:extLst>
              </p14:cNvPr>
              <p14:cNvContentPartPr/>
              <p14:nvPr/>
            </p14:nvContentPartPr>
            <p14:xfrm>
              <a:off x="315000" y="387720"/>
              <a:ext cx="11390400" cy="5942880"/>
            </p14:xfrm>
          </p:contentPart>
        </mc:Choice>
        <mc:Fallback>
          <p:pic>
            <p:nvPicPr>
              <p:cNvPr id="2" name="Ink 1">
                <a:extLst>
                  <a:ext uri="{FF2B5EF4-FFF2-40B4-BE49-F238E27FC236}">
                    <a16:creationId xmlns:a16="http://schemas.microsoft.com/office/drawing/2014/main" id="{7981AE95-4793-064D-B9C3-9850E6A31D4B}"/>
                  </a:ext>
                </a:extLst>
              </p:cNvPr>
              <p:cNvPicPr/>
              <p:nvPr/>
            </p:nvPicPr>
            <p:blipFill>
              <a:blip r:embed="rId6"/>
              <a:stretch>
                <a:fillRect/>
              </a:stretch>
            </p:blipFill>
            <p:spPr>
              <a:xfrm>
                <a:off x="298800" y="371520"/>
                <a:ext cx="11422800" cy="597528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9" name="Google Shape;919;p7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20" name="Google Shape;920;p75"/>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21" name="Google Shape;921;p75"/>
          <p:cNvPicPr preferRelativeResize="0"/>
          <p:nvPr/>
        </p:nvPicPr>
        <p:blipFill rotWithShape="1">
          <a:blip r:embed="rId3">
            <a:alphaModFix/>
          </a:blip>
          <a:srcRect/>
          <a:stretch/>
        </p:blipFill>
        <p:spPr>
          <a:xfrm>
            <a:off x="7848032" y="1654818"/>
            <a:ext cx="3373688" cy="3317693"/>
          </a:xfrm>
          <a:prstGeom prst="ellipse">
            <a:avLst/>
          </a:prstGeom>
          <a:noFill/>
          <a:ln w="57150" cap="flat" cmpd="sng">
            <a:solidFill>
              <a:srgbClr val="2E90CD"/>
            </a:solidFill>
            <a:prstDash val="solid"/>
            <a:round/>
            <a:headEnd type="none" w="sm" len="sm"/>
            <a:tailEnd type="none" w="sm" len="sm"/>
          </a:ln>
        </p:spPr>
      </p:pic>
      <p:pic>
        <p:nvPicPr>
          <p:cNvPr id="922" name="Google Shape;922;p75"/>
          <p:cNvPicPr preferRelativeResize="0"/>
          <p:nvPr/>
        </p:nvPicPr>
        <p:blipFill rotWithShape="1">
          <a:blip r:embed="rId4">
            <a:alphaModFix/>
          </a:blip>
          <a:srcRect l="16681" r="16680"/>
          <a:stretch/>
        </p:blipFill>
        <p:spPr>
          <a:xfrm>
            <a:off x="3724824" y="1654818"/>
            <a:ext cx="3361336" cy="3361336"/>
          </a:xfrm>
          <a:prstGeom prst="ellipse">
            <a:avLst/>
          </a:prstGeom>
          <a:noFill/>
          <a:ln w="57150" cap="flat" cmpd="sng">
            <a:solidFill>
              <a:srgbClr val="2E90CD"/>
            </a:solidFill>
            <a:prstDash val="solid"/>
            <a:round/>
            <a:headEnd type="none" w="sm" len="sm"/>
            <a:tailEnd type="none" w="sm" len="sm"/>
          </a:ln>
        </p:spPr>
      </p:pic>
      <p:sp>
        <p:nvSpPr>
          <p:cNvPr id="923" name="Google Shape;923;p75"/>
          <p:cNvSpPr txBox="1"/>
          <p:nvPr/>
        </p:nvSpPr>
        <p:spPr>
          <a:xfrm>
            <a:off x="678441" y="3214644"/>
            <a:ext cx="176397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Anomaly</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24" name="Google Shape;924;p75"/>
          <p:cNvSpPr/>
          <p:nvPr/>
        </p:nvSpPr>
        <p:spPr>
          <a:xfrm>
            <a:off x="521397" y="2324212"/>
            <a:ext cx="335022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2E75B5"/>
                </a:solidFill>
                <a:latin typeface="Source Sans Pro"/>
                <a:ea typeface="Source Sans Pro"/>
                <a:cs typeface="Source Sans Pro"/>
                <a:sym typeface="Source Sans Pro"/>
              </a:rPr>
              <a:t>Is this weird?</a:t>
            </a:r>
            <a:endParaRPr sz="3600" b="1" i="0" u="none" strike="noStrike" cap="none">
              <a:solidFill>
                <a:srgbClr val="2E75B5"/>
              </a:solidFill>
              <a:latin typeface="Source Sans Pro"/>
              <a:ea typeface="Source Sans Pro"/>
              <a:cs typeface="Source Sans Pro"/>
              <a:sym typeface="Source Sans Pro"/>
            </a:endParaRPr>
          </a:p>
        </p:txBody>
      </p:sp>
      <p:sp>
        <p:nvSpPr>
          <p:cNvPr id="925" name="Google Shape;925;p75"/>
          <p:cNvSpPr txBox="1"/>
          <p:nvPr/>
        </p:nvSpPr>
        <p:spPr>
          <a:xfrm>
            <a:off x="3871617"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Is this mail in your inbox spam?</a:t>
            </a:r>
            <a:endParaRPr sz="2000" b="0" i="0" u="none" strike="noStrike" cap="none">
              <a:solidFill>
                <a:srgbClr val="11151A"/>
              </a:solidFill>
              <a:latin typeface="Source Sans Pro"/>
              <a:ea typeface="Source Sans Pro"/>
              <a:cs typeface="Source Sans Pro"/>
              <a:sym typeface="Source Sans Pro"/>
            </a:endParaRPr>
          </a:p>
        </p:txBody>
      </p:sp>
      <p:sp>
        <p:nvSpPr>
          <p:cNvPr id="926" name="Google Shape;926;p75"/>
          <p:cNvSpPr txBox="1"/>
          <p:nvPr/>
        </p:nvSpPr>
        <p:spPr>
          <a:xfrm>
            <a:off x="807720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Is someone riding bike on a walkway?</a:t>
            </a:r>
            <a:endParaRPr sz="2000" b="0" i="0" u="none" strike="noStrike" cap="none">
              <a:solidFill>
                <a:srgbClr val="11151A"/>
              </a:solidFill>
              <a:latin typeface="Source Sans Pro"/>
              <a:ea typeface="Source Sans Pro"/>
              <a:cs typeface="Source Sans Pro"/>
              <a:sym typeface="Source Sans Pro"/>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CADBD2F-C29F-9342-A98F-B43640580963}"/>
                  </a:ext>
                </a:extLst>
              </p14:cNvPr>
              <p14:cNvContentPartPr/>
              <p14:nvPr/>
            </p14:nvContentPartPr>
            <p14:xfrm>
              <a:off x="594360" y="3103200"/>
              <a:ext cx="5280480" cy="3123360"/>
            </p14:xfrm>
          </p:contentPart>
        </mc:Choice>
        <mc:Fallback>
          <p:pic>
            <p:nvPicPr>
              <p:cNvPr id="2" name="Ink 1">
                <a:extLst>
                  <a:ext uri="{FF2B5EF4-FFF2-40B4-BE49-F238E27FC236}">
                    <a16:creationId xmlns:a16="http://schemas.microsoft.com/office/drawing/2014/main" id="{BCADBD2F-C29F-9342-A98F-B43640580963}"/>
                  </a:ext>
                </a:extLst>
              </p:cNvPr>
              <p:cNvPicPr/>
              <p:nvPr/>
            </p:nvPicPr>
            <p:blipFill>
              <a:blip r:embed="rId6"/>
              <a:stretch>
                <a:fillRect/>
              </a:stretch>
            </p:blipFill>
            <p:spPr>
              <a:xfrm>
                <a:off x="578160" y="3087000"/>
                <a:ext cx="5312880" cy="315576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2" name="Google Shape;932;p7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33" name="Google Shape;933;p76"/>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34" name="Google Shape;934;p76"/>
          <p:cNvPicPr preferRelativeResize="0"/>
          <p:nvPr/>
        </p:nvPicPr>
        <p:blipFill rotWithShape="1">
          <a:blip r:embed="rId3">
            <a:alphaModFix/>
          </a:blip>
          <a:srcRect l="16528" r="16527"/>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pic>
        <p:nvPicPr>
          <p:cNvPr id="935" name="Google Shape;935;p76"/>
          <p:cNvPicPr preferRelativeResize="0"/>
          <p:nvPr/>
        </p:nvPicPr>
        <p:blipFill rotWithShape="1">
          <a:blip r:embed="rId4">
            <a:alphaModFix/>
          </a:blip>
          <a:srcRect/>
          <a:stretch/>
        </p:blipFill>
        <p:spPr>
          <a:xfrm>
            <a:off x="3718648" y="1648643"/>
            <a:ext cx="3529142" cy="3378338"/>
          </a:xfrm>
          <a:prstGeom prst="ellipse">
            <a:avLst/>
          </a:prstGeom>
          <a:noFill/>
          <a:ln w="57150" cap="flat" cmpd="sng">
            <a:solidFill>
              <a:srgbClr val="2E90CD"/>
            </a:solidFill>
            <a:prstDash val="solid"/>
            <a:round/>
            <a:headEnd type="none" w="sm" len="sm"/>
            <a:tailEnd type="none" w="sm" len="sm"/>
          </a:ln>
        </p:spPr>
      </p:pic>
      <p:sp>
        <p:nvSpPr>
          <p:cNvPr id="936" name="Google Shape;936;p76"/>
          <p:cNvSpPr/>
          <p:nvPr/>
        </p:nvSpPr>
        <p:spPr>
          <a:xfrm>
            <a:off x="678441" y="2014315"/>
            <a:ext cx="3323716"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much or</a:t>
            </a:r>
            <a:endParaRPr/>
          </a:p>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many?</a:t>
            </a:r>
            <a:endParaRPr sz="3200" b="1" i="0" u="none" strike="noStrike" cap="none">
              <a:solidFill>
                <a:srgbClr val="2E75B5"/>
              </a:solidFill>
              <a:latin typeface="Source Sans Pro"/>
              <a:ea typeface="Source Sans Pro"/>
              <a:cs typeface="Source Sans Pro"/>
              <a:sym typeface="Source Sans Pro"/>
            </a:endParaRPr>
          </a:p>
        </p:txBody>
      </p:sp>
      <p:sp>
        <p:nvSpPr>
          <p:cNvPr id="937" name="Google Shape;937;p76"/>
          <p:cNvSpPr txBox="1"/>
          <p:nvPr/>
        </p:nvSpPr>
        <p:spPr>
          <a:xfrm>
            <a:off x="678441" y="3014126"/>
            <a:ext cx="176397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1" i="0" u="none" strike="noStrike" cap="none">
              <a:solidFill>
                <a:srgbClr val="11151A"/>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Regression</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38" name="Google Shape;938;p76"/>
          <p:cNvSpPr txBox="1"/>
          <p:nvPr/>
        </p:nvSpPr>
        <p:spPr>
          <a:xfrm>
            <a:off x="385528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How much will this used car sell for?</a:t>
            </a:r>
            <a:endParaRPr sz="2000" b="0" i="0" u="none" strike="noStrike" cap="none">
              <a:solidFill>
                <a:srgbClr val="11151A"/>
              </a:solidFill>
              <a:latin typeface="Source Sans Pro"/>
              <a:ea typeface="Source Sans Pro"/>
              <a:cs typeface="Source Sans Pro"/>
              <a:sym typeface="Source Sans Pro"/>
            </a:endParaRPr>
          </a:p>
        </p:txBody>
      </p:sp>
      <p:sp>
        <p:nvSpPr>
          <p:cNvPr id="939" name="Google Shape;939;p76"/>
          <p:cNvSpPr txBox="1"/>
          <p:nvPr/>
        </p:nvSpPr>
        <p:spPr>
          <a:xfrm>
            <a:off x="7759700" y="5364542"/>
            <a:ext cx="3721099"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Predict how much product sales will be achieved in this month?</a:t>
            </a:r>
            <a:endParaRPr sz="2000" b="0" i="0" u="none" strike="noStrike" cap="none">
              <a:solidFill>
                <a:srgbClr val="11151A"/>
              </a:solidFill>
              <a:latin typeface="Source Sans Pro"/>
              <a:ea typeface="Source Sans Pro"/>
              <a:cs typeface="Source Sans Pro"/>
              <a:sym typeface="Source Sans Pro"/>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402B9AA-7057-1443-B3F8-F9E61BB44E5F}"/>
                  </a:ext>
                </a:extLst>
              </p14:cNvPr>
              <p14:cNvContentPartPr/>
              <p14:nvPr/>
            </p14:nvContentPartPr>
            <p14:xfrm>
              <a:off x="738360" y="1973520"/>
              <a:ext cx="2603160" cy="1895400"/>
            </p14:xfrm>
          </p:contentPart>
        </mc:Choice>
        <mc:Fallback>
          <p:pic>
            <p:nvPicPr>
              <p:cNvPr id="2" name="Ink 1">
                <a:extLst>
                  <a:ext uri="{FF2B5EF4-FFF2-40B4-BE49-F238E27FC236}">
                    <a16:creationId xmlns:a16="http://schemas.microsoft.com/office/drawing/2014/main" id="{1402B9AA-7057-1443-B3F8-F9E61BB44E5F}"/>
                  </a:ext>
                </a:extLst>
              </p:cNvPr>
              <p:cNvPicPr/>
              <p:nvPr/>
            </p:nvPicPr>
            <p:blipFill>
              <a:blip r:embed="rId6"/>
              <a:stretch>
                <a:fillRect/>
              </a:stretch>
            </p:blipFill>
            <p:spPr>
              <a:xfrm>
                <a:off x="722160" y="1957320"/>
                <a:ext cx="2635560" cy="192780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5" name="Google Shape;945;p77"/>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46" name="Google Shape;946;p77"/>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47" name="Google Shape;947;p77"/>
          <p:cNvPicPr preferRelativeResize="0"/>
          <p:nvPr/>
        </p:nvPicPr>
        <p:blipFill rotWithShape="1">
          <a:blip r:embed="rId3">
            <a:alphaModFix/>
          </a:blip>
          <a:srcRect/>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pic>
        <p:nvPicPr>
          <p:cNvPr id="948" name="Google Shape;948;p77"/>
          <p:cNvPicPr preferRelativeResize="0"/>
          <p:nvPr/>
        </p:nvPicPr>
        <p:blipFill rotWithShape="1">
          <a:blip r:embed="rId4">
            <a:alphaModFix/>
          </a:blip>
          <a:srcRect/>
          <a:stretch/>
        </p:blipFill>
        <p:spPr>
          <a:xfrm>
            <a:off x="3718648" y="1654818"/>
            <a:ext cx="3361336" cy="3361336"/>
          </a:xfrm>
          <a:prstGeom prst="ellipse">
            <a:avLst/>
          </a:prstGeom>
          <a:noFill/>
          <a:ln w="57150" cap="flat" cmpd="sng">
            <a:solidFill>
              <a:srgbClr val="2E90CD"/>
            </a:solidFill>
            <a:prstDash val="solid"/>
            <a:round/>
            <a:headEnd type="none" w="sm" len="sm"/>
            <a:tailEnd type="none" w="sm" len="sm"/>
          </a:ln>
        </p:spPr>
      </p:pic>
      <p:sp>
        <p:nvSpPr>
          <p:cNvPr id="949" name="Google Shape;949;p77"/>
          <p:cNvSpPr/>
          <p:nvPr/>
        </p:nvSpPr>
        <p:spPr>
          <a:xfrm>
            <a:off x="678441" y="2014315"/>
            <a:ext cx="2652371"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is this organized?</a:t>
            </a:r>
            <a:endParaRPr sz="3200" b="1" i="0" u="none" strike="noStrike" cap="none">
              <a:solidFill>
                <a:srgbClr val="2E75B5"/>
              </a:solidFill>
              <a:latin typeface="Source Sans Pro"/>
              <a:ea typeface="Source Sans Pro"/>
              <a:cs typeface="Source Sans Pro"/>
              <a:sym typeface="Source Sans Pro"/>
            </a:endParaRPr>
          </a:p>
        </p:txBody>
      </p:sp>
      <p:sp>
        <p:nvSpPr>
          <p:cNvPr id="950" name="Google Shape;950;p77"/>
          <p:cNvSpPr txBox="1"/>
          <p:nvPr/>
        </p:nvSpPr>
        <p:spPr>
          <a:xfrm>
            <a:off x="678441" y="3214644"/>
            <a:ext cx="176397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Clustering</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51" name="Google Shape;951;p77"/>
          <p:cNvSpPr txBox="1"/>
          <p:nvPr/>
        </p:nvSpPr>
        <p:spPr>
          <a:xfrm>
            <a:off x="385528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Which viewers like the same kind of movies?</a:t>
            </a:r>
            <a:endParaRPr sz="2000" b="0" i="0" u="none" strike="noStrike" cap="none">
              <a:solidFill>
                <a:srgbClr val="11151A"/>
              </a:solidFill>
              <a:latin typeface="Source Sans Pro"/>
              <a:ea typeface="Source Sans Pro"/>
              <a:cs typeface="Source Sans Pro"/>
              <a:sym typeface="Source Sans Pro"/>
            </a:endParaRPr>
          </a:p>
        </p:txBody>
      </p:sp>
      <p:sp>
        <p:nvSpPr>
          <p:cNvPr id="952" name="Google Shape;952;p77"/>
          <p:cNvSpPr txBox="1"/>
          <p:nvPr/>
        </p:nvSpPr>
        <p:spPr>
          <a:xfrm>
            <a:off x="7984665" y="5364542"/>
            <a:ext cx="3088070"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Which pet owner groups have the same purchase behaviour for pet foods?</a:t>
            </a:r>
            <a:endParaRPr sz="2000" b="0" i="0" u="none" strike="noStrike" cap="none">
              <a:solidFill>
                <a:srgbClr val="11151A"/>
              </a:solidFill>
              <a:latin typeface="Source Sans Pro"/>
              <a:ea typeface="Source Sans Pro"/>
              <a:cs typeface="Source Sans Pro"/>
              <a:sym typeface="Source Sans Pro"/>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44DF711-7FB4-1C46-9304-0407D6A022F1}"/>
                  </a:ext>
                </a:extLst>
              </p14:cNvPr>
              <p14:cNvContentPartPr/>
              <p14:nvPr/>
            </p14:nvContentPartPr>
            <p14:xfrm>
              <a:off x="471600" y="2126880"/>
              <a:ext cx="6316920" cy="3992040"/>
            </p14:xfrm>
          </p:contentPart>
        </mc:Choice>
        <mc:Fallback>
          <p:pic>
            <p:nvPicPr>
              <p:cNvPr id="2" name="Ink 1">
                <a:extLst>
                  <a:ext uri="{FF2B5EF4-FFF2-40B4-BE49-F238E27FC236}">
                    <a16:creationId xmlns:a16="http://schemas.microsoft.com/office/drawing/2014/main" id="{444DF711-7FB4-1C46-9304-0407D6A022F1}"/>
                  </a:ext>
                </a:extLst>
              </p:cNvPr>
              <p:cNvPicPr/>
              <p:nvPr/>
            </p:nvPicPr>
            <p:blipFill>
              <a:blip r:embed="rId6"/>
              <a:stretch>
                <a:fillRect/>
              </a:stretch>
            </p:blipFill>
            <p:spPr>
              <a:xfrm>
                <a:off x="455400" y="2110680"/>
                <a:ext cx="6349320" cy="402444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Google Shape;959;p7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60" name="Google Shape;960;p78"/>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61" name="Google Shape;961;p78"/>
          <p:cNvPicPr preferRelativeResize="0"/>
          <p:nvPr/>
        </p:nvPicPr>
        <p:blipFill rotWithShape="1">
          <a:blip r:embed="rId3">
            <a:alphaModFix/>
          </a:blip>
          <a:srcRect/>
          <a:stretch/>
        </p:blipFill>
        <p:spPr>
          <a:xfrm>
            <a:off x="3493839" y="1648642"/>
            <a:ext cx="3642494" cy="3373688"/>
          </a:xfrm>
          <a:prstGeom prst="ellipse">
            <a:avLst/>
          </a:prstGeom>
          <a:noFill/>
          <a:ln w="57150" cap="flat" cmpd="sng">
            <a:solidFill>
              <a:srgbClr val="2E90CD"/>
            </a:solidFill>
            <a:prstDash val="solid"/>
            <a:round/>
            <a:headEnd type="none" w="sm" len="sm"/>
            <a:tailEnd type="none" w="sm" len="sm"/>
          </a:ln>
        </p:spPr>
      </p:pic>
      <p:pic>
        <p:nvPicPr>
          <p:cNvPr id="962" name="Google Shape;962;p78"/>
          <p:cNvPicPr preferRelativeResize="0"/>
          <p:nvPr/>
        </p:nvPicPr>
        <p:blipFill rotWithShape="1">
          <a:blip r:embed="rId4">
            <a:alphaModFix/>
          </a:blip>
          <a:srcRect l="12508" r="12507"/>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sp>
        <p:nvSpPr>
          <p:cNvPr id="963" name="Google Shape;963;p78"/>
          <p:cNvSpPr/>
          <p:nvPr/>
        </p:nvSpPr>
        <p:spPr>
          <a:xfrm>
            <a:off x="678441" y="2014315"/>
            <a:ext cx="2815398"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What should I do now?</a:t>
            </a:r>
            <a:endParaRPr sz="3200" b="1" i="0" u="none" strike="noStrike" cap="none">
              <a:solidFill>
                <a:srgbClr val="2E75B5"/>
              </a:solidFill>
              <a:latin typeface="Source Sans Pro"/>
              <a:ea typeface="Source Sans Pro"/>
              <a:cs typeface="Source Sans Pro"/>
              <a:sym typeface="Source Sans Pro"/>
            </a:endParaRPr>
          </a:p>
        </p:txBody>
      </p:sp>
      <p:sp>
        <p:nvSpPr>
          <p:cNvPr id="964" name="Google Shape;964;p78"/>
          <p:cNvSpPr txBox="1"/>
          <p:nvPr/>
        </p:nvSpPr>
        <p:spPr>
          <a:xfrm>
            <a:off x="678440" y="3536448"/>
            <a:ext cx="210987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Reinforcement learning</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65" name="Google Shape;965;p78"/>
          <p:cNvSpPr txBox="1"/>
          <p:nvPr/>
        </p:nvSpPr>
        <p:spPr>
          <a:xfrm>
            <a:off x="3918147" y="5364542"/>
            <a:ext cx="296233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How far should the Robot Jump?</a:t>
            </a:r>
            <a:endParaRPr sz="2000" b="0" i="0" u="none" strike="noStrike" cap="none">
              <a:solidFill>
                <a:srgbClr val="11151A"/>
              </a:solidFill>
              <a:latin typeface="Source Sans Pro"/>
              <a:ea typeface="Source Sans Pro"/>
              <a:cs typeface="Source Sans Pro"/>
              <a:sym typeface="Source Sans Pro"/>
            </a:endParaRPr>
          </a:p>
        </p:txBody>
      </p:sp>
      <p:sp>
        <p:nvSpPr>
          <p:cNvPr id="966" name="Google Shape;966;p78"/>
          <p:cNvSpPr txBox="1"/>
          <p:nvPr/>
        </p:nvSpPr>
        <p:spPr>
          <a:xfrm>
            <a:off x="7984665" y="5364542"/>
            <a:ext cx="3088070"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Should I break, accelerate, or continue at that yellow light?</a:t>
            </a:r>
            <a:endParaRPr sz="2000" b="0" i="0" u="none" strike="noStrike" cap="none">
              <a:solidFill>
                <a:srgbClr val="11151A"/>
              </a:solidFill>
              <a:latin typeface="Source Sans Pro"/>
              <a:ea typeface="Source Sans Pro"/>
              <a:cs typeface="Source Sans Pro"/>
              <a:sym typeface="Source Sans Pro"/>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C59DDA94-0770-B941-9F7D-7E46384C29CA}"/>
                  </a:ext>
                </a:extLst>
              </p14:cNvPr>
              <p14:cNvContentPartPr/>
              <p14:nvPr/>
            </p14:nvContentPartPr>
            <p14:xfrm>
              <a:off x="424440" y="3348000"/>
              <a:ext cx="2298600" cy="1501560"/>
            </p14:xfrm>
          </p:contentPart>
        </mc:Choice>
        <mc:Fallback>
          <p:pic>
            <p:nvPicPr>
              <p:cNvPr id="2" name="Ink 1">
                <a:extLst>
                  <a:ext uri="{FF2B5EF4-FFF2-40B4-BE49-F238E27FC236}">
                    <a16:creationId xmlns:a16="http://schemas.microsoft.com/office/drawing/2014/main" id="{C59DDA94-0770-B941-9F7D-7E46384C29CA}"/>
                  </a:ext>
                </a:extLst>
              </p:cNvPr>
              <p:cNvPicPr/>
              <p:nvPr/>
            </p:nvPicPr>
            <p:blipFill>
              <a:blip r:embed="rId6"/>
              <a:stretch>
                <a:fillRect/>
              </a:stretch>
            </p:blipFill>
            <p:spPr>
              <a:xfrm>
                <a:off x="408240" y="3331800"/>
                <a:ext cx="2331000" cy="153396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2" name="Google Shape;972;p79"/>
          <p:cNvSpPr txBox="1"/>
          <p:nvPr/>
        </p:nvSpPr>
        <p:spPr>
          <a:xfrm>
            <a:off x="2610036" y="2605178"/>
            <a:ext cx="6010428"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Industry Applications</a:t>
            </a:r>
            <a:endParaRPr sz="4400" b="1" i="0" u="none" strike="noStrike" cap="none">
              <a:solidFill>
                <a:srgbClr val="1E4E79"/>
              </a:solidFill>
              <a:latin typeface="Raleway"/>
              <a:ea typeface="Raleway"/>
              <a:cs typeface="Raleway"/>
              <a:sym typeface="Raleway"/>
            </a:endParaRPr>
          </a:p>
        </p:txBody>
      </p:sp>
      <p:sp>
        <p:nvSpPr>
          <p:cNvPr id="973" name="Google Shape;973;p79"/>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7" name="Google Shape;287;p39"/>
          <p:cNvGrpSpPr/>
          <p:nvPr/>
        </p:nvGrpSpPr>
        <p:grpSpPr>
          <a:xfrm>
            <a:off x="0" y="5607439"/>
            <a:ext cx="64770" cy="1257300"/>
            <a:chOff x="1181105" y="4608196"/>
            <a:chExt cx="64770" cy="1257300"/>
          </a:xfrm>
        </p:grpSpPr>
        <p:sp>
          <p:nvSpPr>
            <p:cNvPr id="288" name="Google Shape;288;p3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89" name="Google Shape;289;p3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90" name="Google Shape;290;p3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91" name="Google Shape;291;p3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292" name="Google Shape;292;p39"/>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How many of you have seen this?</a:t>
            </a:r>
            <a:endParaRPr sz="3200" b="0" i="0" u="none" strike="noStrike" cap="none">
              <a:solidFill>
                <a:schemeClr val="dk2"/>
              </a:solidFill>
              <a:latin typeface="Arial"/>
              <a:ea typeface="Arial"/>
              <a:cs typeface="Arial"/>
              <a:sym typeface="Arial"/>
            </a:endParaRPr>
          </a:p>
        </p:txBody>
      </p:sp>
      <p:pic>
        <p:nvPicPr>
          <p:cNvPr id="293" name="Google Shape;293;p39" descr="Image result for sherlock poster"/>
          <p:cNvPicPr preferRelativeResize="0"/>
          <p:nvPr/>
        </p:nvPicPr>
        <p:blipFill rotWithShape="1">
          <a:blip r:embed="rId3">
            <a:alphaModFix/>
          </a:blip>
          <a:srcRect t="1651" b="6061"/>
          <a:stretch/>
        </p:blipFill>
        <p:spPr>
          <a:xfrm>
            <a:off x="794459" y="2238233"/>
            <a:ext cx="2997058" cy="3414708"/>
          </a:xfrm>
          <a:prstGeom prst="rect">
            <a:avLst/>
          </a:prstGeom>
          <a:noFill/>
          <a:ln>
            <a:noFill/>
          </a:ln>
        </p:spPr>
      </p:pic>
      <p:pic>
        <p:nvPicPr>
          <p:cNvPr id="294" name="Google Shape;294;p39" descr="Image result for elementary"/>
          <p:cNvPicPr preferRelativeResize="0"/>
          <p:nvPr/>
        </p:nvPicPr>
        <p:blipFill rotWithShape="1">
          <a:blip r:embed="rId4">
            <a:alphaModFix/>
          </a:blip>
          <a:srcRect/>
          <a:stretch/>
        </p:blipFill>
        <p:spPr>
          <a:xfrm>
            <a:off x="4521206" y="2238233"/>
            <a:ext cx="3189779" cy="3430317"/>
          </a:xfrm>
          <a:prstGeom prst="rect">
            <a:avLst/>
          </a:prstGeom>
          <a:noFill/>
          <a:ln>
            <a:noFill/>
          </a:ln>
        </p:spPr>
      </p:pic>
      <p:pic>
        <p:nvPicPr>
          <p:cNvPr id="295" name="Google Shape;295;p39" descr="Image result for criminal minds"/>
          <p:cNvPicPr preferRelativeResize="0"/>
          <p:nvPr/>
        </p:nvPicPr>
        <p:blipFill rotWithShape="1">
          <a:blip r:embed="rId5">
            <a:alphaModFix/>
          </a:blip>
          <a:srcRect/>
          <a:stretch/>
        </p:blipFill>
        <p:spPr>
          <a:xfrm>
            <a:off x="8972362" y="2133411"/>
            <a:ext cx="2505405" cy="3758108"/>
          </a:xfrm>
          <a:prstGeom prst="rect">
            <a:avLst/>
          </a:prstGeom>
          <a:noFill/>
          <a:ln>
            <a:noFill/>
          </a:ln>
        </p:spPr>
      </p:pic>
      <p:grpSp>
        <p:nvGrpSpPr>
          <p:cNvPr id="296" name="Google Shape;296;p39"/>
          <p:cNvGrpSpPr/>
          <p:nvPr/>
        </p:nvGrpSpPr>
        <p:grpSpPr>
          <a:xfrm>
            <a:off x="3921862" y="3475378"/>
            <a:ext cx="409199" cy="355600"/>
            <a:chOff x="3924598" y="3228622"/>
            <a:chExt cx="409199" cy="355600"/>
          </a:xfrm>
        </p:grpSpPr>
        <p:cxnSp>
          <p:nvCxnSpPr>
            <p:cNvPr id="297" name="Google Shape;297;p39"/>
            <p:cNvCxnSpPr/>
            <p:nvPr/>
          </p:nvCxnSpPr>
          <p:spPr>
            <a:xfrm>
              <a:off x="3924598" y="3406422"/>
              <a:ext cx="409199" cy="0"/>
            </a:xfrm>
            <a:prstGeom prst="straightConnector1">
              <a:avLst/>
            </a:prstGeom>
            <a:noFill/>
            <a:ln w="28575" cap="flat" cmpd="sng">
              <a:solidFill>
                <a:srgbClr val="5597D3"/>
              </a:solidFill>
              <a:prstDash val="solid"/>
              <a:round/>
              <a:headEnd type="none" w="sm" len="sm"/>
              <a:tailEnd type="none" w="sm" len="sm"/>
            </a:ln>
          </p:spPr>
        </p:cxnSp>
        <p:cxnSp>
          <p:nvCxnSpPr>
            <p:cNvPr id="298" name="Google Shape;298;p39"/>
            <p:cNvCxnSpPr/>
            <p:nvPr/>
          </p:nvCxnSpPr>
          <p:spPr>
            <a:xfrm>
              <a:off x="4132310" y="3228622"/>
              <a:ext cx="0" cy="355600"/>
            </a:xfrm>
            <a:prstGeom prst="straightConnector1">
              <a:avLst/>
            </a:prstGeom>
            <a:noFill/>
            <a:ln w="28575" cap="flat" cmpd="sng">
              <a:solidFill>
                <a:srgbClr val="5597D3"/>
              </a:solidFill>
              <a:prstDash val="solid"/>
              <a:round/>
              <a:headEnd type="none" w="sm" len="sm"/>
              <a:tailEnd type="none" w="sm" len="sm"/>
            </a:ln>
          </p:spPr>
        </p:cxnSp>
      </p:grpSp>
      <p:grpSp>
        <p:nvGrpSpPr>
          <p:cNvPr id="299" name="Google Shape;299;p39"/>
          <p:cNvGrpSpPr/>
          <p:nvPr/>
        </p:nvGrpSpPr>
        <p:grpSpPr>
          <a:xfrm>
            <a:off x="8250899" y="3712183"/>
            <a:ext cx="409199" cy="102407"/>
            <a:chOff x="8464848" y="3228092"/>
            <a:chExt cx="409199" cy="102407"/>
          </a:xfrm>
        </p:grpSpPr>
        <p:cxnSp>
          <p:nvCxnSpPr>
            <p:cNvPr id="300" name="Google Shape;300;p39"/>
            <p:cNvCxnSpPr/>
            <p:nvPr/>
          </p:nvCxnSpPr>
          <p:spPr>
            <a:xfrm>
              <a:off x="8464848" y="3228092"/>
              <a:ext cx="409199" cy="0"/>
            </a:xfrm>
            <a:prstGeom prst="straightConnector1">
              <a:avLst/>
            </a:prstGeom>
            <a:noFill/>
            <a:ln w="28575" cap="flat" cmpd="sng">
              <a:solidFill>
                <a:srgbClr val="5597D3"/>
              </a:solidFill>
              <a:prstDash val="solid"/>
              <a:round/>
              <a:headEnd type="none" w="sm" len="sm"/>
              <a:tailEnd type="none" w="sm" len="sm"/>
            </a:ln>
          </p:spPr>
        </p:cxnSp>
        <p:cxnSp>
          <p:nvCxnSpPr>
            <p:cNvPr id="301" name="Google Shape;301;p39"/>
            <p:cNvCxnSpPr/>
            <p:nvPr/>
          </p:nvCxnSpPr>
          <p:spPr>
            <a:xfrm>
              <a:off x="8464848" y="3330499"/>
              <a:ext cx="409199" cy="0"/>
            </a:xfrm>
            <a:prstGeom prst="straightConnector1">
              <a:avLst/>
            </a:prstGeom>
            <a:noFill/>
            <a:ln w="28575" cap="flat" cmpd="sng">
              <a:solidFill>
                <a:srgbClr val="5597D3"/>
              </a:solidFill>
              <a:prstDash val="solid"/>
              <a:round/>
              <a:headEnd type="none" w="sm" len="sm"/>
              <a:tailEnd type="none" w="sm" len="sm"/>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80"/>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Telecom Industry</a:t>
            </a:r>
            <a:endParaRPr/>
          </a:p>
        </p:txBody>
      </p:sp>
      <p:sp>
        <p:nvSpPr>
          <p:cNvPr id="980" name="Google Shape;980;p80"/>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981" name="Google Shape;981;p80"/>
          <p:cNvPicPr preferRelativeResize="0"/>
          <p:nvPr/>
        </p:nvPicPr>
        <p:blipFill rotWithShape="1">
          <a:blip r:embed="rId3">
            <a:alphaModFix/>
          </a:blip>
          <a:srcRect l="39685" r="18649"/>
          <a:stretch/>
        </p:blipFill>
        <p:spPr>
          <a:xfrm>
            <a:off x="6984199" y="1517189"/>
            <a:ext cx="4379130" cy="4379130"/>
          </a:xfrm>
          <a:prstGeom prst="flowChartConnector">
            <a:avLst/>
          </a:prstGeom>
          <a:noFill/>
          <a:ln>
            <a:noFill/>
          </a:ln>
        </p:spPr>
      </p:pic>
      <p:grpSp>
        <p:nvGrpSpPr>
          <p:cNvPr id="982" name="Google Shape;982;p80"/>
          <p:cNvGrpSpPr/>
          <p:nvPr/>
        </p:nvGrpSpPr>
        <p:grpSpPr>
          <a:xfrm>
            <a:off x="1151640" y="2535430"/>
            <a:ext cx="5187396" cy="2549626"/>
            <a:chOff x="5810987" y="1587241"/>
            <a:chExt cx="5187396" cy="2549626"/>
          </a:xfrm>
        </p:grpSpPr>
        <p:sp>
          <p:nvSpPr>
            <p:cNvPr id="983" name="Google Shape;983;p80"/>
            <p:cNvSpPr txBox="1"/>
            <p:nvPr/>
          </p:nvSpPr>
          <p:spPr>
            <a:xfrm>
              <a:off x="5980807" y="1587241"/>
              <a:ext cx="386418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Customer Acquisition Strategies</a:t>
              </a:r>
              <a:endParaRPr sz="2000" b="0" i="0" u="none" strike="noStrike" cap="none">
                <a:solidFill>
                  <a:schemeClr val="dk1"/>
                </a:solidFill>
                <a:latin typeface="Source Sans Pro"/>
                <a:ea typeface="Source Sans Pro"/>
                <a:cs typeface="Source Sans Pro"/>
                <a:sym typeface="Source Sans Pro"/>
              </a:endParaRPr>
            </a:p>
          </p:txBody>
        </p:sp>
        <p:grpSp>
          <p:nvGrpSpPr>
            <p:cNvPr id="984" name="Google Shape;984;p80"/>
            <p:cNvGrpSpPr/>
            <p:nvPr/>
          </p:nvGrpSpPr>
          <p:grpSpPr>
            <a:xfrm>
              <a:off x="5810987" y="1708996"/>
              <a:ext cx="123329" cy="2299319"/>
              <a:chOff x="6051554" y="1516673"/>
              <a:chExt cx="123329" cy="2299319"/>
            </a:xfrm>
          </p:grpSpPr>
          <p:cxnSp>
            <p:nvCxnSpPr>
              <p:cNvPr id="985" name="Google Shape;985;p80"/>
              <p:cNvCxnSpPr>
                <a:stCxn id="986" idx="0"/>
                <a:endCxn id="987"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988" name="Google Shape;988;p80"/>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9" name="Google Shape;989;p80"/>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6" name="Google Shape;986;p80"/>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7" name="Google Shape;987;p80"/>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990" name="Google Shape;990;p80"/>
            <p:cNvSpPr txBox="1"/>
            <p:nvPr/>
          </p:nvSpPr>
          <p:spPr>
            <a:xfrm>
              <a:off x="5980808" y="2289742"/>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Churn Analysis and Control</a:t>
              </a:r>
              <a:endParaRPr/>
            </a:p>
          </p:txBody>
        </p:sp>
        <p:sp>
          <p:nvSpPr>
            <p:cNvPr id="991" name="Google Shape;991;p80"/>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Up-sell / Cross-sell</a:t>
              </a:r>
              <a:endParaRPr sz="2000" b="0" i="0" u="none" strike="noStrike" cap="none">
                <a:solidFill>
                  <a:schemeClr val="dk1"/>
                </a:solidFill>
                <a:latin typeface="Source Sans Pro"/>
                <a:ea typeface="Source Sans Pro"/>
                <a:cs typeface="Source Sans Pro"/>
                <a:sym typeface="Source Sans Pro"/>
              </a:endParaRPr>
            </a:p>
          </p:txBody>
        </p:sp>
        <p:sp>
          <p:nvSpPr>
            <p:cNvPr id="992" name="Google Shape;992;p80"/>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Product Bundling</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81"/>
          <p:cNvSpPr txBox="1"/>
          <p:nvPr/>
        </p:nvSpPr>
        <p:spPr>
          <a:xfrm>
            <a:off x="557644" y="363210"/>
            <a:ext cx="93977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0C5AA5"/>
                </a:solidFill>
                <a:latin typeface="Arial"/>
                <a:ea typeface="Arial"/>
                <a:cs typeface="Arial"/>
                <a:sym typeface="Arial"/>
              </a:rPr>
              <a:t>Applications in Travel industry </a:t>
            </a:r>
            <a:endParaRPr sz="4000" b="1" i="0" u="none" strike="noStrike" cap="none">
              <a:solidFill>
                <a:srgbClr val="0C5AA5"/>
              </a:solidFill>
              <a:latin typeface="Arial"/>
              <a:ea typeface="Arial"/>
              <a:cs typeface="Arial"/>
              <a:sym typeface="Arial"/>
            </a:endParaRPr>
          </a:p>
        </p:txBody>
      </p:sp>
      <p:sp>
        <p:nvSpPr>
          <p:cNvPr id="999" name="Google Shape;999;p81"/>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01" name="Google Shape;1001;p81"/>
          <p:cNvPicPr preferRelativeResize="0"/>
          <p:nvPr/>
        </p:nvPicPr>
        <p:blipFill rotWithShape="1">
          <a:blip r:embed="rId3">
            <a:alphaModFix/>
          </a:blip>
          <a:srcRect/>
          <a:stretch/>
        </p:blipFill>
        <p:spPr>
          <a:xfrm>
            <a:off x="5707266" y="1335273"/>
            <a:ext cx="6207819" cy="4900534"/>
          </a:xfrm>
          <a:prstGeom prst="rect">
            <a:avLst/>
          </a:prstGeom>
          <a:noFill/>
          <a:ln>
            <a:noFill/>
          </a:ln>
        </p:spPr>
      </p:pic>
      <p:grpSp>
        <p:nvGrpSpPr>
          <p:cNvPr id="1002" name="Google Shape;1002;p81"/>
          <p:cNvGrpSpPr/>
          <p:nvPr/>
        </p:nvGrpSpPr>
        <p:grpSpPr>
          <a:xfrm>
            <a:off x="1048968" y="2329809"/>
            <a:ext cx="5187396" cy="2549626"/>
            <a:chOff x="5810987" y="1587241"/>
            <a:chExt cx="5187396" cy="2549626"/>
          </a:xfrm>
        </p:grpSpPr>
        <p:sp>
          <p:nvSpPr>
            <p:cNvPr id="1003" name="Google Shape;1003;p81"/>
            <p:cNvSpPr txBox="1"/>
            <p:nvPr/>
          </p:nvSpPr>
          <p:spPr>
            <a:xfrm>
              <a:off x="5980807" y="1587241"/>
              <a:ext cx="386418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 Flight Delay</a:t>
              </a:r>
              <a:endParaRPr sz="2000" b="0" i="0" u="none" strike="noStrike" cap="none">
                <a:solidFill>
                  <a:schemeClr val="dk1"/>
                </a:solidFill>
                <a:latin typeface="Source Sans Pro"/>
                <a:ea typeface="Source Sans Pro"/>
                <a:cs typeface="Source Sans Pro"/>
                <a:sym typeface="Source Sans Pro"/>
              </a:endParaRPr>
            </a:p>
          </p:txBody>
        </p:sp>
        <p:grpSp>
          <p:nvGrpSpPr>
            <p:cNvPr id="1004" name="Google Shape;1004;p81"/>
            <p:cNvGrpSpPr/>
            <p:nvPr/>
          </p:nvGrpSpPr>
          <p:grpSpPr>
            <a:xfrm>
              <a:off x="5810987" y="1708996"/>
              <a:ext cx="123329" cy="2299319"/>
              <a:chOff x="6051554" y="1516673"/>
              <a:chExt cx="123329" cy="2299319"/>
            </a:xfrm>
          </p:grpSpPr>
          <p:cxnSp>
            <p:nvCxnSpPr>
              <p:cNvPr id="1005" name="Google Shape;1005;p81"/>
              <p:cNvCxnSpPr>
                <a:stCxn id="1006" idx="0"/>
                <a:endCxn id="1007"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08" name="Google Shape;1008;p81"/>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9" name="Google Shape;1009;p81"/>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81"/>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7" name="Google Shape;1007;p81"/>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10" name="Google Shape;1010;p81"/>
            <p:cNvSpPr txBox="1"/>
            <p:nvPr/>
          </p:nvSpPr>
          <p:spPr>
            <a:xfrm>
              <a:off x="5980808" y="2289742"/>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Fare estimation using Dynamic Pricing</a:t>
              </a:r>
              <a:endParaRPr sz="2000" b="0" i="0" u="none" strike="noStrike" cap="none">
                <a:solidFill>
                  <a:schemeClr val="dk1"/>
                </a:solidFill>
                <a:latin typeface="Source Sans Pro"/>
                <a:ea typeface="Source Sans Pro"/>
                <a:cs typeface="Source Sans Pro"/>
                <a:sym typeface="Source Sans Pro"/>
              </a:endParaRPr>
            </a:p>
          </p:txBody>
        </p:sp>
        <p:sp>
          <p:nvSpPr>
            <p:cNvPr id="1011" name="Google Shape;1011;p81"/>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Airline routes</a:t>
              </a:r>
              <a:endParaRPr sz="2000" b="0" i="0" u="none" strike="noStrike" cap="none">
                <a:solidFill>
                  <a:schemeClr val="dk1"/>
                </a:solidFill>
                <a:latin typeface="Source Sans Pro"/>
                <a:ea typeface="Source Sans Pro"/>
                <a:cs typeface="Source Sans Pro"/>
                <a:sym typeface="Source Sans Pro"/>
              </a:endParaRPr>
            </a:p>
          </p:txBody>
        </p:sp>
        <p:sp>
          <p:nvSpPr>
            <p:cNvPr id="1012" name="Google Shape;1012;p81"/>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Effectively Drive Customer Loyalty</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2"/>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Healthcare Industry</a:t>
            </a:r>
            <a:endParaRPr sz="4000" b="1" i="0" u="none" strike="noStrike" cap="none">
              <a:solidFill>
                <a:srgbClr val="1E4E79"/>
              </a:solidFill>
              <a:latin typeface="Arial"/>
              <a:ea typeface="Arial"/>
              <a:cs typeface="Arial"/>
              <a:sym typeface="Arial"/>
            </a:endParaRPr>
          </a:p>
        </p:txBody>
      </p:sp>
      <p:sp>
        <p:nvSpPr>
          <p:cNvPr id="1019" name="Google Shape;1019;p82"/>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20" name="Google Shape;1020;p82"/>
          <p:cNvPicPr preferRelativeResize="0"/>
          <p:nvPr/>
        </p:nvPicPr>
        <p:blipFill rotWithShape="1">
          <a:blip r:embed="rId3">
            <a:alphaModFix/>
          </a:blip>
          <a:srcRect l="16700" r="16699"/>
          <a:stretch/>
        </p:blipFill>
        <p:spPr>
          <a:xfrm>
            <a:off x="1095698" y="1694246"/>
            <a:ext cx="4270406" cy="4270406"/>
          </a:xfrm>
          <a:prstGeom prst="flowChartConnector">
            <a:avLst/>
          </a:prstGeom>
          <a:noFill/>
          <a:ln>
            <a:noFill/>
          </a:ln>
        </p:spPr>
      </p:pic>
      <p:grpSp>
        <p:nvGrpSpPr>
          <p:cNvPr id="1021" name="Google Shape;1021;p82"/>
          <p:cNvGrpSpPr/>
          <p:nvPr/>
        </p:nvGrpSpPr>
        <p:grpSpPr>
          <a:xfrm>
            <a:off x="6101013" y="2482151"/>
            <a:ext cx="5187396" cy="2573151"/>
            <a:chOff x="5810987" y="1548476"/>
            <a:chExt cx="5187396" cy="2573151"/>
          </a:xfrm>
        </p:grpSpPr>
        <p:sp>
          <p:nvSpPr>
            <p:cNvPr id="1022" name="Google Shape;1022;p82"/>
            <p:cNvSpPr txBox="1"/>
            <p:nvPr/>
          </p:nvSpPr>
          <p:spPr>
            <a:xfrm>
              <a:off x="5979776" y="1548476"/>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Clinical trials of new drugs</a:t>
              </a:r>
              <a:endParaRPr sz="2000" b="0" i="0" u="none" strike="noStrike" cap="none">
                <a:solidFill>
                  <a:schemeClr val="dk1"/>
                </a:solidFill>
                <a:latin typeface="Source Sans Pro"/>
                <a:ea typeface="Source Sans Pro"/>
                <a:cs typeface="Source Sans Pro"/>
                <a:sym typeface="Source Sans Pro"/>
              </a:endParaRPr>
            </a:p>
          </p:txBody>
        </p:sp>
        <p:grpSp>
          <p:nvGrpSpPr>
            <p:cNvPr id="1023" name="Google Shape;1023;p82"/>
            <p:cNvGrpSpPr/>
            <p:nvPr/>
          </p:nvGrpSpPr>
          <p:grpSpPr>
            <a:xfrm>
              <a:off x="5810987" y="1708996"/>
              <a:ext cx="123329" cy="2299319"/>
              <a:chOff x="6051554" y="1516673"/>
              <a:chExt cx="123329" cy="2299319"/>
            </a:xfrm>
          </p:grpSpPr>
          <p:cxnSp>
            <p:nvCxnSpPr>
              <p:cNvPr id="1024" name="Google Shape;1024;p82"/>
              <p:cNvCxnSpPr>
                <a:stCxn id="1025" idx="0"/>
                <a:endCxn id="1026"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27" name="Google Shape;1027;p82"/>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8" name="Google Shape;1028;p82"/>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5" name="Google Shape;1025;p82"/>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6" name="Google Shape;1026;p82"/>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29" name="Google Shape;1029;p82"/>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 / B Testing</a:t>
              </a:r>
              <a:endParaRPr sz="2000" b="0" i="0" u="none" strike="noStrike" cap="none">
                <a:solidFill>
                  <a:schemeClr val="dk1"/>
                </a:solidFill>
                <a:latin typeface="Source Sans Pro"/>
                <a:ea typeface="Source Sans Pro"/>
                <a:cs typeface="Source Sans Pro"/>
                <a:sym typeface="Source Sans Pro"/>
              </a:endParaRPr>
            </a:p>
          </p:txBody>
        </p:sp>
        <p:sp>
          <p:nvSpPr>
            <p:cNvPr id="1030" name="Google Shape;1030;p82"/>
            <p:cNvSpPr txBox="1"/>
            <p:nvPr/>
          </p:nvSpPr>
          <p:spPr>
            <a:xfrm>
              <a:off x="5970464" y="3026295"/>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Genetics Analysis</a:t>
              </a:r>
              <a:endParaRPr/>
            </a:p>
          </p:txBody>
        </p:sp>
        <p:sp>
          <p:nvSpPr>
            <p:cNvPr id="1031" name="Google Shape;1031;p82"/>
            <p:cNvSpPr txBox="1"/>
            <p:nvPr/>
          </p:nvSpPr>
          <p:spPr>
            <a:xfrm>
              <a:off x="5970464" y="372151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Epidemic Forecasting and Control</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83"/>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Energy and Utilities</a:t>
            </a:r>
            <a:endParaRPr/>
          </a:p>
        </p:txBody>
      </p:sp>
      <p:sp>
        <p:nvSpPr>
          <p:cNvPr id="1038" name="Google Shape;1038;p83"/>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39" name="Google Shape;1039;p83"/>
          <p:cNvPicPr preferRelativeResize="0"/>
          <p:nvPr/>
        </p:nvPicPr>
        <p:blipFill rotWithShape="1">
          <a:blip r:embed="rId3">
            <a:alphaModFix/>
          </a:blip>
          <a:srcRect l="25077" t="335" r="18673" b="-335"/>
          <a:stretch/>
        </p:blipFill>
        <p:spPr>
          <a:xfrm>
            <a:off x="1129917" y="1753621"/>
            <a:ext cx="4207331" cy="4207331"/>
          </a:xfrm>
          <a:prstGeom prst="flowChartConnector">
            <a:avLst/>
          </a:prstGeom>
          <a:noFill/>
          <a:ln>
            <a:noFill/>
          </a:ln>
        </p:spPr>
      </p:pic>
      <p:grpSp>
        <p:nvGrpSpPr>
          <p:cNvPr id="1040" name="Google Shape;1040;p83"/>
          <p:cNvGrpSpPr/>
          <p:nvPr/>
        </p:nvGrpSpPr>
        <p:grpSpPr>
          <a:xfrm>
            <a:off x="6236364" y="2361952"/>
            <a:ext cx="5187396" cy="2894679"/>
            <a:chOff x="5810987" y="1565204"/>
            <a:chExt cx="5187396" cy="2894679"/>
          </a:xfrm>
        </p:grpSpPr>
        <p:sp>
          <p:nvSpPr>
            <p:cNvPr id="1041" name="Google Shape;1041;p83"/>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Predictive maintenance for machinery</a:t>
              </a:r>
              <a:endParaRPr sz="2000" b="0" i="0" u="none" strike="noStrike" cap="none">
                <a:solidFill>
                  <a:schemeClr val="dk1"/>
                </a:solidFill>
                <a:latin typeface="Source Sans Pro"/>
                <a:ea typeface="Source Sans Pro"/>
                <a:cs typeface="Source Sans Pro"/>
                <a:sym typeface="Source Sans Pro"/>
              </a:endParaRPr>
            </a:p>
          </p:txBody>
        </p:sp>
        <p:grpSp>
          <p:nvGrpSpPr>
            <p:cNvPr id="1042" name="Google Shape;1042;p83"/>
            <p:cNvGrpSpPr/>
            <p:nvPr/>
          </p:nvGrpSpPr>
          <p:grpSpPr>
            <a:xfrm>
              <a:off x="5810987" y="1708996"/>
              <a:ext cx="123329" cy="2299319"/>
              <a:chOff x="6051554" y="1516673"/>
              <a:chExt cx="123329" cy="2299319"/>
            </a:xfrm>
          </p:grpSpPr>
          <p:cxnSp>
            <p:nvCxnSpPr>
              <p:cNvPr id="1043" name="Google Shape;1043;p83"/>
              <p:cNvCxnSpPr>
                <a:stCxn id="1044" idx="0"/>
                <a:endCxn id="1045"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46" name="Google Shape;1046;p83"/>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7" name="Google Shape;1047;p83"/>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4" name="Google Shape;1044;p83"/>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5" name="Google Shape;1045;p83"/>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48" name="Google Shape;1048;p83"/>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 theft and loss prevention</a:t>
              </a:r>
              <a:endParaRPr sz="2000" b="0" i="0" u="none" strike="noStrike" cap="none">
                <a:solidFill>
                  <a:schemeClr val="dk1"/>
                </a:solidFill>
                <a:latin typeface="Source Sans Pro"/>
                <a:ea typeface="Source Sans Pro"/>
                <a:cs typeface="Source Sans Pro"/>
                <a:sym typeface="Source Sans Pro"/>
              </a:endParaRPr>
            </a:p>
          </p:txBody>
        </p:sp>
        <p:sp>
          <p:nvSpPr>
            <p:cNvPr id="1049" name="Google Shape;1049;p83"/>
            <p:cNvSpPr txBox="1"/>
            <p:nvPr/>
          </p:nvSpPr>
          <p:spPr>
            <a:xfrm>
              <a:off x="5970464" y="3023066"/>
              <a:ext cx="482610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Churn analysis and prevention</a:t>
              </a:r>
              <a:endParaRPr sz="2000" b="0" i="0" u="none" strike="noStrike" cap="none">
                <a:solidFill>
                  <a:schemeClr val="dk1"/>
                </a:solidFill>
                <a:latin typeface="Source Sans Pro"/>
                <a:ea typeface="Source Sans Pro"/>
                <a:cs typeface="Source Sans Pro"/>
                <a:sym typeface="Source Sans Pro"/>
              </a:endParaRPr>
            </a:p>
          </p:txBody>
        </p:sp>
        <p:sp>
          <p:nvSpPr>
            <p:cNvPr id="1050" name="Google Shape;1050;p83"/>
            <p:cNvSpPr txBox="1"/>
            <p:nvPr/>
          </p:nvSpPr>
          <p:spPr>
            <a:xfrm>
              <a:off x="5970464" y="3751997"/>
              <a:ext cx="426167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Auto balance resources and dynamic routing</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84"/>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Banking and Finance </a:t>
            </a:r>
            <a:endParaRPr/>
          </a:p>
        </p:txBody>
      </p:sp>
      <p:sp>
        <p:nvSpPr>
          <p:cNvPr id="1057" name="Google Shape;1057;p84"/>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58" name="Google Shape;1058;p84"/>
          <p:cNvPicPr preferRelativeResize="0"/>
          <p:nvPr/>
        </p:nvPicPr>
        <p:blipFill rotWithShape="1">
          <a:blip r:embed="rId3">
            <a:alphaModFix/>
          </a:blip>
          <a:srcRect l="29287" t="-325" r="16165" b="325"/>
          <a:stretch/>
        </p:blipFill>
        <p:spPr>
          <a:xfrm>
            <a:off x="6742819" y="1654552"/>
            <a:ext cx="4198548" cy="4198548"/>
          </a:xfrm>
          <a:prstGeom prst="flowChartConnector">
            <a:avLst/>
          </a:prstGeom>
          <a:noFill/>
          <a:ln>
            <a:noFill/>
          </a:ln>
        </p:spPr>
      </p:pic>
      <p:grpSp>
        <p:nvGrpSpPr>
          <p:cNvPr id="1059" name="Google Shape;1059;p84"/>
          <p:cNvGrpSpPr/>
          <p:nvPr/>
        </p:nvGrpSpPr>
        <p:grpSpPr>
          <a:xfrm>
            <a:off x="1195183" y="2467994"/>
            <a:ext cx="5187396" cy="2571663"/>
            <a:chOff x="5810987" y="1565204"/>
            <a:chExt cx="5187396" cy="2571663"/>
          </a:xfrm>
        </p:grpSpPr>
        <p:sp>
          <p:nvSpPr>
            <p:cNvPr id="1060" name="Google Shape;1060;p84"/>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Fraud detection and prevention</a:t>
              </a:r>
              <a:endParaRPr sz="2000" b="0" i="0" u="none" strike="noStrike" cap="none">
                <a:solidFill>
                  <a:schemeClr val="dk1"/>
                </a:solidFill>
                <a:latin typeface="Source Sans Pro"/>
                <a:ea typeface="Source Sans Pro"/>
                <a:cs typeface="Source Sans Pro"/>
                <a:sym typeface="Source Sans Pro"/>
              </a:endParaRPr>
            </a:p>
          </p:txBody>
        </p:sp>
        <p:grpSp>
          <p:nvGrpSpPr>
            <p:cNvPr id="1061" name="Google Shape;1061;p84"/>
            <p:cNvGrpSpPr/>
            <p:nvPr/>
          </p:nvGrpSpPr>
          <p:grpSpPr>
            <a:xfrm>
              <a:off x="5810987" y="1708996"/>
              <a:ext cx="123329" cy="2299319"/>
              <a:chOff x="6051554" y="1516673"/>
              <a:chExt cx="123329" cy="2299319"/>
            </a:xfrm>
          </p:grpSpPr>
          <p:cxnSp>
            <p:nvCxnSpPr>
              <p:cNvPr id="1062" name="Google Shape;1062;p84"/>
              <p:cNvCxnSpPr>
                <a:stCxn id="1063" idx="0"/>
                <a:endCxn id="1064"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65" name="Google Shape;1065;p84"/>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6" name="Google Shape;1066;p84"/>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3" name="Google Shape;1063;p84"/>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4" name="Google Shape;1064;p84"/>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67" name="Google Shape;1067;p84"/>
            <p:cNvSpPr txBox="1"/>
            <p:nvPr/>
          </p:nvSpPr>
          <p:spPr>
            <a:xfrm>
              <a:off x="5980808" y="227909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Customer Segmentation</a:t>
              </a:r>
              <a:endParaRPr sz="2000" b="0" i="0" u="none" strike="noStrike" cap="none">
                <a:solidFill>
                  <a:schemeClr val="dk1"/>
                </a:solidFill>
                <a:latin typeface="Source Sans Pro"/>
                <a:ea typeface="Source Sans Pro"/>
                <a:cs typeface="Source Sans Pro"/>
                <a:sym typeface="Source Sans Pro"/>
              </a:endParaRPr>
            </a:p>
          </p:txBody>
        </p:sp>
        <p:sp>
          <p:nvSpPr>
            <p:cNvPr id="1068" name="Google Shape;1068;p84"/>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Risk management</a:t>
              </a:r>
              <a:endParaRPr sz="2000" b="0" i="0" u="none" strike="noStrike" cap="none">
                <a:solidFill>
                  <a:schemeClr val="dk1"/>
                </a:solidFill>
                <a:latin typeface="Source Sans Pro"/>
                <a:ea typeface="Source Sans Pro"/>
                <a:cs typeface="Source Sans Pro"/>
                <a:sym typeface="Source Sans Pro"/>
              </a:endParaRPr>
            </a:p>
          </p:txBody>
        </p:sp>
        <p:sp>
          <p:nvSpPr>
            <p:cNvPr id="1069" name="Google Shape;1069;p84"/>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Portfolio Optimization</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85"/>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Manufacturing </a:t>
            </a:r>
            <a:endParaRPr/>
          </a:p>
        </p:txBody>
      </p:sp>
      <p:sp>
        <p:nvSpPr>
          <p:cNvPr id="1077" name="Google Shape;1077;p85"/>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78" name="Google Shape;1078;p85"/>
          <p:cNvPicPr preferRelativeResize="0"/>
          <p:nvPr/>
        </p:nvPicPr>
        <p:blipFill rotWithShape="1">
          <a:blip r:embed="rId3">
            <a:alphaModFix/>
          </a:blip>
          <a:srcRect l="16783" r="16783"/>
          <a:stretch/>
        </p:blipFill>
        <p:spPr>
          <a:xfrm>
            <a:off x="6550262" y="1594925"/>
            <a:ext cx="4091637" cy="4091637"/>
          </a:xfrm>
          <a:prstGeom prst="flowChartConnector">
            <a:avLst/>
          </a:prstGeom>
          <a:noFill/>
          <a:ln>
            <a:noFill/>
          </a:ln>
        </p:spPr>
      </p:pic>
      <p:grpSp>
        <p:nvGrpSpPr>
          <p:cNvPr id="1079" name="Google Shape;1079;p85"/>
          <p:cNvGrpSpPr/>
          <p:nvPr/>
        </p:nvGrpSpPr>
        <p:grpSpPr>
          <a:xfrm>
            <a:off x="1224212" y="2347291"/>
            <a:ext cx="5187396" cy="2586903"/>
            <a:chOff x="5810987" y="1565204"/>
            <a:chExt cx="5187396" cy="2586903"/>
          </a:xfrm>
        </p:grpSpPr>
        <p:sp>
          <p:nvSpPr>
            <p:cNvPr id="1080" name="Google Shape;1080;p85"/>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 product design</a:t>
              </a:r>
              <a:endParaRPr sz="2000" b="0" i="0" u="none" strike="noStrike" cap="none">
                <a:solidFill>
                  <a:schemeClr val="dk1"/>
                </a:solidFill>
                <a:latin typeface="Source Sans Pro"/>
                <a:ea typeface="Source Sans Pro"/>
                <a:cs typeface="Source Sans Pro"/>
                <a:sym typeface="Source Sans Pro"/>
              </a:endParaRPr>
            </a:p>
          </p:txBody>
        </p:sp>
        <p:grpSp>
          <p:nvGrpSpPr>
            <p:cNvPr id="1081" name="Google Shape;1081;p85"/>
            <p:cNvGrpSpPr/>
            <p:nvPr/>
          </p:nvGrpSpPr>
          <p:grpSpPr>
            <a:xfrm>
              <a:off x="5810987" y="1708996"/>
              <a:ext cx="123329" cy="2299319"/>
              <a:chOff x="6051554" y="1516673"/>
              <a:chExt cx="123329" cy="2299319"/>
            </a:xfrm>
          </p:grpSpPr>
          <p:cxnSp>
            <p:nvCxnSpPr>
              <p:cNvPr id="1082" name="Google Shape;1082;p85"/>
              <p:cNvCxnSpPr>
                <a:stCxn id="1083" idx="0"/>
                <a:endCxn id="1084"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85" name="Google Shape;1085;p85"/>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6" name="Google Shape;1086;p85"/>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3" name="Google Shape;1083;p85"/>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4" name="Google Shape;1084;p85"/>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87" name="Google Shape;1087;p85"/>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Better quality assurance</a:t>
              </a:r>
              <a:endParaRPr sz="2000" b="0" i="0" u="none" strike="noStrike" cap="none">
                <a:solidFill>
                  <a:schemeClr val="dk1"/>
                </a:solidFill>
                <a:latin typeface="Source Sans Pro"/>
                <a:ea typeface="Source Sans Pro"/>
                <a:cs typeface="Source Sans Pro"/>
                <a:sym typeface="Source Sans Pro"/>
              </a:endParaRPr>
            </a:p>
          </p:txBody>
        </p:sp>
        <p:sp>
          <p:nvSpPr>
            <p:cNvPr id="1088" name="Google Shape;1088;p85"/>
            <p:cNvSpPr txBox="1"/>
            <p:nvPr/>
          </p:nvSpPr>
          <p:spPr>
            <a:xfrm>
              <a:off x="5970464" y="3023066"/>
              <a:ext cx="482610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Improve manufacturing processes</a:t>
              </a:r>
              <a:endParaRPr sz="2000" b="0" i="0" u="none" strike="noStrike" cap="none">
                <a:solidFill>
                  <a:schemeClr val="dk1"/>
                </a:solidFill>
                <a:latin typeface="Source Sans Pro"/>
                <a:ea typeface="Source Sans Pro"/>
                <a:cs typeface="Source Sans Pro"/>
                <a:sym typeface="Source Sans Pro"/>
              </a:endParaRPr>
            </a:p>
          </p:txBody>
        </p:sp>
        <p:sp>
          <p:nvSpPr>
            <p:cNvPr id="1089" name="Google Shape;1089;p85"/>
            <p:cNvSpPr txBox="1"/>
            <p:nvPr/>
          </p:nvSpPr>
          <p:spPr>
            <a:xfrm>
              <a:off x="5970464" y="375199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Managing supply chain risk</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2" name="Google Shape;1122;p87"/>
          <p:cNvSpPr txBox="1"/>
          <p:nvPr/>
        </p:nvSpPr>
        <p:spPr>
          <a:xfrm>
            <a:off x="1993031" y="2605177"/>
            <a:ext cx="8927729"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dirty="0">
                <a:solidFill>
                  <a:srgbClr val="1E4E79"/>
                </a:solidFill>
                <a:latin typeface="Raleway"/>
                <a:ea typeface="Raleway"/>
                <a:cs typeface="Raleway"/>
                <a:sym typeface="Raleway"/>
              </a:rPr>
              <a:t>Data Science Project Life Cycle</a:t>
            </a:r>
            <a:endParaRPr sz="4400" b="1" i="0" u="none" strike="noStrike" cap="none" dirty="0">
              <a:solidFill>
                <a:srgbClr val="1E4E79"/>
              </a:solidFill>
              <a:latin typeface="Raleway"/>
              <a:ea typeface="Raleway"/>
              <a:cs typeface="Raleway"/>
              <a:sym typeface="Raleway"/>
            </a:endParaRPr>
          </a:p>
        </p:txBody>
      </p:sp>
      <p:sp>
        <p:nvSpPr>
          <p:cNvPr id="1123" name="Google Shape;1123;p8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30" name="Google Shape;1130;p8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31" name="Google Shape;1131;p88"/>
          <p:cNvSpPr txBox="1"/>
          <p:nvPr/>
        </p:nvSpPr>
        <p:spPr>
          <a:xfrm>
            <a:off x="470691" y="511630"/>
            <a:ext cx="8559779"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How do I start a Data Science project?</a:t>
            </a:r>
            <a:endParaRPr sz="4000" b="1" i="0" u="none" strike="noStrike" cap="none">
              <a:solidFill>
                <a:srgbClr val="1E4E79"/>
              </a:solidFill>
              <a:latin typeface="Arial"/>
              <a:ea typeface="Arial"/>
              <a:cs typeface="Arial"/>
              <a:sym typeface="Arial"/>
            </a:endParaRPr>
          </a:p>
        </p:txBody>
      </p:sp>
      <p:pic>
        <p:nvPicPr>
          <p:cNvPr id="1132" name="Google Shape;1132;p88"/>
          <p:cNvPicPr preferRelativeResize="0"/>
          <p:nvPr/>
        </p:nvPicPr>
        <p:blipFill rotWithShape="1">
          <a:blip r:embed="rId3">
            <a:alphaModFix/>
          </a:blip>
          <a:srcRect b="3610"/>
          <a:stretch/>
        </p:blipFill>
        <p:spPr>
          <a:xfrm>
            <a:off x="1614921" y="1293963"/>
            <a:ext cx="8324850" cy="5508619"/>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1456A80-FB89-554D-925C-36781FA7CD2B}"/>
                  </a:ext>
                </a:extLst>
              </p14:cNvPr>
              <p14:cNvContentPartPr/>
              <p14:nvPr/>
            </p14:nvContentPartPr>
            <p14:xfrm>
              <a:off x="536760" y="434880"/>
              <a:ext cx="11283480" cy="5917320"/>
            </p14:xfrm>
          </p:contentPart>
        </mc:Choice>
        <mc:Fallback>
          <p:pic>
            <p:nvPicPr>
              <p:cNvPr id="2" name="Ink 1">
                <a:extLst>
                  <a:ext uri="{FF2B5EF4-FFF2-40B4-BE49-F238E27FC236}">
                    <a16:creationId xmlns:a16="http://schemas.microsoft.com/office/drawing/2014/main" id="{41456A80-FB89-554D-925C-36781FA7CD2B}"/>
                  </a:ext>
                </a:extLst>
              </p:cNvPr>
              <p:cNvPicPr/>
              <p:nvPr/>
            </p:nvPicPr>
            <p:blipFill>
              <a:blip r:embed="rId5"/>
              <a:stretch>
                <a:fillRect/>
              </a:stretch>
            </p:blipFill>
            <p:spPr>
              <a:xfrm>
                <a:off x="520560" y="418680"/>
                <a:ext cx="11315880" cy="594972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8" name="Google Shape;1138;p89"/>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39" name="Google Shape;1139;p89"/>
          <p:cNvSpPr txBox="1"/>
          <p:nvPr/>
        </p:nvSpPr>
        <p:spPr>
          <a:xfrm>
            <a:off x="428166" y="472283"/>
            <a:ext cx="807625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1: Business Understanding</a:t>
            </a:r>
            <a:endParaRPr sz="4000" b="1" i="0" u="none" strike="noStrike" cap="none">
              <a:solidFill>
                <a:srgbClr val="1E4E79"/>
              </a:solidFill>
              <a:latin typeface="Arial"/>
              <a:ea typeface="Arial"/>
              <a:cs typeface="Arial"/>
              <a:sym typeface="Arial"/>
            </a:endParaRPr>
          </a:p>
        </p:txBody>
      </p:sp>
      <p:sp>
        <p:nvSpPr>
          <p:cNvPr id="1140" name="Google Shape;1140;p89"/>
          <p:cNvSpPr txBox="1"/>
          <p:nvPr/>
        </p:nvSpPr>
        <p:spPr>
          <a:xfrm>
            <a:off x="5451928" y="3461426"/>
            <a:ext cx="4546894"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chemeClr val="lt1"/>
                </a:solidFill>
                <a:latin typeface="Source Sans Pro"/>
                <a:ea typeface="Source Sans Pro"/>
                <a:cs typeface="Source Sans Pro"/>
                <a:sym typeface="Source Sans Pro"/>
              </a:rPr>
              <a:t>Deploy the model to solve the problem in the real world</a:t>
            </a:r>
            <a:endParaRPr/>
          </a:p>
          <a:p>
            <a:pPr marL="0" marR="0" lvl="0" indent="0" algn="l" rtl="0">
              <a:lnSpc>
                <a:spcPct val="100000"/>
              </a:lnSpc>
              <a:spcBef>
                <a:spcPts val="0"/>
              </a:spcBef>
              <a:spcAft>
                <a:spcPts val="0"/>
              </a:spcAft>
              <a:buNone/>
            </a:pPr>
            <a:r>
              <a:rPr lang="en-IN" sz="2000" b="0" i="0" u="none" strike="noStrike" cap="none">
                <a:solidFill>
                  <a:schemeClr val="lt1"/>
                </a:solidFill>
                <a:latin typeface="Source Sans Pro"/>
                <a:ea typeface="Source Sans Pro"/>
                <a:cs typeface="Source Sans Pro"/>
                <a:sym typeface="Source Sans Pro"/>
              </a:rPr>
              <a:t>Deploy the model as a product to be used in real world. E.g. Amazon recommendation</a:t>
            </a:r>
            <a:endParaRPr sz="2000" b="0" i="0" u="none" strike="noStrike" cap="none">
              <a:solidFill>
                <a:schemeClr val="lt1"/>
              </a:solidFill>
              <a:latin typeface="Source Sans Pro"/>
              <a:ea typeface="Source Sans Pro"/>
              <a:cs typeface="Source Sans Pro"/>
              <a:sym typeface="Source Sans Pro"/>
            </a:endParaRPr>
          </a:p>
        </p:txBody>
      </p:sp>
      <p:sp>
        <p:nvSpPr>
          <p:cNvPr id="1141" name="Google Shape;1141;p89"/>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142" name="Google Shape;1142;p89"/>
          <p:cNvGrpSpPr/>
          <p:nvPr/>
        </p:nvGrpSpPr>
        <p:grpSpPr>
          <a:xfrm>
            <a:off x="5394648" y="3374024"/>
            <a:ext cx="3960312" cy="90613"/>
            <a:chOff x="5332246" y="4049236"/>
            <a:chExt cx="3960312" cy="90612"/>
          </a:xfrm>
        </p:grpSpPr>
        <p:cxnSp>
          <p:nvCxnSpPr>
            <p:cNvPr id="1143" name="Google Shape;1143;p89"/>
            <p:cNvCxnSpPr>
              <a:stCxn id="1144"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144" name="Google Shape;1144;p89"/>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145" name="Google Shape;1145;p89"/>
          <p:cNvGrpSpPr/>
          <p:nvPr/>
        </p:nvGrpSpPr>
        <p:grpSpPr>
          <a:xfrm>
            <a:off x="3539060" y="5083413"/>
            <a:ext cx="1436352" cy="1053154"/>
            <a:chOff x="3544621" y="5005278"/>
            <a:chExt cx="1436352" cy="1053154"/>
          </a:xfrm>
        </p:grpSpPr>
        <p:sp>
          <p:nvSpPr>
            <p:cNvPr id="1146" name="Google Shape;1146;p89"/>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147" name="Google Shape;1147;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48" name="Google Shape;1148;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49" name="Google Shape;1149;p89"/>
          <p:cNvGrpSpPr/>
          <p:nvPr/>
        </p:nvGrpSpPr>
        <p:grpSpPr>
          <a:xfrm>
            <a:off x="2028878" y="5620087"/>
            <a:ext cx="927438" cy="837710"/>
            <a:chOff x="3799078" y="5005278"/>
            <a:chExt cx="927438" cy="837710"/>
          </a:xfrm>
        </p:grpSpPr>
        <p:sp>
          <p:nvSpPr>
            <p:cNvPr id="1150" name="Google Shape;1150;p89"/>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151" name="Google Shape;1151;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52" name="Google Shape;1152;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53" name="Google Shape;1153;p89"/>
          <p:cNvGrpSpPr/>
          <p:nvPr/>
        </p:nvGrpSpPr>
        <p:grpSpPr>
          <a:xfrm>
            <a:off x="639600" y="4541544"/>
            <a:ext cx="1242520" cy="837710"/>
            <a:chOff x="3641537" y="5005278"/>
            <a:chExt cx="1242520" cy="837710"/>
          </a:xfrm>
        </p:grpSpPr>
        <p:sp>
          <p:nvSpPr>
            <p:cNvPr id="1154" name="Google Shape;1154;p89"/>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155" name="Google Shape;1155;p89"/>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56" name="Google Shape;1156;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57" name="Google Shape;1157;p89"/>
          <p:cNvGrpSpPr/>
          <p:nvPr/>
        </p:nvGrpSpPr>
        <p:grpSpPr>
          <a:xfrm>
            <a:off x="527569" y="2749727"/>
            <a:ext cx="1242520" cy="837710"/>
            <a:chOff x="3641537" y="5005278"/>
            <a:chExt cx="1242520" cy="837710"/>
          </a:xfrm>
        </p:grpSpPr>
        <p:sp>
          <p:nvSpPr>
            <p:cNvPr id="1158" name="Google Shape;1158;p89"/>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159" name="Google Shape;1159;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0" name="Google Shape;1160;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61" name="Google Shape;1161;p89"/>
          <p:cNvGrpSpPr/>
          <p:nvPr/>
        </p:nvGrpSpPr>
        <p:grpSpPr>
          <a:xfrm>
            <a:off x="1770089" y="1558278"/>
            <a:ext cx="1242520" cy="1053154"/>
            <a:chOff x="3641537" y="5005278"/>
            <a:chExt cx="1242520" cy="1053154"/>
          </a:xfrm>
        </p:grpSpPr>
        <p:sp>
          <p:nvSpPr>
            <p:cNvPr id="1162" name="Google Shape;1162;p89"/>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163" name="Google Shape;1163;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4" name="Google Shape;1164;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65" name="Google Shape;1165;p89"/>
          <p:cNvGrpSpPr/>
          <p:nvPr/>
        </p:nvGrpSpPr>
        <p:grpSpPr>
          <a:xfrm>
            <a:off x="3539060" y="1832976"/>
            <a:ext cx="1242520" cy="1053154"/>
            <a:chOff x="3641537" y="5005278"/>
            <a:chExt cx="1242520" cy="1053154"/>
          </a:xfrm>
        </p:grpSpPr>
        <p:sp>
          <p:nvSpPr>
            <p:cNvPr id="1166" name="Google Shape;1166;p89"/>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Present results and document</a:t>
              </a:r>
              <a:endParaRPr sz="1400" b="0" i="0" u="none" strike="noStrike" cap="none">
                <a:solidFill>
                  <a:srgbClr val="000000"/>
                </a:solidFill>
                <a:latin typeface="Source Sans Pro"/>
                <a:ea typeface="Source Sans Pro"/>
                <a:cs typeface="Source Sans Pro"/>
                <a:sym typeface="Source Sans Pro"/>
              </a:endParaRPr>
            </a:p>
          </p:txBody>
        </p:sp>
        <p:sp>
          <p:nvSpPr>
            <p:cNvPr id="1167" name="Google Shape;1167;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#5</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8" name="Google Shape;1168;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sp>
        <p:nvSpPr>
          <p:cNvPr id="1169" name="Google Shape;1169;p89"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170" name="Google Shape;1170;p89"/>
          <p:cNvGrpSpPr/>
          <p:nvPr/>
        </p:nvGrpSpPr>
        <p:grpSpPr>
          <a:xfrm>
            <a:off x="1896822" y="1827059"/>
            <a:ext cx="8947376" cy="4452141"/>
            <a:chOff x="1879" y="0"/>
            <a:chExt cx="8947376" cy="4452141"/>
          </a:xfrm>
        </p:grpSpPr>
        <p:sp>
          <p:nvSpPr>
            <p:cNvPr id="1171" name="Google Shape;1171;p89"/>
            <p:cNvSpPr/>
            <p:nvPr/>
          </p:nvSpPr>
          <p:spPr>
            <a:xfrm>
              <a:off x="1879"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9"/>
            <p:cNvSpPr txBox="1"/>
            <p:nvPr/>
          </p:nvSpPr>
          <p:spPr>
            <a:xfrm>
              <a:off x="1879"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Define Objectives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0" i="0" u="none" strike="noStrike" cap="none" dirty="0">
                  <a:solidFill>
                    <a:srgbClr val="FF0000"/>
                  </a:solidFill>
                  <a:latin typeface="Arial"/>
                  <a:ea typeface="Arial"/>
                  <a:cs typeface="Arial"/>
                  <a:sym typeface="Arial"/>
                </a:rPr>
                <a:t>Work with customer and other stakeholders to </a:t>
              </a:r>
              <a:r>
                <a:rPr lang="en-IN" sz="1600" b="1" i="0" u="none" strike="noStrike" cap="none" dirty="0">
                  <a:solidFill>
                    <a:srgbClr val="FF0000"/>
                  </a:solidFill>
                  <a:latin typeface="Arial"/>
                  <a:ea typeface="Arial"/>
                  <a:cs typeface="Arial"/>
                  <a:sym typeface="Arial"/>
                </a:rPr>
                <a:t>understand and identify business problems</a:t>
              </a:r>
              <a:endParaRPr sz="1600" b="1" i="0" u="none" strike="noStrike" cap="none" dirty="0">
                <a:solidFill>
                  <a:srgbClr val="FF0000"/>
                </a:solidFill>
                <a:latin typeface="Arial"/>
                <a:ea typeface="Arial"/>
                <a:cs typeface="Arial"/>
                <a:sym typeface="Arial"/>
              </a:endParaRPr>
            </a:p>
          </p:txBody>
        </p:sp>
        <p:sp>
          <p:nvSpPr>
            <p:cNvPr id="1173" name="Google Shape;1173;p89"/>
            <p:cNvSpPr/>
            <p:nvPr/>
          </p:nvSpPr>
          <p:spPr>
            <a:xfrm>
              <a:off x="722587" y="267128"/>
              <a:ext cx="1482562" cy="1482562"/>
            </a:xfrm>
            <a:prstGeom prst="ellipse">
              <a:avLst/>
            </a:prstGeom>
            <a:blipFill rotWithShape="1">
              <a:blip r:embed="rId3">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9"/>
            <p:cNvSpPr/>
            <p:nvPr/>
          </p:nvSpPr>
          <p:spPr>
            <a:xfrm>
              <a:off x="3013577"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9"/>
            <p:cNvSpPr txBox="1"/>
            <p:nvPr/>
          </p:nvSpPr>
          <p:spPr>
            <a:xfrm>
              <a:off x="3013577"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Business Goals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1" i="0" u="none" strike="noStrike" cap="none" dirty="0">
                  <a:solidFill>
                    <a:srgbClr val="FF0000"/>
                  </a:solidFill>
                  <a:latin typeface="Arial"/>
                  <a:ea typeface="Arial"/>
                  <a:cs typeface="Arial"/>
                  <a:sym typeface="Arial"/>
                </a:rPr>
                <a:t>Formulate</a:t>
              </a:r>
              <a:r>
                <a:rPr lang="en-IN" sz="1600" b="0" i="0" u="none" strike="noStrike" cap="none" dirty="0">
                  <a:solidFill>
                    <a:srgbClr val="FF0000"/>
                  </a:solidFill>
                  <a:latin typeface="Arial"/>
                  <a:ea typeface="Arial"/>
                  <a:cs typeface="Arial"/>
                  <a:sym typeface="Arial"/>
                </a:rPr>
                <a:t> questions that define </a:t>
              </a:r>
              <a:r>
                <a:rPr lang="en-IN" sz="1600" b="1" i="0" u="none" strike="noStrike" cap="none" dirty="0">
                  <a:solidFill>
                    <a:srgbClr val="FF0000"/>
                  </a:solidFill>
                  <a:latin typeface="Arial"/>
                  <a:ea typeface="Arial"/>
                  <a:cs typeface="Arial"/>
                  <a:sym typeface="Arial"/>
                </a:rPr>
                <a:t>business goals</a:t>
              </a:r>
              <a:r>
                <a:rPr lang="en-IN" sz="1600" b="0" i="0" u="none" strike="noStrike" cap="none" dirty="0">
                  <a:solidFill>
                    <a:srgbClr val="FF0000"/>
                  </a:solidFill>
                  <a:latin typeface="Arial"/>
                  <a:ea typeface="Arial"/>
                  <a:cs typeface="Arial"/>
                  <a:sym typeface="Arial"/>
                </a:rPr>
                <a:t> that the data science techniques can target.</a:t>
              </a:r>
              <a:endParaRPr sz="1600" b="0" i="0" u="none" strike="noStrike" cap="none" dirty="0">
                <a:solidFill>
                  <a:srgbClr val="FF0000"/>
                </a:solidFill>
                <a:latin typeface="Arial"/>
                <a:ea typeface="Arial"/>
                <a:cs typeface="Arial"/>
                <a:sym typeface="Arial"/>
              </a:endParaRPr>
            </a:p>
          </p:txBody>
        </p:sp>
        <p:sp>
          <p:nvSpPr>
            <p:cNvPr id="1176" name="Google Shape;1176;p89"/>
            <p:cNvSpPr/>
            <p:nvPr/>
          </p:nvSpPr>
          <p:spPr>
            <a:xfrm>
              <a:off x="3734286" y="267128"/>
              <a:ext cx="1482562" cy="1482562"/>
            </a:xfrm>
            <a:prstGeom prst="ellipse">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9"/>
            <p:cNvSpPr/>
            <p:nvPr/>
          </p:nvSpPr>
          <p:spPr>
            <a:xfrm>
              <a:off x="6025276"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9"/>
            <p:cNvSpPr txBox="1"/>
            <p:nvPr/>
          </p:nvSpPr>
          <p:spPr>
            <a:xfrm>
              <a:off x="6025276"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Identify data sources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0" i="0" u="none" strike="noStrike" cap="none" dirty="0">
                  <a:solidFill>
                    <a:srgbClr val="FF0000"/>
                  </a:solidFill>
                  <a:latin typeface="Arial"/>
                  <a:ea typeface="Arial"/>
                  <a:cs typeface="Arial"/>
                  <a:sym typeface="Arial"/>
                </a:rPr>
                <a:t>Find the relevant data that helps you answer the questions.</a:t>
              </a:r>
              <a:endParaRPr sz="1600" b="0" i="0" u="none" strike="noStrike" cap="none" dirty="0">
                <a:solidFill>
                  <a:srgbClr val="FF0000"/>
                </a:solidFill>
                <a:latin typeface="Arial"/>
                <a:ea typeface="Arial"/>
                <a:cs typeface="Arial"/>
                <a:sym typeface="Arial"/>
              </a:endParaRPr>
            </a:p>
          </p:txBody>
        </p:sp>
        <p:sp>
          <p:nvSpPr>
            <p:cNvPr id="1179" name="Google Shape;1179;p89"/>
            <p:cNvSpPr/>
            <p:nvPr/>
          </p:nvSpPr>
          <p:spPr>
            <a:xfrm>
              <a:off x="6745984" y="267128"/>
              <a:ext cx="1482562" cy="1482562"/>
            </a:xfrm>
            <a:prstGeom prst="ellipse">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9"/>
            <p:cNvSpPr/>
            <p:nvPr/>
          </p:nvSpPr>
          <p:spPr>
            <a:xfrm>
              <a:off x="358045" y="3561712"/>
              <a:ext cx="8235044" cy="667821"/>
            </a:xfrm>
            <a:prstGeom prst="leftRightArrow">
              <a:avLst>
                <a:gd name="adj1" fmla="val 50000"/>
                <a:gd name="adj2" fmla="val 50000"/>
              </a:avLst>
            </a:prstGeom>
            <a:gradFill>
              <a:gsLst>
                <a:gs pos="0">
                  <a:srgbClr val="A8A8A8"/>
                </a:gs>
                <a:gs pos="100000">
                  <a:srgbClr val="D9D9D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F7E77392-2D2A-A240-804C-A52216ACFD93}"/>
                  </a:ext>
                </a:extLst>
              </p14:cNvPr>
              <p14:cNvContentPartPr/>
              <p14:nvPr/>
            </p14:nvContentPartPr>
            <p14:xfrm>
              <a:off x="7484760" y="3740760"/>
              <a:ext cx="3408480" cy="232560"/>
            </p14:xfrm>
          </p:contentPart>
        </mc:Choice>
        <mc:Fallback>
          <p:pic>
            <p:nvPicPr>
              <p:cNvPr id="2" name="Ink 1">
                <a:extLst>
                  <a:ext uri="{FF2B5EF4-FFF2-40B4-BE49-F238E27FC236}">
                    <a16:creationId xmlns:a16="http://schemas.microsoft.com/office/drawing/2014/main" id="{F7E77392-2D2A-A240-804C-A52216ACFD93}"/>
                  </a:ext>
                </a:extLst>
              </p:cNvPr>
              <p:cNvPicPr/>
              <p:nvPr/>
            </p:nvPicPr>
            <p:blipFill>
              <a:blip r:embed="rId7"/>
              <a:stretch>
                <a:fillRect/>
              </a:stretch>
            </p:blipFill>
            <p:spPr>
              <a:xfrm>
                <a:off x="7468560" y="3724560"/>
                <a:ext cx="3440880" cy="26496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7" name="Google Shape;1187;p9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88" name="Google Shape;1188;p90"/>
          <p:cNvSpPr txBox="1"/>
          <p:nvPr/>
        </p:nvSpPr>
        <p:spPr>
          <a:xfrm>
            <a:off x="470691" y="511630"/>
            <a:ext cx="9828332"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Step 2: Data Acquisition and Understanding</a:t>
            </a:r>
            <a:endParaRPr sz="3600" b="1" i="0" u="none" strike="noStrike" cap="none">
              <a:solidFill>
                <a:srgbClr val="1E4E79"/>
              </a:solidFill>
              <a:latin typeface="Arial"/>
              <a:ea typeface="Arial"/>
              <a:cs typeface="Arial"/>
              <a:sym typeface="Arial"/>
            </a:endParaRPr>
          </a:p>
        </p:txBody>
      </p:sp>
      <p:grpSp>
        <p:nvGrpSpPr>
          <p:cNvPr id="1189" name="Google Shape;1189;p90"/>
          <p:cNvGrpSpPr/>
          <p:nvPr/>
        </p:nvGrpSpPr>
        <p:grpSpPr>
          <a:xfrm>
            <a:off x="2589324" y="1295988"/>
            <a:ext cx="7041059" cy="5414615"/>
            <a:chOff x="543470" y="2025"/>
            <a:chExt cx="7041059" cy="5414615"/>
          </a:xfrm>
        </p:grpSpPr>
        <p:sp>
          <p:nvSpPr>
            <p:cNvPr id="1190" name="Google Shape;1190;p90"/>
            <p:cNvSpPr/>
            <p:nvPr/>
          </p:nvSpPr>
          <p:spPr>
            <a:xfrm>
              <a:off x="4064000" y="1031420"/>
              <a:ext cx="2491134" cy="43234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828282"/>
              </a:solidFill>
              <a:prstDash val="solid"/>
              <a:round/>
              <a:headEnd type="none" w="sm" len="sm"/>
              <a:tailEnd type="none" w="sm" len="sm"/>
            </a:ln>
          </p:spPr>
        </p:sp>
        <p:sp>
          <p:nvSpPr>
            <p:cNvPr id="1191" name="Google Shape;1191;p90"/>
            <p:cNvSpPr/>
            <p:nvPr/>
          </p:nvSpPr>
          <p:spPr>
            <a:xfrm>
              <a:off x="3240484" y="2493160"/>
              <a:ext cx="308818" cy="2408783"/>
            </a:xfrm>
            <a:custGeom>
              <a:avLst/>
              <a:gdLst/>
              <a:ahLst/>
              <a:cxnLst/>
              <a:rect l="l" t="t" r="r" b="b"/>
              <a:pathLst>
                <a:path w="120000" h="120000" extrusionOk="0">
                  <a:moveTo>
                    <a:pt x="0" y="0"/>
                  </a:moveTo>
                  <a:lnTo>
                    <a:pt x="0" y="120000"/>
                  </a:lnTo>
                  <a:lnTo>
                    <a:pt x="120000" y="120000"/>
                  </a:lnTo>
                </a:path>
              </a:pathLst>
            </a:custGeom>
            <a:noFill/>
            <a:ln w="25400" cap="flat" cmpd="sng">
              <a:solidFill>
                <a:srgbClr val="959595"/>
              </a:solidFill>
              <a:prstDash val="solid"/>
              <a:round/>
              <a:headEnd type="none" w="sm" len="sm"/>
              <a:tailEnd type="none" w="sm" len="sm"/>
            </a:ln>
          </p:spPr>
        </p:sp>
        <p:sp>
          <p:nvSpPr>
            <p:cNvPr id="1192" name="Google Shape;1192;p90"/>
            <p:cNvSpPr/>
            <p:nvPr/>
          </p:nvSpPr>
          <p:spPr>
            <a:xfrm>
              <a:off x="3240484" y="2493160"/>
              <a:ext cx="308818" cy="947042"/>
            </a:xfrm>
            <a:custGeom>
              <a:avLst/>
              <a:gdLst/>
              <a:ahLst/>
              <a:cxnLst/>
              <a:rect l="l" t="t" r="r" b="b"/>
              <a:pathLst>
                <a:path w="120000" h="120000" extrusionOk="0">
                  <a:moveTo>
                    <a:pt x="0" y="0"/>
                  </a:moveTo>
                  <a:lnTo>
                    <a:pt x="0" y="120000"/>
                  </a:lnTo>
                  <a:lnTo>
                    <a:pt x="120000" y="120000"/>
                  </a:lnTo>
                </a:path>
              </a:pathLst>
            </a:custGeom>
            <a:noFill/>
            <a:ln w="25400" cap="flat" cmpd="sng">
              <a:solidFill>
                <a:srgbClr val="959595"/>
              </a:solidFill>
              <a:prstDash val="solid"/>
              <a:round/>
              <a:headEnd type="none" w="sm" len="sm"/>
              <a:tailEnd type="none" w="sm" len="sm"/>
            </a:ln>
          </p:spPr>
        </p:sp>
        <p:sp>
          <p:nvSpPr>
            <p:cNvPr id="1193" name="Google Shape;1193;p90"/>
            <p:cNvSpPr/>
            <p:nvPr/>
          </p:nvSpPr>
          <p:spPr>
            <a:xfrm>
              <a:off x="4018280" y="1031420"/>
              <a:ext cx="91440" cy="432345"/>
            </a:xfrm>
            <a:custGeom>
              <a:avLst/>
              <a:gdLst/>
              <a:ahLst/>
              <a:cxnLst/>
              <a:rect l="l" t="t" r="r" b="b"/>
              <a:pathLst>
                <a:path w="120000" h="120000" extrusionOk="0">
                  <a:moveTo>
                    <a:pt x="60000" y="0"/>
                  </a:moveTo>
                  <a:lnTo>
                    <a:pt x="60000" y="120000"/>
                  </a:lnTo>
                </a:path>
              </a:pathLst>
            </a:custGeom>
            <a:noFill/>
            <a:ln w="25400" cap="flat" cmpd="sng">
              <a:solidFill>
                <a:srgbClr val="828282"/>
              </a:solidFill>
              <a:prstDash val="solid"/>
              <a:round/>
              <a:headEnd type="none" w="sm" len="sm"/>
              <a:tailEnd type="none" w="sm" len="sm"/>
            </a:ln>
          </p:spPr>
        </p:sp>
        <p:sp>
          <p:nvSpPr>
            <p:cNvPr id="1194" name="Google Shape;1194;p90"/>
            <p:cNvSpPr/>
            <p:nvPr/>
          </p:nvSpPr>
          <p:spPr>
            <a:xfrm>
              <a:off x="1572865" y="1031420"/>
              <a:ext cx="2491134" cy="43234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828282"/>
              </a:solidFill>
              <a:prstDash val="solid"/>
              <a:round/>
              <a:headEnd type="none" w="sm" len="sm"/>
              <a:tailEnd type="none" w="sm" len="sm"/>
            </a:ln>
          </p:spPr>
        </p:sp>
        <p:sp>
          <p:nvSpPr>
            <p:cNvPr id="1195" name="Google Shape;1195;p90"/>
            <p:cNvSpPr/>
            <p:nvPr/>
          </p:nvSpPr>
          <p:spPr>
            <a:xfrm>
              <a:off x="1459343" y="2025"/>
              <a:ext cx="5209312"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0"/>
            <p:cNvSpPr txBox="1"/>
            <p:nvPr/>
          </p:nvSpPr>
          <p:spPr>
            <a:xfrm>
              <a:off x="1459343" y="2025"/>
              <a:ext cx="5209312"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Acquisition and Understanding</a:t>
              </a:r>
              <a:endParaRPr sz="2000" b="0" i="0" u="none" strike="noStrike" cap="none" dirty="0">
                <a:solidFill>
                  <a:srgbClr val="FF0000"/>
                </a:solidFill>
                <a:latin typeface="Arial"/>
                <a:ea typeface="Arial"/>
                <a:cs typeface="Arial"/>
                <a:sym typeface="Arial"/>
              </a:endParaRPr>
            </a:p>
          </p:txBody>
        </p:sp>
        <p:sp>
          <p:nvSpPr>
            <p:cNvPr id="1197" name="Google Shape;1197;p90"/>
            <p:cNvSpPr/>
            <p:nvPr/>
          </p:nvSpPr>
          <p:spPr>
            <a:xfrm>
              <a:off x="543470"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0"/>
            <p:cNvSpPr txBox="1"/>
            <p:nvPr/>
          </p:nvSpPr>
          <p:spPr>
            <a:xfrm>
              <a:off x="543470"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Ingest Data</a:t>
              </a:r>
              <a:endParaRPr sz="2000" b="0" i="0" u="none" strike="noStrike" cap="none" dirty="0">
                <a:solidFill>
                  <a:srgbClr val="FF0000"/>
                </a:solidFill>
                <a:latin typeface="Arial"/>
                <a:ea typeface="Arial"/>
                <a:cs typeface="Arial"/>
                <a:sym typeface="Arial"/>
              </a:endParaRPr>
            </a:p>
          </p:txBody>
        </p:sp>
        <p:sp>
          <p:nvSpPr>
            <p:cNvPr id="1199" name="Google Shape;1199;p90"/>
            <p:cNvSpPr/>
            <p:nvPr/>
          </p:nvSpPr>
          <p:spPr>
            <a:xfrm>
              <a:off x="3034605"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0"/>
            <p:cNvSpPr txBox="1"/>
            <p:nvPr/>
          </p:nvSpPr>
          <p:spPr>
            <a:xfrm>
              <a:off x="3034605"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Explore Data</a:t>
              </a:r>
              <a:endParaRPr sz="2000" b="0" i="0" u="none" strike="noStrike" cap="none" dirty="0">
                <a:solidFill>
                  <a:srgbClr val="FF0000"/>
                </a:solidFill>
                <a:latin typeface="Arial"/>
                <a:ea typeface="Arial"/>
                <a:cs typeface="Arial"/>
                <a:sym typeface="Arial"/>
              </a:endParaRPr>
            </a:p>
          </p:txBody>
        </p:sp>
        <p:sp>
          <p:nvSpPr>
            <p:cNvPr id="1201" name="Google Shape;1201;p90"/>
            <p:cNvSpPr/>
            <p:nvPr/>
          </p:nvSpPr>
          <p:spPr>
            <a:xfrm>
              <a:off x="3549302" y="292550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0"/>
            <p:cNvSpPr txBox="1"/>
            <p:nvPr/>
          </p:nvSpPr>
          <p:spPr>
            <a:xfrm>
              <a:off x="3549302" y="292550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Pre-processing</a:t>
              </a:r>
              <a:endParaRPr sz="2000" b="0" i="0" u="none" strike="noStrike" cap="none" dirty="0">
                <a:solidFill>
                  <a:srgbClr val="FF0000"/>
                </a:solidFill>
                <a:latin typeface="Arial"/>
                <a:ea typeface="Arial"/>
                <a:cs typeface="Arial"/>
                <a:sym typeface="Arial"/>
              </a:endParaRPr>
            </a:p>
          </p:txBody>
        </p:sp>
        <p:sp>
          <p:nvSpPr>
            <p:cNvPr id="1203" name="Google Shape;1203;p90"/>
            <p:cNvSpPr/>
            <p:nvPr/>
          </p:nvSpPr>
          <p:spPr>
            <a:xfrm>
              <a:off x="3549302" y="438724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0"/>
            <p:cNvSpPr txBox="1"/>
            <p:nvPr/>
          </p:nvSpPr>
          <p:spPr>
            <a:xfrm>
              <a:off x="3549302" y="438724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Exploratory Data Analysis</a:t>
              </a:r>
              <a:endParaRPr sz="2000" b="0" i="0" u="none" strike="noStrike" cap="none" dirty="0">
                <a:solidFill>
                  <a:srgbClr val="FF0000"/>
                </a:solidFill>
                <a:latin typeface="Arial"/>
                <a:ea typeface="Arial"/>
                <a:cs typeface="Arial"/>
                <a:sym typeface="Arial"/>
              </a:endParaRPr>
            </a:p>
          </p:txBody>
        </p:sp>
        <p:sp>
          <p:nvSpPr>
            <p:cNvPr id="1205" name="Google Shape;1205;p90"/>
            <p:cNvSpPr/>
            <p:nvPr/>
          </p:nvSpPr>
          <p:spPr>
            <a:xfrm>
              <a:off x="5525740"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0"/>
            <p:cNvSpPr txBox="1"/>
            <p:nvPr/>
          </p:nvSpPr>
          <p:spPr>
            <a:xfrm>
              <a:off x="5525740"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Pipeline</a:t>
              </a:r>
              <a:endParaRPr sz="2000" b="0" i="0" u="none" strike="noStrike" cap="none" dirty="0">
                <a:solidFill>
                  <a:srgbClr val="FF0000"/>
                </a:solidFill>
                <a:latin typeface="Arial"/>
                <a:ea typeface="Arial"/>
                <a:cs typeface="Arial"/>
                <a:sym typeface="Arial"/>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3706AEA-E1FD-A841-B027-FC505E8D1E7A}"/>
                  </a:ext>
                </a:extLst>
              </p14:cNvPr>
              <p14:cNvContentPartPr/>
              <p14:nvPr/>
            </p14:nvContentPartPr>
            <p14:xfrm>
              <a:off x="2161080" y="1011240"/>
              <a:ext cx="8978040" cy="5633280"/>
            </p14:xfrm>
          </p:contentPart>
        </mc:Choice>
        <mc:Fallback>
          <p:pic>
            <p:nvPicPr>
              <p:cNvPr id="2" name="Ink 1">
                <a:extLst>
                  <a:ext uri="{FF2B5EF4-FFF2-40B4-BE49-F238E27FC236}">
                    <a16:creationId xmlns:a16="http://schemas.microsoft.com/office/drawing/2014/main" id="{D3706AEA-E1FD-A841-B027-FC505E8D1E7A}"/>
                  </a:ext>
                </a:extLst>
              </p:cNvPr>
              <p:cNvPicPr/>
              <p:nvPr/>
            </p:nvPicPr>
            <p:blipFill>
              <a:blip r:embed="rId4"/>
              <a:stretch>
                <a:fillRect/>
              </a:stretch>
            </p:blipFill>
            <p:spPr>
              <a:xfrm>
                <a:off x="2144880" y="995040"/>
                <a:ext cx="9010440" cy="56656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12" name="Google Shape;312;p40"/>
          <p:cNvGrpSpPr/>
          <p:nvPr/>
        </p:nvGrpSpPr>
        <p:grpSpPr>
          <a:xfrm>
            <a:off x="0" y="5607439"/>
            <a:ext cx="64770" cy="1257300"/>
            <a:chOff x="1181105" y="4608196"/>
            <a:chExt cx="64770" cy="1257300"/>
          </a:xfrm>
        </p:grpSpPr>
        <p:sp>
          <p:nvSpPr>
            <p:cNvPr id="313" name="Google Shape;313;p4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4" name="Google Shape;314;p4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5" name="Google Shape;315;p4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6" name="Google Shape;316;p4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17" name="Google Shape;317;p40"/>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What about this?</a:t>
            </a:r>
            <a:endParaRPr sz="3200" b="0" i="0" u="none" strike="noStrike" cap="none">
              <a:solidFill>
                <a:schemeClr val="dk2"/>
              </a:solidFill>
              <a:latin typeface="Arial"/>
              <a:ea typeface="Arial"/>
              <a:cs typeface="Arial"/>
              <a:sym typeface="Arial"/>
            </a:endParaRPr>
          </a:p>
        </p:txBody>
      </p:sp>
      <p:pic>
        <p:nvPicPr>
          <p:cNvPr id="318" name="Google Shape;318;p40" descr="Related image"/>
          <p:cNvPicPr preferRelativeResize="0"/>
          <p:nvPr/>
        </p:nvPicPr>
        <p:blipFill rotWithShape="1">
          <a:blip r:embed="rId3">
            <a:alphaModFix/>
          </a:blip>
          <a:srcRect l="6061" t="993" r="2969"/>
          <a:stretch/>
        </p:blipFill>
        <p:spPr>
          <a:xfrm>
            <a:off x="1296539" y="1646442"/>
            <a:ext cx="2392376" cy="3799136"/>
          </a:xfrm>
          <a:prstGeom prst="rect">
            <a:avLst/>
          </a:prstGeom>
          <a:noFill/>
          <a:ln>
            <a:noFill/>
          </a:ln>
        </p:spPr>
      </p:pic>
      <p:pic>
        <p:nvPicPr>
          <p:cNvPr id="319" name="Google Shape;319;p40" descr="Image result for gravity movie"/>
          <p:cNvPicPr preferRelativeResize="0"/>
          <p:nvPr/>
        </p:nvPicPr>
        <p:blipFill rotWithShape="1">
          <a:blip r:embed="rId4">
            <a:alphaModFix/>
          </a:blip>
          <a:srcRect/>
          <a:stretch/>
        </p:blipFill>
        <p:spPr>
          <a:xfrm>
            <a:off x="4949992" y="1633239"/>
            <a:ext cx="2572744" cy="3812339"/>
          </a:xfrm>
          <a:prstGeom prst="rect">
            <a:avLst/>
          </a:prstGeom>
          <a:noFill/>
          <a:ln>
            <a:noFill/>
          </a:ln>
        </p:spPr>
      </p:pic>
      <p:pic>
        <p:nvPicPr>
          <p:cNvPr id="320" name="Google Shape;320;p40" descr="Image result for The Martian"/>
          <p:cNvPicPr preferRelativeResize="0"/>
          <p:nvPr/>
        </p:nvPicPr>
        <p:blipFill rotWithShape="1">
          <a:blip r:embed="rId5">
            <a:alphaModFix/>
          </a:blip>
          <a:srcRect/>
          <a:stretch/>
        </p:blipFill>
        <p:spPr>
          <a:xfrm>
            <a:off x="8988001" y="1633239"/>
            <a:ext cx="2540555" cy="3810833"/>
          </a:xfrm>
          <a:prstGeom prst="rect">
            <a:avLst/>
          </a:prstGeom>
          <a:noFill/>
          <a:ln>
            <a:noFill/>
          </a:ln>
        </p:spPr>
      </p:pic>
      <p:grpSp>
        <p:nvGrpSpPr>
          <p:cNvPr id="321" name="Google Shape;321;p40"/>
          <p:cNvGrpSpPr/>
          <p:nvPr/>
        </p:nvGrpSpPr>
        <p:grpSpPr>
          <a:xfrm>
            <a:off x="3921862" y="3475378"/>
            <a:ext cx="409199" cy="355600"/>
            <a:chOff x="3924598" y="3228622"/>
            <a:chExt cx="409199" cy="355600"/>
          </a:xfrm>
        </p:grpSpPr>
        <p:cxnSp>
          <p:nvCxnSpPr>
            <p:cNvPr id="322" name="Google Shape;322;p40"/>
            <p:cNvCxnSpPr/>
            <p:nvPr/>
          </p:nvCxnSpPr>
          <p:spPr>
            <a:xfrm>
              <a:off x="3924598" y="3406422"/>
              <a:ext cx="409199" cy="0"/>
            </a:xfrm>
            <a:prstGeom prst="straightConnector1">
              <a:avLst/>
            </a:prstGeom>
            <a:noFill/>
            <a:ln w="28575" cap="flat" cmpd="sng">
              <a:solidFill>
                <a:srgbClr val="5597D3"/>
              </a:solidFill>
              <a:prstDash val="solid"/>
              <a:round/>
              <a:headEnd type="none" w="sm" len="sm"/>
              <a:tailEnd type="none" w="sm" len="sm"/>
            </a:ln>
          </p:spPr>
        </p:cxnSp>
        <p:cxnSp>
          <p:nvCxnSpPr>
            <p:cNvPr id="323" name="Google Shape;323;p40"/>
            <p:cNvCxnSpPr/>
            <p:nvPr/>
          </p:nvCxnSpPr>
          <p:spPr>
            <a:xfrm>
              <a:off x="4132310" y="3228622"/>
              <a:ext cx="0" cy="355600"/>
            </a:xfrm>
            <a:prstGeom prst="straightConnector1">
              <a:avLst/>
            </a:prstGeom>
            <a:noFill/>
            <a:ln w="28575" cap="flat" cmpd="sng">
              <a:solidFill>
                <a:srgbClr val="5597D3"/>
              </a:solidFill>
              <a:prstDash val="solid"/>
              <a:round/>
              <a:headEnd type="none" w="sm" len="sm"/>
              <a:tailEnd type="none" w="sm" len="sm"/>
            </a:ln>
          </p:spPr>
        </p:cxnSp>
      </p:grpSp>
      <p:grpSp>
        <p:nvGrpSpPr>
          <p:cNvPr id="324" name="Google Shape;324;p40"/>
          <p:cNvGrpSpPr/>
          <p:nvPr/>
        </p:nvGrpSpPr>
        <p:grpSpPr>
          <a:xfrm>
            <a:off x="8250899" y="3712183"/>
            <a:ext cx="409199" cy="102407"/>
            <a:chOff x="8464848" y="3228092"/>
            <a:chExt cx="409199" cy="102407"/>
          </a:xfrm>
        </p:grpSpPr>
        <p:cxnSp>
          <p:nvCxnSpPr>
            <p:cNvPr id="325" name="Google Shape;325;p40"/>
            <p:cNvCxnSpPr/>
            <p:nvPr/>
          </p:nvCxnSpPr>
          <p:spPr>
            <a:xfrm>
              <a:off x="8464848" y="3228092"/>
              <a:ext cx="409199" cy="0"/>
            </a:xfrm>
            <a:prstGeom prst="straightConnector1">
              <a:avLst/>
            </a:prstGeom>
            <a:noFill/>
            <a:ln w="28575" cap="flat" cmpd="sng">
              <a:solidFill>
                <a:srgbClr val="5597D3"/>
              </a:solidFill>
              <a:prstDash val="solid"/>
              <a:round/>
              <a:headEnd type="none" w="sm" len="sm"/>
              <a:tailEnd type="none" w="sm" len="sm"/>
            </a:ln>
          </p:spPr>
        </p:cxnSp>
        <p:cxnSp>
          <p:nvCxnSpPr>
            <p:cNvPr id="326" name="Google Shape;326;p40"/>
            <p:cNvCxnSpPr/>
            <p:nvPr/>
          </p:nvCxnSpPr>
          <p:spPr>
            <a:xfrm>
              <a:off x="8464848" y="3330499"/>
              <a:ext cx="409199" cy="0"/>
            </a:xfrm>
            <a:prstGeom prst="straightConnector1">
              <a:avLst/>
            </a:prstGeom>
            <a:noFill/>
            <a:ln w="28575" cap="flat" cmpd="sng">
              <a:solidFill>
                <a:srgbClr val="5597D3"/>
              </a:solidFill>
              <a:prstDash val="solid"/>
              <a:round/>
              <a:headEnd type="none" w="sm" len="sm"/>
              <a:tailEnd type="none" w="sm" len="sm"/>
            </a:ln>
          </p:spPr>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20" name="Google Shape;1220;p9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21" name="Google Shape;1221;p92"/>
          <p:cNvSpPr txBox="1"/>
          <p:nvPr/>
        </p:nvSpPr>
        <p:spPr>
          <a:xfrm>
            <a:off x="470691" y="584198"/>
            <a:ext cx="480291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Ingest Data</a:t>
            </a:r>
            <a:endParaRPr sz="4000" b="1" i="0" u="none" strike="noStrike" cap="none">
              <a:solidFill>
                <a:srgbClr val="1E4E79"/>
              </a:solidFill>
              <a:latin typeface="Arial"/>
              <a:ea typeface="Arial"/>
              <a:cs typeface="Arial"/>
              <a:sym typeface="Arial"/>
            </a:endParaRPr>
          </a:p>
        </p:txBody>
      </p:sp>
      <p:sp>
        <p:nvSpPr>
          <p:cNvPr id="1222" name="Google Shape;1222;p92"/>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223" name="Google Shape;1223;p92"/>
          <p:cNvGrpSpPr/>
          <p:nvPr/>
        </p:nvGrpSpPr>
        <p:grpSpPr>
          <a:xfrm>
            <a:off x="5394648" y="3374024"/>
            <a:ext cx="3960312" cy="90613"/>
            <a:chOff x="5332246" y="4049236"/>
            <a:chExt cx="3960312" cy="90612"/>
          </a:xfrm>
        </p:grpSpPr>
        <p:cxnSp>
          <p:nvCxnSpPr>
            <p:cNvPr id="1224" name="Google Shape;1224;p92"/>
            <p:cNvCxnSpPr>
              <a:stCxn id="1225"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225" name="Google Shape;1225;p92"/>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226" name="Google Shape;1226;p92"/>
          <p:cNvGrpSpPr/>
          <p:nvPr/>
        </p:nvGrpSpPr>
        <p:grpSpPr>
          <a:xfrm>
            <a:off x="3539060" y="5010843"/>
            <a:ext cx="1436352" cy="1053154"/>
            <a:chOff x="3544621" y="5005278"/>
            <a:chExt cx="1436352" cy="1053154"/>
          </a:xfrm>
        </p:grpSpPr>
        <p:sp>
          <p:nvSpPr>
            <p:cNvPr id="1227" name="Google Shape;1227;p92"/>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228" name="Google Shape;1228;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29" name="Google Shape;1229;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0" name="Google Shape;1230;p92"/>
          <p:cNvGrpSpPr/>
          <p:nvPr/>
        </p:nvGrpSpPr>
        <p:grpSpPr>
          <a:xfrm>
            <a:off x="2028878" y="5547517"/>
            <a:ext cx="927438" cy="837710"/>
            <a:chOff x="3799078" y="5005278"/>
            <a:chExt cx="927438" cy="837710"/>
          </a:xfrm>
        </p:grpSpPr>
        <p:sp>
          <p:nvSpPr>
            <p:cNvPr id="1231" name="Google Shape;1231;p92"/>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232" name="Google Shape;1232;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33" name="Google Shape;1233;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4" name="Google Shape;1234;p92"/>
          <p:cNvGrpSpPr/>
          <p:nvPr/>
        </p:nvGrpSpPr>
        <p:grpSpPr>
          <a:xfrm>
            <a:off x="639600" y="4468974"/>
            <a:ext cx="1242520" cy="837710"/>
            <a:chOff x="3641537" y="5005278"/>
            <a:chExt cx="1242520" cy="837710"/>
          </a:xfrm>
        </p:grpSpPr>
        <p:sp>
          <p:nvSpPr>
            <p:cNvPr id="1235" name="Google Shape;1235;p92"/>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236" name="Google Shape;1236;p92"/>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37" name="Google Shape;1237;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8" name="Google Shape;1238;p92"/>
          <p:cNvGrpSpPr/>
          <p:nvPr/>
        </p:nvGrpSpPr>
        <p:grpSpPr>
          <a:xfrm>
            <a:off x="527569" y="2677157"/>
            <a:ext cx="1242520" cy="837710"/>
            <a:chOff x="3641537" y="5005278"/>
            <a:chExt cx="1242520" cy="837710"/>
          </a:xfrm>
        </p:grpSpPr>
        <p:sp>
          <p:nvSpPr>
            <p:cNvPr id="1239" name="Google Shape;1239;p92"/>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240" name="Google Shape;1240;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1" name="Google Shape;1241;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42" name="Google Shape;1242;p92"/>
          <p:cNvGrpSpPr/>
          <p:nvPr/>
        </p:nvGrpSpPr>
        <p:grpSpPr>
          <a:xfrm>
            <a:off x="1770089" y="1485708"/>
            <a:ext cx="1242520" cy="1053154"/>
            <a:chOff x="3641537" y="5005278"/>
            <a:chExt cx="1242520" cy="1053154"/>
          </a:xfrm>
        </p:grpSpPr>
        <p:sp>
          <p:nvSpPr>
            <p:cNvPr id="1243" name="Google Shape;1243;p92"/>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244" name="Google Shape;1244;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5" name="Google Shape;1245;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46" name="Google Shape;1246;p92"/>
          <p:cNvGrpSpPr/>
          <p:nvPr/>
        </p:nvGrpSpPr>
        <p:grpSpPr>
          <a:xfrm>
            <a:off x="3539060" y="1760406"/>
            <a:ext cx="1242520" cy="1053154"/>
            <a:chOff x="3641537" y="5005278"/>
            <a:chExt cx="1242520" cy="1053154"/>
          </a:xfrm>
        </p:grpSpPr>
        <p:sp>
          <p:nvSpPr>
            <p:cNvPr id="1247" name="Google Shape;1247;p92"/>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Present results and document</a:t>
              </a:r>
              <a:endParaRPr sz="1400" b="0" i="0" u="none" strike="noStrike" cap="none">
                <a:solidFill>
                  <a:srgbClr val="000000"/>
                </a:solidFill>
                <a:latin typeface="Source Sans Pro"/>
                <a:ea typeface="Source Sans Pro"/>
                <a:cs typeface="Source Sans Pro"/>
                <a:sym typeface="Source Sans Pro"/>
              </a:endParaRPr>
            </a:p>
          </p:txBody>
        </p:sp>
        <p:sp>
          <p:nvSpPr>
            <p:cNvPr id="1248" name="Google Shape;1248;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#5</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9" name="Google Shape;1249;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50" name="Google Shape;1250;p92"/>
          <p:cNvGrpSpPr/>
          <p:nvPr/>
        </p:nvGrpSpPr>
        <p:grpSpPr>
          <a:xfrm>
            <a:off x="1688586" y="3114646"/>
            <a:ext cx="3018595" cy="3018595"/>
            <a:chOff x="1140990" y="30801"/>
            <a:chExt cx="3018595" cy="3018595"/>
          </a:xfrm>
        </p:grpSpPr>
        <p:sp>
          <p:nvSpPr>
            <p:cNvPr id="1251" name="Google Shape;1251;p92"/>
            <p:cNvSpPr/>
            <p:nvPr/>
          </p:nvSpPr>
          <p:spPr>
            <a:xfrm>
              <a:off x="1849436" y="30801"/>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2"/>
            <p:cNvSpPr txBox="1"/>
            <p:nvPr/>
          </p:nvSpPr>
          <p:spPr>
            <a:xfrm>
              <a:off x="2034248" y="246415"/>
              <a:ext cx="1232079" cy="50823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SQL Databases</a:t>
              </a:r>
              <a:endParaRPr sz="1000" b="0" i="0" u="none" strike="noStrike" cap="none">
                <a:solidFill>
                  <a:schemeClr val="dk1"/>
                </a:solidFill>
                <a:latin typeface="Arial"/>
                <a:ea typeface="Arial"/>
                <a:cs typeface="Arial"/>
                <a:sym typeface="Arial"/>
              </a:endParaRPr>
            </a:p>
          </p:txBody>
        </p:sp>
        <p:sp>
          <p:nvSpPr>
            <p:cNvPr id="1253" name="Google Shape;1253;p92"/>
            <p:cNvSpPr/>
            <p:nvPr/>
          </p:nvSpPr>
          <p:spPr>
            <a:xfrm>
              <a:off x="2557882" y="739247"/>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2"/>
            <p:cNvSpPr txBox="1"/>
            <p:nvPr/>
          </p:nvSpPr>
          <p:spPr>
            <a:xfrm>
              <a:off x="3420337" y="924059"/>
              <a:ext cx="616039" cy="123207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NoSQL Databases</a:t>
              </a:r>
              <a:endParaRPr sz="1000" b="0" i="0" u="none" strike="noStrike" cap="none">
                <a:solidFill>
                  <a:schemeClr val="dk1"/>
                </a:solidFill>
                <a:latin typeface="Arial"/>
                <a:ea typeface="Arial"/>
                <a:cs typeface="Arial"/>
                <a:sym typeface="Arial"/>
              </a:endParaRPr>
            </a:p>
          </p:txBody>
        </p:sp>
        <p:sp>
          <p:nvSpPr>
            <p:cNvPr id="1255" name="Google Shape;1255;p92"/>
            <p:cNvSpPr/>
            <p:nvPr/>
          </p:nvSpPr>
          <p:spPr>
            <a:xfrm>
              <a:off x="1849436" y="1447693"/>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2"/>
            <p:cNvSpPr txBox="1"/>
            <p:nvPr/>
          </p:nvSpPr>
          <p:spPr>
            <a:xfrm>
              <a:off x="2034248" y="2325550"/>
              <a:ext cx="1232079" cy="50823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Data warehouses</a:t>
              </a:r>
              <a:endParaRPr sz="1000" b="0" i="0" u="none" strike="noStrike" cap="none">
                <a:solidFill>
                  <a:schemeClr val="dk1"/>
                </a:solidFill>
                <a:latin typeface="Arial"/>
                <a:ea typeface="Arial"/>
                <a:cs typeface="Arial"/>
                <a:sym typeface="Arial"/>
              </a:endParaRPr>
            </a:p>
          </p:txBody>
        </p:sp>
        <p:sp>
          <p:nvSpPr>
            <p:cNvPr id="1257" name="Google Shape;1257;p92"/>
            <p:cNvSpPr/>
            <p:nvPr/>
          </p:nvSpPr>
          <p:spPr>
            <a:xfrm>
              <a:off x="1140990" y="739247"/>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2"/>
            <p:cNvSpPr txBox="1"/>
            <p:nvPr/>
          </p:nvSpPr>
          <p:spPr>
            <a:xfrm>
              <a:off x="1264198" y="924059"/>
              <a:ext cx="616039" cy="123207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Hadoop </a:t>
              </a:r>
              <a:endParaRPr sz="1000" b="0" i="0" u="none" strike="noStrike" cap="none">
                <a:solidFill>
                  <a:schemeClr val="dk1"/>
                </a:solidFill>
                <a:latin typeface="Arial"/>
                <a:ea typeface="Arial"/>
                <a:cs typeface="Arial"/>
                <a:sym typeface="Arial"/>
              </a:endParaRPr>
            </a:p>
          </p:txBody>
        </p:sp>
      </p:grpSp>
      <p:sp>
        <p:nvSpPr>
          <p:cNvPr id="1259" name="Google Shape;1259;p92"/>
          <p:cNvSpPr/>
          <p:nvPr/>
        </p:nvSpPr>
        <p:spPr>
          <a:xfrm>
            <a:off x="449133" y="1523199"/>
            <a:ext cx="10962169" cy="101566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Ingest raw data into your analytic environment once data source is found </a:t>
            </a:r>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Raw data means data that </a:t>
            </a:r>
            <a:r>
              <a:rPr lang="en-IN" sz="2000" b="0" i="1" u="none" strike="noStrike" cap="none">
                <a:solidFill>
                  <a:srgbClr val="000000"/>
                </a:solidFill>
                <a:latin typeface="Arial"/>
                <a:ea typeface="Arial"/>
                <a:cs typeface="Arial"/>
                <a:sym typeface="Arial"/>
              </a:rPr>
              <a:t>has not been changed </a:t>
            </a:r>
            <a:r>
              <a:rPr lang="en-IN" sz="2000" b="0" i="0" u="none" strike="noStrike" cap="none">
                <a:solidFill>
                  <a:srgbClr val="000000"/>
                </a:solidFill>
                <a:latin typeface="Arial"/>
                <a:ea typeface="Arial"/>
                <a:cs typeface="Arial"/>
                <a:sym typeface="Arial"/>
              </a:rPr>
              <a:t>since acquisition</a:t>
            </a:r>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This raw data is stored in your storage systems. </a:t>
            </a:r>
            <a:endParaRPr sz="2000" b="0" i="0" u="none" strike="noStrike" cap="none">
              <a:solidFill>
                <a:srgbClr val="000000"/>
              </a:solidFill>
              <a:latin typeface="Arial"/>
              <a:ea typeface="Arial"/>
              <a:cs typeface="Arial"/>
              <a:sym typeface="Arial"/>
            </a:endParaRPr>
          </a:p>
        </p:txBody>
      </p:sp>
      <p:pic>
        <p:nvPicPr>
          <p:cNvPr id="1260" name="Google Shape;1260;p92"/>
          <p:cNvPicPr preferRelativeResize="0"/>
          <p:nvPr/>
        </p:nvPicPr>
        <p:blipFill rotWithShape="1">
          <a:blip r:embed="rId3">
            <a:alphaModFix/>
          </a:blip>
          <a:srcRect l="21601" r="27094"/>
          <a:stretch/>
        </p:blipFill>
        <p:spPr>
          <a:xfrm>
            <a:off x="6974143" y="3230415"/>
            <a:ext cx="1282766" cy="1314667"/>
          </a:xfrm>
          <a:prstGeom prst="rect">
            <a:avLst/>
          </a:prstGeom>
          <a:noFill/>
          <a:ln>
            <a:noFill/>
          </a:ln>
        </p:spPr>
      </p:pic>
      <p:pic>
        <p:nvPicPr>
          <p:cNvPr id="1261" name="Google Shape;1261;p92"/>
          <p:cNvPicPr preferRelativeResize="0"/>
          <p:nvPr/>
        </p:nvPicPr>
        <p:blipFill rotWithShape="1">
          <a:blip r:embed="rId4">
            <a:alphaModFix/>
          </a:blip>
          <a:srcRect/>
          <a:stretch/>
        </p:blipFill>
        <p:spPr>
          <a:xfrm>
            <a:off x="8496838" y="2675646"/>
            <a:ext cx="2895494" cy="1129162"/>
          </a:xfrm>
          <a:prstGeom prst="rect">
            <a:avLst/>
          </a:prstGeom>
          <a:noFill/>
          <a:ln>
            <a:noFill/>
          </a:ln>
        </p:spPr>
      </p:pic>
      <p:pic>
        <p:nvPicPr>
          <p:cNvPr id="1262" name="Google Shape;1262;p92"/>
          <p:cNvPicPr preferRelativeResize="0"/>
          <p:nvPr/>
        </p:nvPicPr>
        <p:blipFill rotWithShape="1">
          <a:blip r:embed="rId5">
            <a:alphaModFix/>
          </a:blip>
          <a:srcRect/>
          <a:stretch/>
        </p:blipFill>
        <p:spPr>
          <a:xfrm>
            <a:off x="6611552" y="4921607"/>
            <a:ext cx="1306312" cy="1021298"/>
          </a:xfrm>
          <a:prstGeom prst="rect">
            <a:avLst/>
          </a:prstGeom>
          <a:noFill/>
          <a:ln>
            <a:noFill/>
          </a:ln>
        </p:spPr>
      </p:pic>
      <p:pic>
        <p:nvPicPr>
          <p:cNvPr id="1263" name="Google Shape;1263;p92"/>
          <p:cNvPicPr preferRelativeResize="0"/>
          <p:nvPr/>
        </p:nvPicPr>
        <p:blipFill rotWithShape="1">
          <a:blip r:embed="rId6">
            <a:alphaModFix/>
          </a:blip>
          <a:srcRect/>
          <a:stretch/>
        </p:blipFill>
        <p:spPr>
          <a:xfrm>
            <a:off x="8565171" y="4528931"/>
            <a:ext cx="3226177" cy="1734070"/>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B6F544D5-01CA-4A42-AAC4-A63258145119}"/>
                  </a:ext>
                </a:extLst>
              </p14:cNvPr>
              <p14:cNvContentPartPr/>
              <p14:nvPr/>
            </p14:nvContentPartPr>
            <p14:xfrm>
              <a:off x="1687680" y="3304440"/>
              <a:ext cx="3007800" cy="2844360"/>
            </p14:xfrm>
          </p:contentPart>
        </mc:Choice>
        <mc:Fallback>
          <p:pic>
            <p:nvPicPr>
              <p:cNvPr id="2" name="Ink 1">
                <a:extLst>
                  <a:ext uri="{FF2B5EF4-FFF2-40B4-BE49-F238E27FC236}">
                    <a16:creationId xmlns:a16="http://schemas.microsoft.com/office/drawing/2014/main" id="{B6F544D5-01CA-4A42-AAC4-A63258145119}"/>
                  </a:ext>
                </a:extLst>
              </p:cNvPr>
              <p:cNvPicPr/>
              <p:nvPr/>
            </p:nvPicPr>
            <p:blipFill>
              <a:blip r:embed="rId8"/>
              <a:stretch>
                <a:fillRect/>
              </a:stretch>
            </p:blipFill>
            <p:spPr>
              <a:xfrm>
                <a:off x="1671480" y="3288240"/>
                <a:ext cx="3040200" cy="287676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9" name="Google Shape;1269;p9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70" name="Google Shape;1270;p93"/>
          <p:cNvSpPr txBox="1"/>
          <p:nvPr/>
        </p:nvSpPr>
        <p:spPr>
          <a:xfrm>
            <a:off x="470691" y="584198"/>
            <a:ext cx="70551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a:t>
            </a:r>
            <a:endParaRPr/>
          </a:p>
        </p:txBody>
      </p:sp>
      <p:sp>
        <p:nvSpPr>
          <p:cNvPr id="1271" name="Google Shape;1271;p93"/>
          <p:cNvSpPr/>
          <p:nvPr/>
        </p:nvSpPr>
        <p:spPr>
          <a:xfrm>
            <a:off x="495863" y="1560171"/>
            <a:ext cx="9979609" cy="70788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As a Data Scientist, a lot of your time will go in Data pre-processing. </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Also known as Data cleaning </a:t>
            </a:r>
            <a:endParaRPr sz="2000" b="0" i="0" u="none" strike="noStrike" cap="none">
              <a:solidFill>
                <a:srgbClr val="000000"/>
              </a:solidFill>
              <a:latin typeface="Arial"/>
              <a:ea typeface="Arial"/>
              <a:cs typeface="Arial"/>
              <a:sym typeface="Arial"/>
            </a:endParaRPr>
          </a:p>
        </p:txBody>
      </p:sp>
      <p:sp>
        <p:nvSpPr>
          <p:cNvPr id="1272" name="Google Shape;1272;p93"/>
          <p:cNvSpPr/>
          <p:nvPr/>
        </p:nvSpPr>
        <p:spPr>
          <a:xfrm>
            <a:off x="2746518" y="2172640"/>
            <a:ext cx="5136461" cy="47089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1" i="0" u="none" strike="noStrike" cap="none" dirty="0">
                <a:solidFill>
                  <a:srgbClr val="FF0000"/>
                </a:solidFill>
                <a:latin typeface="Arial"/>
                <a:ea typeface="Arial"/>
                <a:cs typeface="Arial"/>
                <a:sym typeface="Arial"/>
              </a:rPr>
              <a:t>This step includes dealing with </a:t>
            </a:r>
            <a:endParaRPr dirty="0">
              <a:solidFill>
                <a:srgbClr val="FF0000"/>
              </a:solidFill>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Outliers</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Missing values</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Malicious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Erroneous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Irrelevant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Inconsistent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Formatting</a:t>
            </a:r>
            <a:endParaRPr dirty="0"/>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p:txBody>
      </p:sp>
      <p:sp>
        <p:nvSpPr>
          <p:cNvPr id="1273" name="Google Shape;1273;p93" descr="Image result for data cleaning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74" name="Google Shape;1274;p93" descr="Image result for data cleaning icon"/>
          <p:cNvPicPr preferRelativeResize="0"/>
          <p:nvPr/>
        </p:nvPicPr>
        <p:blipFill rotWithShape="1">
          <a:blip r:embed="rId3">
            <a:alphaModFix/>
          </a:blip>
          <a:srcRect/>
          <a:stretch/>
        </p:blipFill>
        <p:spPr>
          <a:xfrm>
            <a:off x="7493347" y="2743200"/>
            <a:ext cx="3780922" cy="272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AF14B17-336C-7D47-89A7-65BABD0CBA97}"/>
                  </a:ext>
                </a:extLst>
              </p14:cNvPr>
              <p14:cNvContentPartPr/>
              <p14:nvPr/>
            </p14:nvContentPartPr>
            <p14:xfrm>
              <a:off x="2347920" y="363240"/>
              <a:ext cx="9557640" cy="5612760"/>
            </p14:xfrm>
          </p:contentPart>
        </mc:Choice>
        <mc:Fallback>
          <p:pic>
            <p:nvPicPr>
              <p:cNvPr id="2" name="Ink 1">
                <a:extLst>
                  <a:ext uri="{FF2B5EF4-FFF2-40B4-BE49-F238E27FC236}">
                    <a16:creationId xmlns:a16="http://schemas.microsoft.com/office/drawing/2014/main" id="{7AF14B17-336C-7D47-89A7-65BABD0CBA97}"/>
                  </a:ext>
                </a:extLst>
              </p:cNvPr>
              <p:cNvPicPr/>
              <p:nvPr/>
            </p:nvPicPr>
            <p:blipFill>
              <a:blip r:embed="rId5"/>
              <a:stretch>
                <a:fillRect/>
              </a:stretch>
            </p:blipFill>
            <p:spPr>
              <a:xfrm>
                <a:off x="2331720" y="347040"/>
                <a:ext cx="9590040" cy="564516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80" name="Google Shape;1280;p9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81" name="Google Shape;1281;p94"/>
          <p:cNvSpPr txBox="1"/>
          <p:nvPr/>
        </p:nvSpPr>
        <p:spPr>
          <a:xfrm>
            <a:off x="470691" y="526142"/>
            <a:ext cx="930575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pic>
        <p:nvPicPr>
          <p:cNvPr id="1282" name="Google Shape;1282;p94"/>
          <p:cNvPicPr preferRelativeResize="0"/>
          <p:nvPr/>
        </p:nvPicPr>
        <p:blipFill rotWithShape="1">
          <a:blip r:embed="rId3">
            <a:alphaModFix/>
          </a:blip>
          <a:srcRect/>
          <a:stretch/>
        </p:blipFill>
        <p:spPr>
          <a:xfrm>
            <a:off x="2814904" y="1393026"/>
            <a:ext cx="6996212" cy="537309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7474375-B860-2F43-B1E2-D8ABA6F6F27B}"/>
                  </a:ext>
                </a:extLst>
              </p14:cNvPr>
              <p14:cNvContentPartPr/>
              <p14:nvPr/>
            </p14:nvContentPartPr>
            <p14:xfrm>
              <a:off x="2612520" y="1843200"/>
              <a:ext cx="3386160" cy="3055320"/>
            </p14:xfrm>
          </p:contentPart>
        </mc:Choice>
        <mc:Fallback>
          <p:pic>
            <p:nvPicPr>
              <p:cNvPr id="2" name="Ink 1">
                <a:extLst>
                  <a:ext uri="{FF2B5EF4-FFF2-40B4-BE49-F238E27FC236}">
                    <a16:creationId xmlns:a16="http://schemas.microsoft.com/office/drawing/2014/main" id="{67474375-B860-2F43-B1E2-D8ABA6F6F27B}"/>
                  </a:ext>
                </a:extLst>
              </p:cNvPr>
              <p:cNvPicPr/>
              <p:nvPr/>
            </p:nvPicPr>
            <p:blipFill>
              <a:blip r:embed="rId5"/>
              <a:stretch>
                <a:fillRect/>
              </a:stretch>
            </p:blipFill>
            <p:spPr>
              <a:xfrm>
                <a:off x="2596320" y="1827000"/>
                <a:ext cx="3418560" cy="308772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8" name="Google Shape;1288;p9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89" name="Google Shape;1289;p95"/>
          <p:cNvSpPr txBox="1"/>
          <p:nvPr/>
        </p:nvSpPr>
        <p:spPr>
          <a:xfrm>
            <a:off x="470691" y="584198"/>
            <a:ext cx="933460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sp>
        <p:nvSpPr>
          <p:cNvPr id="1290" name="Google Shape;1290;p95"/>
          <p:cNvSpPr txBox="1"/>
          <p:nvPr/>
        </p:nvSpPr>
        <p:spPr>
          <a:xfrm>
            <a:off x="5451928" y="3461426"/>
            <a:ext cx="4546894"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chemeClr val="lt1"/>
                </a:solidFill>
                <a:latin typeface="Source Sans Pro"/>
                <a:ea typeface="Source Sans Pro"/>
                <a:cs typeface="Source Sans Pro"/>
                <a:sym typeface="Source Sans Pro"/>
              </a:rPr>
              <a:t>Deploy the model to solve the problem in the real world</a:t>
            </a:r>
            <a:endParaRPr/>
          </a:p>
          <a:p>
            <a:pPr marL="0" marR="0" lvl="0" indent="0" algn="l" rtl="0">
              <a:lnSpc>
                <a:spcPct val="100000"/>
              </a:lnSpc>
              <a:spcBef>
                <a:spcPts val="0"/>
              </a:spcBef>
              <a:spcAft>
                <a:spcPts val="0"/>
              </a:spcAft>
              <a:buNone/>
            </a:pPr>
            <a:r>
              <a:rPr lang="en-IN" sz="2000" b="0" i="0" u="none" strike="noStrike" cap="none">
                <a:solidFill>
                  <a:schemeClr val="lt1"/>
                </a:solidFill>
                <a:latin typeface="Source Sans Pro"/>
                <a:ea typeface="Source Sans Pro"/>
                <a:cs typeface="Source Sans Pro"/>
                <a:sym typeface="Source Sans Pro"/>
              </a:rPr>
              <a:t>Deploy the model as a product to be used in real world. E.g. Amazon recommendation</a:t>
            </a:r>
            <a:endParaRPr sz="2000" b="0" i="0" u="none" strike="noStrike" cap="none">
              <a:solidFill>
                <a:schemeClr val="lt1"/>
              </a:solidFill>
              <a:latin typeface="Source Sans Pro"/>
              <a:ea typeface="Source Sans Pro"/>
              <a:cs typeface="Source Sans Pro"/>
              <a:sym typeface="Source Sans Pro"/>
            </a:endParaRPr>
          </a:p>
        </p:txBody>
      </p:sp>
      <p:sp>
        <p:nvSpPr>
          <p:cNvPr id="1291" name="Google Shape;1291;p95"/>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292" name="Google Shape;1292;p95"/>
          <p:cNvGrpSpPr/>
          <p:nvPr/>
        </p:nvGrpSpPr>
        <p:grpSpPr>
          <a:xfrm>
            <a:off x="5394648" y="3374024"/>
            <a:ext cx="3960312" cy="90613"/>
            <a:chOff x="5332246" y="4049236"/>
            <a:chExt cx="3960312" cy="90612"/>
          </a:xfrm>
        </p:grpSpPr>
        <p:cxnSp>
          <p:nvCxnSpPr>
            <p:cNvPr id="1293" name="Google Shape;1293;p95"/>
            <p:cNvCxnSpPr>
              <a:stCxn id="1294"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294" name="Google Shape;1294;p95"/>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295" name="Google Shape;1295;p95"/>
          <p:cNvGrpSpPr/>
          <p:nvPr/>
        </p:nvGrpSpPr>
        <p:grpSpPr>
          <a:xfrm>
            <a:off x="3539060" y="5083413"/>
            <a:ext cx="1436352" cy="1053154"/>
            <a:chOff x="3544621" y="5005278"/>
            <a:chExt cx="1436352" cy="1053154"/>
          </a:xfrm>
        </p:grpSpPr>
        <p:sp>
          <p:nvSpPr>
            <p:cNvPr id="1296" name="Google Shape;1296;p95"/>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297" name="Google Shape;1297;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98" name="Google Shape;1298;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99" name="Google Shape;1299;p95"/>
          <p:cNvGrpSpPr/>
          <p:nvPr/>
        </p:nvGrpSpPr>
        <p:grpSpPr>
          <a:xfrm>
            <a:off x="2028878" y="5620087"/>
            <a:ext cx="927438" cy="837710"/>
            <a:chOff x="3799078" y="5005278"/>
            <a:chExt cx="927438" cy="837710"/>
          </a:xfrm>
        </p:grpSpPr>
        <p:sp>
          <p:nvSpPr>
            <p:cNvPr id="1300" name="Google Shape;1300;p95"/>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301" name="Google Shape;1301;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02" name="Google Shape;1302;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03" name="Google Shape;1303;p95"/>
          <p:cNvGrpSpPr/>
          <p:nvPr/>
        </p:nvGrpSpPr>
        <p:grpSpPr>
          <a:xfrm>
            <a:off x="639600" y="4541544"/>
            <a:ext cx="1242520" cy="837710"/>
            <a:chOff x="3641537" y="5005278"/>
            <a:chExt cx="1242520" cy="837710"/>
          </a:xfrm>
        </p:grpSpPr>
        <p:sp>
          <p:nvSpPr>
            <p:cNvPr id="1304" name="Google Shape;1304;p95"/>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305" name="Google Shape;1305;p95"/>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06" name="Google Shape;1306;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07" name="Google Shape;1307;p95"/>
          <p:cNvGrpSpPr/>
          <p:nvPr/>
        </p:nvGrpSpPr>
        <p:grpSpPr>
          <a:xfrm>
            <a:off x="527569" y="2749727"/>
            <a:ext cx="1242520" cy="837710"/>
            <a:chOff x="3641537" y="5005278"/>
            <a:chExt cx="1242520" cy="837710"/>
          </a:xfrm>
        </p:grpSpPr>
        <p:sp>
          <p:nvSpPr>
            <p:cNvPr id="1308" name="Google Shape;1308;p95"/>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309" name="Google Shape;1309;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10" name="Google Shape;1310;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11" name="Google Shape;1311;p95"/>
          <p:cNvGrpSpPr/>
          <p:nvPr/>
        </p:nvGrpSpPr>
        <p:grpSpPr>
          <a:xfrm>
            <a:off x="1770089" y="1558278"/>
            <a:ext cx="1242520" cy="1053154"/>
            <a:chOff x="3641537" y="5005278"/>
            <a:chExt cx="1242520" cy="1053154"/>
          </a:xfrm>
        </p:grpSpPr>
        <p:sp>
          <p:nvSpPr>
            <p:cNvPr id="1312" name="Google Shape;1312;p95"/>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313" name="Google Shape;1313;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14" name="Google Shape;1314;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sp>
        <p:nvSpPr>
          <p:cNvPr id="1315" name="Google Shape;1315;p95"/>
          <p:cNvSpPr/>
          <p:nvPr/>
        </p:nvSpPr>
        <p:spPr>
          <a:xfrm>
            <a:off x="673846" y="1498568"/>
            <a:ext cx="9716025"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0" i="0" u="none" strike="noStrike" cap="none">
                <a:solidFill>
                  <a:srgbClr val="000000"/>
                </a:solidFill>
                <a:latin typeface="Arial"/>
                <a:ea typeface="Arial"/>
                <a:cs typeface="Arial"/>
                <a:sym typeface="Arial"/>
              </a:rPr>
              <a:t>Once Data is cleaned, it needs to be processed to make it ready for use.</a:t>
            </a:r>
            <a:endParaRPr/>
          </a:p>
          <a:p>
            <a:pPr marL="285750" marR="0" lvl="0" indent="-285750" algn="l" rtl="0">
              <a:lnSpc>
                <a:spcPct val="100000"/>
              </a:lnSpc>
              <a:spcBef>
                <a:spcPts val="0"/>
              </a:spcBef>
              <a:spcAft>
                <a:spcPts val="0"/>
              </a:spcAft>
              <a:buClr>
                <a:srgbClr val="000000"/>
              </a:buClr>
              <a:buSzPts val="2400"/>
              <a:buFont typeface="Arial"/>
              <a:buChar char="•"/>
            </a:pPr>
            <a:r>
              <a:rPr lang="en-IN" sz="2400" b="0" i="0" u="none" strike="noStrike" cap="none">
                <a:solidFill>
                  <a:srgbClr val="000000"/>
                </a:solidFill>
                <a:latin typeface="Arial"/>
                <a:ea typeface="Arial"/>
                <a:cs typeface="Arial"/>
                <a:sym typeface="Arial"/>
              </a:rPr>
              <a:t>This stage includes</a:t>
            </a:r>
            <a:endParaRPr/>
          </a:p>
        </p:txBody>
      </p:sp>
      <p:sp>
        <p:nvSpPr>
          <p:cNvPr id="1316" name="Google Shape;1316;p95"/>
          <p:cNvSpPr/>
          <p:nvPr/>
        </p:nvSpPr>
        <p:spPr>
          <a:xfrm>
            <a:off x="796115" y="6272124"/>
            <a:ext cx="10012909" cy="36933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IN" sz="1400" b="1" i="0" u="none" strike="noStrike" cap="none">
                <a:solidFill>
                  <a:srgbClr val="FF0000"/>
                </a:solidFill>
                <a:latin typeface="Arial"/>
                <a:ea typeface="Arial"/>
                <a:cs typeface="Arial"/>
                <a:sym typeface="Arial"/>
              </a:rPr>
              <a:t>Data Pre-processing(Data cleaning) is at times considered to be part of Data Processing</a:t>
            </a:r>
            <a:endParaRPr/>
          </a:p>
        </p:txBody>
      </p:sp>
      <p:grpSp>
        <p:nvGrpSpPr>
          <p:cNvPr id="1317" name="Google Shape;1317;p95"/>
          <p:cNvGrpSpPr/>
          <p:nvPr/>
        </p:nvGrpSpPr>
        <p:grpSpPr>
          <a:xfrm>
            <a:off x="2894227" y="1637532"/>
            <a:ext cx="6527823" cy="4662730"/>
            <a:chOff x="2866931" y="0"/>
            <a:chExt cx="6527823" cy="4662730"/>
          </a:xfrm>
        </p:grpSpPr>
        <p:sp>
          <p:nvSpPr>
            <p:cNvPr id="1318" name="Google Shape;1318;p95"/>
            <p:cNvSpPr/>
            <p:nvPr/>
          </p:nvSpPr>
          <p:spPr>
            <a:xfrm>
              <a:off x="5314865" y="132887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5"/>
            <p:cNvSpPr/>
            <p:nvPr/>
          </p:nvSpPr>
          <p:spPr>
            <a:xfrm>
              <a:off x="5184308" y="0"/>
              <a:ext cx="1893068" cy="10957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5"/>
            <p:cNvSpPr txBox="1"/>
            <p:nvPr/>
          </p:nvSpPr>
          <p:spPr>
            <a:xfrm>
              <a:off x="5184308" y="0"/>
              <a:ext cx="1893068" cy="109574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Sorting</a:t>
              </a:r>
              <a:endParaRPr sz="1800" b="1" i="0" u="none" strike="noStrike" cap="none">
                <a:solidFill>
                  <a:srgbClr val="000000"/>
                </a:solidFill>
                <a:latin typeface="Arial"/>
                <a:ea typeface="Arial"/>
                <a:cs typeface="Arial"/>
                <a:sym typeface="Arial"/>
              </a:endParaRPr>
            </a:p>
          </p:txBody>
        </p:sp>
        <p:sp>
          <p:nvSpPr>
            <p:cNvPr id="1321" name="Google Shape;1321;p95"/>
            <p:cNvSpPr/>
            <p:nvPr/>
          </p:nvSpPr>
          <p:spPr>
            <a:xfrm>
              <a:off x="5935661" y="1779764"/>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5"/>
            <p:cNvSpPr/>
            <p:nvPr/>
          </p:nvSpPr>
          <p:spPr>
            <a:xfrm>
              <a:off x="7697520" y="1445446"/>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5"/>
            <p:cNvSpPr txBox="1"/>
            <p:nvPr/>
          </p:nvSpPr>
          <p:spPr>
            <a:xfrm>
              <a:off x="7697520" y="1445446"/>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Summarization</a:t>
              </a:r>
              <a:endParaRPr sz="1800" b="1" i="0" u="none" strike="noStrike" cap="none">
                <a:solidFill>
                  <a:srgbClr val="000000"/>
                </a:solidFill>
                <a:latin typeface="Arial"/>
                <a:ea typeface="Arial"/>
                <a:cs typeface="Arial"/>
                <a:sym typeface="Arial"/>
              </a:endParaRPr>
            </a:p>
          </p:txBody>
        </p:sp>
        <p:sp>
          <p:nvSpPr>
            <p:cNvPr id="1324" name="Google Shape;1324;p95"/>
            <p:cNvSpPr/>
            <p:nvPr/>
          </p:nvSpPr>
          <p:spPr>
            <a:xfrm>
              <a:off x="5698701" y="250994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5"/>
            <p:cNvSpPr/>
            <p:nvPr/>
          </p:nvSpPr>
          <p:spPr>
            <a:xfrm>
              <a:off x="7436407" y="3473734"/>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5"/>
            <p:cNvSpPr txBox="1"/>
            <p:nvPr/>
          </p:nvSpPr>
          <p:spPr>
            <a:xfrm>
              <a:off x="7436407" y="3473734"/>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Aggregation</a:t>
              </a:r>
              <a:endParaRPr sz="1800" b="1" i="0" u="none" strike="noStrike" cap="none">
                <a:solidFill>
                  <a:srgbClr val="000000"/>
                </a:solidFill>
                <a:latin typeface="Arial"/>
                <a:ea typeface="Arial"/>
                <a:cs typeface="Arial"/>
                <a:sym typeface="Arial"/>
              </a:endParaRPr>
            </a:p>
          </p:txBody>
        </p:sp>
        <p:sp>
          <p:nvSpPr>
            <p:cNvPr id="1327" name="Google Shape;1327;p95"/>
            <p:cNvSpPr/>
            <p:nvPr/>
          </p:nvSpPr>
          <p:spPr>
            <a:xfrm>
              <a:off x="4931029" y="250994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5"/>
            <p:cNvSpPr/>
            <p:nvPr/>
          </p:nvSpPr>
          <p:spPr>
            <a:xfrm>
              <a:off x="3128044" y="3473734"/>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5"/>
            <p:cNvSpPr txBox="1"/>
            <p:nvPr/>
          </p:nvSpPr>
          <p:spPr>
            <a:xfrm>
              <a:off x="3128044" y="3473734"/>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Validation</a:t>
              </a:r>
              <a:endParaRPr sz="1800" b="1" i="0" u="none" strike="noStrike" cap="none">
                <a:solidFill>
                  <a:srgbClr val="000000"/>
                </a:solidFill>
                <a:latin typeface="Arial"/>
                <a:ea typeface="Arial"/>
                <a:cs typeface="Arial"/>
                <a:sym typeface="Arial"/>
              </a:endParaRPr>
            </a:p>
          </p:txBody>
        </p:sp>
        <p:sp>
          <p:nvSpPr>
            <p:cNvPr id="1330" name="Google Shape;1330;p95"/>
            <p:cNvSpPr/>
            <p:nvPr/>
          </p:nvSpPr>
          <p:spPr>
            <a:xfrm>
              <a:off x="4694069" y="1779764"/>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5"/>
            <p:cNvSpPr/>
            <p:nvPr/>
          </p:nvSpPr>
          <p:spPr>
            <a:xfrm>
              <a:off x="2866931" y="1445446"/>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5"/>
            <p:cNvSpPr txBox="1"/>
            <p:nvPr/>
          </p:nvSpPr>
          <p:spPr>
            <a:xfrm>
              <a:off x="2866931" y="1445446"/>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Classification</a:t>
              </a:r>
              <a:endParaRPr sz="1800" b="1" i="0" u="none" strike="noStrike" cap="none">
                <a:solidFill>
                  <a:srgbClr val="000000"/>
                </a:solidFill>
                <a:latin typeface="Arial"/>
                <a:ea typeface="Arial"/>
                <a:cs typeface="Arial"/>
                <a:sym typeface="Arial"/>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B5B09E7-2C97-3843-99BD-7BC0BD7B62CA}"/>
                  </a:ext>
                </a:extLst>
              </p14:cNvPr>
              <p14:cNvContentPartPr/>
              <p14:nvPr/>
            </p14:nvContentPartPr>
            <p14:xfrm>
              <a:off x="9842040" y="2423160"/>
              <a:ext cx="1131840" cy="3153960"/>
            </p14:xfrm>
          </p:contentPart>
        </mc:Choice>
        <mc:Fallback>
          <p:pic>
            <p:nvPicPr>
              <p:cNvPr id="2" name="Ink 1">
                <a:extLst>
                  <a:ext uri="{FF2B5EF4-FFF2-40B4-BE49-F238E27FC236}">
                    <a16:creationId xmlns:a16="http://schemas.microsoft.com/office/drawing/2014/main" id="{9B5B09E7-2C97-3843-99BD-7BC0BD7B62CA}"/>
                  </a:ext>
                </a:extLst>
              </p:cNvPr>
              <p:cNvPicPr/>
              <p:nvPr/>
            </p:nvPicPr>
            <p:blipFill>
              <a:blip r:embed="rId4"/>
              <a:stretch>
                <a:fillRect/>
              </a:stretch>
            </p:blipFill>
            <p:spPr>
              <a:xfrm>
                <a:off x="9825840" y="2406960"/>
                <a:ext cx="1164240" cy="318636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8" name="Google Shape;1338;p9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39" name="Google Shape;1339;p96"/>
          <p:cNvSpPr txBox="1"/>
          <p:nvPr/>
        </p:nvSpPr>
        <p:spPr>
          <a:xfrm>
            <a:off x="470691" y="511628"/>
            <a:ext cx="947727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pic>
        <p:nvPicPr>
          <p:cNvPr id="1340" name="Google Shape;1340;p96" descr="C:\Users\MS00420757\Downloads\Next\data processing.jpg"/>
          <p:cNvPicPr preferRelativeResize="0"/>
          <p:nvPr/>
        </p:nvPicPr>
        <p:blipFill rotWithShape="1">
          <a:blip r:embed="rId3">
            <a:alphaModFix/>
          </a:blip>
          <a:srcRect t="22439"/>
          <a:stretch/>
        </p:blipFill>
        <p:spPr>
          <a:xfrm>
            <a:off x="2246045" y="1818182"/>
            <a:ext cx="7368786" cy="4290945"/>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6" name="Google Shape;1346;p97"/>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47" name="Google Shape;1347;p97"/>
          <p:cNvSpPr txBox="1"/>
          <p:nvPr/>
        </p:nvSpPr>
        <p:spPr>
          <a:xfrm>
            <a:off x="470691" y="497118"/>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48" name="Google Shape;1348;p97" descr="C:\Users\MS00420757\Downloads\v3.jpg"/>
          <p:cNvPicPr preferRelativeResize="0"/>
          <p:nvPr/>
        </p:nvPicPr>
        <p:blipFill rotWithShape="1">
          <a:blip r:embed="rId3">
            <a:alphaModFix/>
          </a:blip>
          <a:srcRect/>
          <a:stretch/>
        </p:blipFill>
        <p:spPr>
          <a:xfrm>
            <a:off x="1691101" y="1715647"/>
            <a:ext cx="8626605" cy="4852465"/>
          </a:xfrm>
          <a:prstGeom prst="rect">
            <a:avLst/>
          </a:prstGeom>
          <a:noFill/>
          <a:ln>
            <a:noFill/>
          </a:ln>
        </p:spPr>
      </p:pic>
      <p:sp>
        <p:nvSpPr>
          <p:cNvPr id="1349" name="Google Shape;1349;p97"/>
          <p:cNvSpPr/>
          <p:nvPr/>
        </p:nvSpPr>
        <p:spPr>
          <a:xfrm>
            <a:off x="9048467" y="1558278"/>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E12EBCB-8A51-BD4E-957B-CB08758D5011}"/>
                  </a:ext>
                </a:extLst>
              </p14:cNvPr>
              <p14:cNvContentPartPr/>
              <p14:nvPr/>
            </p14:nvContentPartPr>
            <p14:xfrm>
              <a:off x="5811480" y="2805120"/>
              <a:ext cx="2842920" cy="2817360"/>
            </p14:xfrm>
          </p:contentPart>
        </mc:Choice>
        <mc:Fallback>
          <p:pic>
            <p:nvPicPr>
              <p:cNvPr id="2" name="Ink 1">
                <a:extLst>
                  <a:ext uri="{FF2B5EF4-FFF2-40B4-BE49-F238E27FC236}">
                    <a16:creationId xmlns:a16="http://schemas.microsoft.com/office/drawing/2014/main" id="{FE12EBCB-8A51-BD4E-957B-CB08758D5011}"/>
                  </a:ext>
                </a:extLst>
              </p:cNvPr>
              <p:cNvPicPr/>
              <p:nvPr/>
            </p:nvPicPr>
            <p:blipFill>
              <a:blip r:embed="rId5"/>
              <a:stretch>
                <a:fillRect/>
              </a:stretch>
            </p:blipFill>
            <p:spPr>
              <a:xfrm>
                <a:off x="5795280" y="2788920"/>
                <a:ext cx="2875320" cy="284976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5" name="Google Shape;1355;p9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56" name="Google Shape;1356;p98"/>
          <p:cNvSpPr txBox="1"/>
          <p:nvPr/>
        </p:nvSpPr>
        <p:spPr>
          <a:xfrm>
            <a:off x="470691" y="497114"/>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57" name="Google Shape;1357;p98" descr="Image result for exploratory data analysis"/>
          <p:cNvPicPr preferRelativeResize="0"/>
          <p:nvPr/>
        </p:nvPicPr>
        <p:blipFill rotWithShape="1">
          <a:blip r:embed="rId3">
            <a:alphaModFix/>
          </a:blip>
          <a:srcRect/>
          <a:stretch/>
        </p:blipFill>
        <p:spPr>
          <a:xfrm>
            <a:off x="2012083" y="1648690"/>
            <a:ext cx="8026921" cy="44502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EF36D06-7A8E-F74E-A3FE-8E118B041813}"/>
                  </a:ext>
                </a:extLst>
              </p14:cNvPr>
              <p14:cNvContentPartPr/>
              <p14:nvPr/>
            </p14:nvContentPartPr>
            <p14:xfrm>
              <a:off x="1333800" y="1393560"/>
              <a:ext cx="9154440" cy="3890880"/>
            </p14:xfrm>
          </p:contentPart>
        </mc:Choice>
        <mc:Fallback>
          <p:pic>
            <p:nvPicPr>
              <p:cNvPr id="2" name="Ink 1">
                <a:extLst>
                  <a:ext uri="{FF2B5EF4-FFF2-40B4-BE49-F238E27FC236}">
                    <a16:creationId xmlns:a16="http://schemas.microsoft.com/office/drawing/2014/main" id="{EEF36D06-7A8E-F74E-A3FE-8E118B041813}"/>
                  </a:ext>
                </a:extLst>
              </p:cNvPr>
              <p:cNvPicPr/>
              <p:nvPr/>
            </p:nvPicPr>
            <p:blipFill>
              <a:blip r:embed="rId5"/>
              <a:stretch>
                <a:fillRect/>
              </a:stretch>
            </p:blipFill>
            <p:spPr>
              <a:xfrm>
                <a:off x="1317600" y="1377360"/>
                <a:ext cx="9186840" cy="3923280"/>
              </a:xfrm>
              <a:prstGeom prst="rect">
                <a:avLst/>
              </a:prstGeom>
            </p:spPr>
          </p:pic>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99"/>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64" name="Google Shape;1364;p99"/>
          <p:cNvSpPr txBox="1"/>
          <p:nvPr/>
        </p:nvSpPr>
        <p:spPr>
          <a:xfrm>
            <a:off x="470691" y="497118"/>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65" name="Google Shape;1365;p99" descr="C:\Users\MS00420757\Downloads\v2.jpg"/>
          <p:cNvPicPr preferRelativeResize="0"/>
          <p:nvPr/>
        </p:nvPicPr>
        <p:blipFill rotWithShape="1">
          <a:blip r:embed="rId3">
            <a:alphaModFix/>
          </a:blip>
          <a:srcRect/>
          <a:stretch/>
        </p:blipFill>
        <p:spPr>
          <a:xfrm>
            <a:off x="1855488" y="1843126"/>
            <a:ext cx="7620000" cy="4286250"/>
          </a:xfrm>
          <a:prstGeom prst="rect">
            <a:avLst/>
          </a:prstGeom>
          <a:noFill/>
          <a:ln>
            <a:noFill/>
          </a:ln>
        </p:spPr>
      </p:pic>
      <p:sp>
        <p:nvSpPr>
          <p:cNvPr id="1366" name="Google Shape;1366;p99"/>
          <p:cNvSpPr/>
          <p:nvPr/>
        </p:nvSpPr>
        <p:spPr>
          <a:xfrm>
            <a:off x="8536127" y="1573446"/>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2" name="Google Shape;1372;p10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73" name="Google Shape;1373;p100"/>
          <p:cNvSpPr txBox="1"/>
          <p:nvPr/>
        </p:nvSpPr>
        <p:spPr>
          <a:xfrm>
            <a:off x="470691" y="497118"/>
            <a:ext cx="73949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Set up a Data Pipeline</a:t>
            </a:r>
            <a:endParaRPr sz="4000" b="1" i="0" u="none" strike="noStrike" cap="none">
              <a:solidFill>
                <a:srgbClr val="1E4E79"/>
              </a:solidFill>
              <a:latin typeface="Arial"/>
              <a:ea typeface="Arial"/>
              <a:cs typeface="Arial"/>
              <a:sym typeface="Arial"/>
            </a:endParaRPr>
          </a:p>
        </p:txBody>
      </p:sp>
      <p:sp>
        <p:nvSpPr>
          <p:cNvPr id="1374" name="Google Shape;1374;p100"/>
          <p:cNvSpPr/>
          <p:nvPr/>
        </p:nvSpPr>
        <p:spPr>
          <a:xfrm>
            <a:off x="8536127" y="1573446"/>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75" name="Google Shape;1375;p100" descr="Image result for pipeline data science icon"/>
          <p:cNvPicPr preferRelativeResize="0"/>
          <p:nvPr/>
        </p:nvPicPr>
        <p:blipFill rotWithShape="1">
          <a:blip r:embed="rId3">
            <a:alphaModFix/>
          </a:blip>
          <a:srcRect t="13227" b="18434"/>
          <a:stretch/>
        </p:blipFill>
        <p:spPr>
          <a:xfrm>
            <a:off x="2186166" y="2895600"/>
            <a:ext cx="6805434" cy="2923310"/>
          </a:xfrm>
          <a:prstGeom prst="rect">
            <a:avLst/>
          </a:prstGeom>
          <a:noFill/>
          <a:ln>
            <a:noFill/>
          </a:ln>
        </p:spPr>
      </p:pic>
      <p:sp>
        <p:nvSpPr>
          <p:cNvPr id="1376" name="Google Shape;1376;p100"/>
          <p:cNvSpPr/>
          <p:nvPr/>
        </p:nvSpPr>
        <p:spPr>
          <a:xfrm>
            <a:off x="449133" y="1523199"/>
            <a:ext cx="10962169" cy="101566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Set up a data pipeline that cleans and explores new data as part of an ongoing learning process. </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Pipeline can be batch based, streaming(real time) or a hybrid of both. </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2" name="Google Shape;1382;p101"/>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83" name="Google Shape;1383;p101"/>
          <p:cNvSpPr txBox="1"/>
          <p:nvPr/>
        </p:nvSpPr>
        <p:spPr>
          <a:xfrm>
            <a:off x="470691" y="497118"/>
            <a:ext cx="764985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dirty="0">
                <a:solidFill>
                  <a:srgbClr val="1E4E79"/>
                </a:solidFill>
                <a:latin typeface="Arial"/>
                <a:ea typeface="Arial"/>
                <a:cs typeface="Arial"/>
                <a:sym typeface="Arial"/>
              </a:rPr>
              <a:t>Step 3: </a:t>
            </a:r>
            <a:r>
              <a:rPr lang="en-IN" sz="4000" b="1" i="0" u="none" strike="noStrike" cap="none" dirty="0" err="1">
                <a:solidFill>
                  <a:srgbClr val="1E4E79"/>
                </a:solidFill>
                <a:latin typeface="Arial"/>
                <a:ea typeface="Arial"/>
                <a:cs typeface="Arial"/>
                <a:sym typeface="Arial"/>
              </a:rPr>
              <a:t>Modeling</a:t>
            </a:r>
            <a:r>
              <a:rPr lang="en-IN" sz="4000" b="1" i="0" u="none" strike="noStrike" cap="none" dirty="0">
                <a:solidFill>
                  <a:srgbClr val="1E4E79"/>
                </a:solidFill>
                <a:latin typeface="Arial"/>
                <a:ea typeface="Arial"/>
                <a:cs typeface="Arial"/>
                <a:sym typeface="Arial"/>
              </a:rPr>
              <a:t> &amp; Algorithms</a:t>
            </a:r>
            <a:endParaRPr sz="4000" b="1" i="0" u="none" strike="noStrike" cap="none" dirty="0">
              <a:solidFill>
                <a:srgbClr val="1E4E79"/>
              </a:solidFill>
              <a:latin typeface="Arial"/>
              <a:ea typeface="Arial"/>
              <a:cs typeface="Arial"/>
              <a:sym typeface="Arial"/>
            </a:endParaRPr>
          </a:p>
        </p:txBody>
      </p:sp>
      <p:pic>
        <p:nvPicPr>
          <p:cNvPr id="1384" name="Google Shape;1384;p101"/>
          <p:cNvPicPr preferRelativeResize="0"/>
          <p:nvPr/>
        </p:nvPicPr>
        <p:blipFill rotWithShape="1">
          <a:blip r:embed="rId3">
            <a:alphaModFix/>
          </a:blip>
          <a:srcRect/>
          <a:stretch/>
        </p:blipFill>
        <p:spPr>
          <a:xfrm>
            <a:off x="5940778" y="1931985"/>
            <a:ext cx="5547602" cy="4023536"/>
          </a:xfrm>
          <a:prstGeom prst="rect">
            <a:avLst/>
          </a:prstGeom>
          <a:noFill/>
          <a:ln>
            <a:noFill/>
          </a:ln>
        </p:spPr>
      </p:pic>
      <p:grpSp>
        <p:nvGrpSpPr>
          <p:cNvPr id="1385" name="Google Shape;1385;p101"/>
          <p:cNvGrpSpPr/>
          <p:nvPr/>
        </p:nvGrpSpPr>
        <p:grpSpPr>
          <a:xfrm>
            <a:off x="312337" y="1576006"/>
            <a:ext cx="5591870" cy="5064673"/>
            <a:chOff x="-60948" y="4953"/>
            <a:chExt cx="5591870" cy="5064673"/>
          </a:xfrm>
        </p:grpSpPr>
        <p:sp>
          <p:nvSpPr>
            <p:cNvPr id="1386" name="Google Shape;1386;p101"/>
            <p:cNvSpPr/>
            <p:nvPr/>
          </p:nvSpPr>
          <p:spPr>
            <a:xfrm>
              <a:off x="127453" y="4953"/>
              <a:ext cx="5215067"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1"/>
            <p:cNvSpPr txBox="1"/>
            <p:nvPr/>
          </p:nvSpPr>
          <p:spPr>
            <a:xfrm>
              <a:off x="154424" y="31924"/>
              <a:ext cx="5161125"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Split data into train and test</a:t>
              </a:r>
              <a:endParaRPr sz="1600" b="0" i="0" u="none" strike="noStrike" cap="none" dirty="0">
                <a:solidFill>
                  <a:srgbClr val="FF0000"/>
                </a:solidFill>
                <a:latin typeface="Arial"/>
                <a:ea typeface="Arial"/>
                <a:cs typeface="Arial"/>
                <a:sym typeface="Arial"/>
              </a:endParaRPr>
            </a:p>
          </p:txBody>
        </p:sp>
        <p:sp>
          <p:nvSpPr>
            <p:cNvPr id="1388" name="Google Shape;1388;p101"/>
            <p:cNvSpPr/>
            <p:nvPr/>
          </p:nvSpPr>
          <p:spPr>
            <a:xfrm rot="5400000">
              <a:off x="2562327" y="948824"/>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1"/>
            <p:cNvSpPr txBox="1"/>
            <p:nvPr/>
          </p:nvSpPr>
          <p:spPr>
            <a:xfrm>
              <a:off x="2610672" y="983356"/>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0" name="Google Shape;1390;p101"/>
            <p:cNvSpPr/>
            <p:nvPr/>
          </p:nvSpPr>
          <p:spPr>
            <a:xfrm>
              <a:off x="0" y="1386227"/>
              <a:ext cx="5469974"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1"/>
            <p:cNvSpPr txBox="1"/>
            <p:nvPr/>
          </p:nvSpPr>
          <p:spPr>
            <a:xfrm>
              <a:off x="26971" y="1413198"/>
              <a:ext cx="5416032"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Build multiple models to solve the business problem</a:t>
              </a:r>
              <a:endParaRPr sz="1600" b="0" i="0" u="none" strike="noStrike" cap="none" dirty="0">
                <a:solidFill>
                  <a:srgbClr val="FF0000"/>
                </a:solidFill>
                <a:latin typeface="Arial"/>
                <a:ea typeface="Arial"/>
                <a:cs typeface="Arial"/>
                <a:sym typeface="Arial"/>
              </a:endParaRPr>
            </a:p>
          </p:txBody>
        </p:sp>
        <p:sp>
          <p:nvSpPr>
            <p:cNvPr id="1392" name="Google Shape;1392;p101"/>
            <p:cNvSpPr/>
            <p:nvPr/>
          </p:nvSpPr>
          <p:spPr>
            <a:xfrm rot="5400000">
              <a:off x="2562327" y="2330098"/>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txBox="1"/>
            <p:nvPr/>
          </p:nvSpPr>
          <p:spPr>
            <a:xfrm>
              <a:off x="2610672" y="2364630"/>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4" name="Google Shape;1394;p101"/>
            <p:cNvSpPr/>
            <p:nvPr/>
          </p:nvSpPr>
          <p:spPr>
            <a:xfrm>
              <a:off x="127453" y="2767502"/>
              <a:ext cx="5215067"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txBox="1"/>
            <p:nvPr/>
          </p:nvSpPr>
          <p:spPr>
            <a:xfrm>
              <a:off x="154424" y="2794473"/>
              <a:ext cx="5161125"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Evaluate models using test data and error metrics</a:t>
              </a:r>
              <a:endParaRPr sz="1600" b="0" i="0" u="none" strike="noStrike" cap="none" dirty="0">
                <a:solidFill>
                  <a:srgbClr val="FF0000"/>
                </a:solidFill>
                <a:latin typeface="Arial"/>
                <a:ea typeface="Arial"/>
                <a:cs typeface="Arial"/>
                <a:sym typeface="Arial"/>
              </a:endParaRPr>
            </a:p>
          </p:txBody>
        </p:sp>
        <p:sp>
          <p:nvSpPr>
            <p:cNvPr id="1396" name="Google Shape;1396;p101"/>
            <p:cNvSpPr/>
            <p:nvPr/>
          </p:nvSpPr>
          <p:spPr>
            <a:xfrm rot="5400000">
              <a:off x="2562327" y="3711373"/>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1"/>
            <p:cNvSpPr txBox="1"/>
            <p:nvPr/>
          </p:nvSpPr>
          <p:spPr>
            <a:xfrm>
              <a:off x="2610672" y="3745905"/>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8" name="Google Shape;1398;p101"/>
            <p:cNvSpPr/>
            <p:nvPr/>
          </p:nvSpPr>
          <p:spPr>
            <a:xfrm>
              <a:off x="-60948" y="4148777"/>
              <a:ext cx="5591870"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1"/>
            <p:cNvSpPr txBox="1"/>
            <p:nvPr/>
          </p:nvSpPr>
          <p:spPr>
            <a:xfrm>
              <a:off x="-33977" y="4175748"/>
              <a:ext cx="5537928"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Choose “best” model by comparing models to see which one comes closest to answering business objective</a:t>
              </a:r>
              <a:endParaRPr sz="1600" b="0" i="0" u="none" strike="noStrike" cap="none" dirty="0">
                <a:solidFill>
                  <a:srgbClr val="FF0000"/>
                </a:solidFill>
                <a:latin typeface="Arial"/>
                <a:ea typeface="Arial"/>
                <a:cs typeface="Arial"/>
                <a:sym typeface="Arial"/>
              </a:endParaRPr>
            </a:p>
          </p:txBody>
        </p:sp>
      </p:gr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523E558-A9AD-C04F-8C04-09222335604D}"/>
                  </a:ext>
                </a:extLst>
              </p14:cNvPr>
              <p14:cNvContentPartPr/>
              <p14:nvPr/>
            </p14:nvContentPartPr>
            <p14:xfrm>
              <a:off x="658080" y="491400"/>
              <a:ext cx="9709560" cy="5382360"/>
            </p14:xfrm>
          </p:contentPart>
        </mc:Choice>
        <mc:Fallback>
          <p:pic>
            <p:nvPicPr>
              <p:cNvPr id="2" name="Ink 1">
                <a:extLst>
                  <a:ext uri="{FF2B5EF4-FFF2-40B4-BE49-F238E27FC236}">
                    <a16:creationId xmlns:a16="http://schemas.microsoft.com/office/drawing/2014/main" id="{6523E558-A9AD-C04F-8C04-09222335604D}"/>
                  </a:ext>
                </a:extLst>
              </p:cNvPr>
              <p:cNvPicPr/>
              <p:nvPr/>
            </p:nvPicPr>
            <p:blipFill>
              <a:blip r:embed="rId5"/>
              <a:stretch>
                <a:fillRect/>
              </a:stretch>
            </p:blipFill>
            <p:spPr>
              <a:xfrm>
                <a:off x="641880" y="475200"/>
                <a:ext cx="9741960" cy="541476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p:nvPr/>
        </p:nvSpPr>
        <p:spPr>
          <a:xfrm>
            <a:off x="1387777" y="1856651"/>
            <a:ext cx="1034929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Arial"/>
                <a:ea typeface="Arial"/>
                <a:cs typeface="Arial"/>
                <a:sym typeface="Arial"/>
              </a:rPr>
              <a:t>Where have you seen these recommendations?</a:t>
            </a:r>
            <a:endParaRPr sz="2800" b="0" i="0" u="none" strike="noStrike" cap="none">
              <a:solidFill>
                <a:schemeClr val="dk1"/>
              </a:solidFill>
              <a:latin typeface="Arial"/>
              <a:ea typeface="Arial"/>
              <a:cs typeface="Arial"/>
              <a:sym typeface="Arial"/>
            </a:endParaRPr>
          </a:p>
        </p:txBody>
      </p:sp>
      <p:sp>
        <p:nvSpPr>
          <p:cNvPr id="333" name="Google Shape;333;p41"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41"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35" name="Google Shape;335;p41"/>
          <p:cNvPicPr preferRelativeResize="0"/>
          <p:nvPr/>
        </p:nvPicPr>
        <p:blipFill rotWithShape="1">
          <a:blip r:embed="rId3">
            <a:alphaModFix/>
          </a:blip>
          <a:srcRect/>
          <a:stretch/>
        </p:blipFill>
        <p:spPr>
          <a:xfrm>
            <a:off x="0" y="465138"/>
            <a:ext cx="2246662" cy="2783027"/>
          </a:xfrm>
          <a:prstGeom prst="rect">
            <a:avLst/>
          </a:prstGeom>
          <a:noFill/>
          <a:ln>
            <a:noFill/>
          </a:ln>
        </p:spPr>
      </p:pic>
      <p:pic>
        <p:nvPicPr>
          <p:cNvPr id="336" name="Google Shape;336;p41" descr="Image result for netflix"/>
          <p:cNvPicPr preferRelativeResize="0"/>
          <p:nvPr/>
        </p:nvPicPr>
        <p:blipFill rotWithShape="1">
          <a:blip r:embed="rId4">
            <a:alphaModFix/>
          </a:blip>
          <a:srcRect/>
          <a:stretch/>
        </p:blipFill>
        <p:spPr>
          <a:xfrm>
            <a:off x="3731288" y="2948201"/>
            <a:ext cx="4876800" cy="2381250"/>
          </a:xfrm>
          <a:prstGeom prst="rect">
            <a:avLst/>
          </a:prstGeom>
          <a:noFill/>
          <a:ln>
            <a:noFill/>
          </a:ln>
        </p:spPr>
      </p:pic>
      <p:sp>
        <p:nvSpPr>
          <p:cNvPr id="337" name="Google Shape;337;p41"/>
          <p:cNvSpPr txBox="1"/>
          <p:nvPr/>
        </p:nvSpPr>
        <p:spPr>
          <a:xfrm>
            <a:off x="1123331" y="5774670"/>
            <a:ext cx="1034929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Netflix takes this a step further by </a:t>
            </a:r>
            <a:r>
              <a:rPr lang="en-IN" sz="2000" b="0" i="0" u="none" strike="noStrike" cap="none">
                <a:solidFill>
                  <a:srgbClr val="FF0000"/>
                </a:solidFill>
                <a:latin typeface="Arial"/>
                <a:ea typeface="Arial"/>
                <a:cs typeface="Arial"/>
                <a:sym typeface="Arial"/>
              </a:rPr>
              <a:t>personalizing</a:t>
            </a:r>
            <a:r>
              <a:rPr lang="en-IN" sz="2000" b="0" i="0" u="none" strike="noStrike" cap="none">
                <a:solidFill>
                  <a:schemeClr val="dk1"/>
                </a:solidFill>
                <a:latin typeface="Arial"/>
                <a:ea typeface="Arial"/>
                <a:cs typeface="Arial"/>
                <a:sym typeface="Arial"/>
              </a:rPr>
              <a:t> recommendations</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6" name="Google Shape;1406;p10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07" name="Google Shape;1407;p102"/>
          <p:cNvSpPr txBox="1"/>
          <p:nvPr/>
        </p:nvSpPr>
        <p:spPr>
          <a:xfrm>
            <a:off x="470691" y="497118"/>
            <a:ext cx="49728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4: Deployment</a:t>
            </a:r>
            <a:endParaRPr sz="4000" b="1" i="0" u="none" strike="noStrike" cap="none">
              <a:solidFill>
                <a:srgbClr val="1E4E79"/>
              </a:solidFill>
              <a:latin typeface="Arial"/>
              <a:ea typeface="Arial"/>
              <a:cs typeface="Arial"/>
              <a:sym typeface="Arial"/>
            </a:endParaRPr>
          </a:p>
        </p:txBody>
      </p:sp>
      <p:sp>
        <p:nvSpPr>
          <p:cNvPr id="1408" name="Google Shape;1408;p102"/>
          <p:cNvSpPr txBox="1"/>
          <p:nvPr/>
        </p:nvSpPr>
        <p:spPr>
          <a:xfrm>
            <a:off x="470691" y="1473640"/>
            <a:ext cx="11441292" cy="286232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Seek management’s consideration for deploying the solution to real world to help make the business more optimized and beneficial.</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Choose the best performing models and deploy them with an open API interface. The interface enables the model to be easily consumed from various applications, such as</a:t>
            </a:r>
            <a:endParaRPr/>
          </a:p>
          <a:p>
            <a:pPr marL="0" marR="0" lvl="3"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1. Online websites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2. Dashboards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3. Spreadsheets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4. Back-end applications		 </a:t>
            </a:r>
            <a:endParaRPr/>
          </a:p>
        </p:txBody>
      </p:sp>
      <p:pic>
        <p:nvPicPr>
          <p:cNvPr id="1409" name="Google Shape;1409;p102" descr="Image result for health dashboard"/>
          <p:cNvPicPr preferRelativeResize="0"/>
          <p:nvPr/>
        </p:nvPicPr>
        <p:blipFill rotWithShape="1">
          <a:blip r:embed="rId3">
            <a:alphaModFix/>
          </a:blip>
          <a:srcRect/>
          <a:stretch/>
        </p:blipFill>
        <p:spPr>
          <a:xfrm>
            <a:off x="5092567" y="3311855"/>
            <a:ext cx="5713978" cy="2606153"/>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C0719DB-5CD9-BC4F-9333-3B37BE26AB45}"/>
                  </a:ext>
                </a:extLst>
              </p14:cNvPr>
              <p14:cNvContentPartPr/>
              <p14:nvPr/>
            </p14:nvContentPartPr>
            <p14:xfrm>
              <a:off x="2706120" y="715680"/>
              <a:ext cx="7322040" cy="3779640"/>
            </p14:xfrm>
          </p:contentPart>
        </mc:Choice>
        <mc:Fallback>
          <p:pic>
            <p:nvPicPr>
              <p:cNvPr id="2" name="Ink 1">
                <a:extLst>
                  <a:ext uri="{FF2B5EF4-FFF2-40B4-BE49-F238E27FC236}">
                    <a16:creationId xmlns:a16="http://schemas.microsoft.com/office/drawing/2014/main" id="{1C0719DB-5CD9-BC4F-9333-3B37BE26AB45}"/>
                  </a:ext>
                </a:extLst>
              </p:cNvPr>
              <p:cNvPicPr/>
              <p:nvPr/>
            </p:nvPicPr>
            <p:blipFill>
              <a:blip r:embed="rId5"/>
              <a:stretch>
                <a:fillRect/>
              </a:stretch>
            </p:blipFill>
            <p:spPr>
              <a:xfrm>
                <a:off x="2689920" y="699480"/>
                <a:ext cx="7354440" cy="381204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6" name="Google Shape;1416;p10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17" name="Google Shape;1417;p103"/>
          <p:cNvSpPr txBox="1"/>
          <p:nvPr/>
        </p:nvSpPr>
        <p:spPr>
          <a:xfrm>
            <a:off x="470691" y="518574"/>
            <a:ext cx="943078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800" b="1" i="0" u="none" strike="noStrike" cap="none">
                <a:solidFill>
                  <a:srgbClr val="1E4E79"/>
                </a:solidFill>
                <a:latin typeface="Arial"/>
                <a:ea typeface="Arial"/>
                <a:cs typeface="Arial"/>
                <a:sym typeface="Arial"/>
              </a:rPr>
              <a:t>Step 4: Take action &amp; deploy the findings in real world</a:t>
            </a:r>
            <a:endParaRPr sz="2800" b="1" i="0" u="none" strike="noStrike" cap="none">
              <a:solidFill>
                <a:srgbClr val="1E4E79"/>
              </a:solidFill>
              <a:latin typeface="Arial"/>
              <a:ea typeface="Arial"/>
              <a:cs typeface="Arial"/>
              <a:sym typeface="Arial"/>
            </a:endParaRPr>
          </a:p>
        </p:txBody>
      </p:sp>
      <p:grpSp>
        <p:nvGrpSpPr>
          <p:cNvPr id="1418" name="Google Shape;1418;p103"/>
          <p:cNvGrpSpPr/>
          <p:nvPr/>
        </p:nvGrpSpPr>
        <p:grpSpPr>
          <a:xfrm>
            <a:off x="1720753" y="1413649"/>
            <a:ext cx="2366473" cy="5190411"/>
            <a:chOff x="1262694" y="1455"/>
            <a:chExt cx="2366473" cy="5190411"/>
          </a:xfrm>
        </p:grpSpPr>
        <p:sp>
          <p:nvSpPr>
            <p:cNvPr id="1419" name="Google Shape;1419;p103"/>
            <p:cNvSpPr/>
            <p:nvPr/>
          </p:nvSpPr>
          <p:spPr>
            <a:xfrm>
              <a:off x="1384201" y="1455"/>
              <a:ext cx="2123460" cy="899061"/>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3"/>
            <p:cNvSpPr txBox="1"/>
            <p:nvPr/>
          </p:nvSpPr>
          <p:spPr>
            <a:xfrm>
              <a:off x="1410534" y="27788"/>
              <a:ext cx="2070794" cy="846395"/>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Deploy the model in production</a:t>
              </a:r>
              <a:endParaRPr sz="1500" b="0" i="0" u="none" strike="noStrike" cap="none" dirty="0">
                <a:solidFill>
                  <a:srgbClr val="FF0000"/>
                </a:solidFill>
                <a:latin typeface="Arial"/>
                <a:ea typeface="Arial"/>
                <a:cs typeface="Arial"/>
                <a:sym typeface="Arial"/>
              </a:endParaRPr>
            </a:p>
          </p:txBody>
        </p:sp>
        <p:sp>
          <p:nvSpPr>
            <p:cNvPr id="1421" name="Google Shape;1421;p103"/>
            <p:cNvSpPr/>
            <p:nvPr/>
          </p:nvSpPr>
          <p:spPr>
            <a:xfrm rot="5400000">
              <a:off x="2230784" y="929203"/>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03"/>
            <p:cNvSpPr txBox="1"/>
            <p:nvPr/>
          </p:nvSpPr>
          <p:spPr>
            <a:xfrm>
              <a:off x="2291025" y="972232"/>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23" name="Google Shape;1423;p103"/>
            <p:cNvSpPr/>
            <p:nvPr/>
          </p:nvSpPr>
          <p:spPr>
            <a:xfrm>
              <a:off x="1383230" y="1474242"/>
              <a:ext cx="2125401" cy="580759"/>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3"/>
            <p:cNvSpPr txBox="1"/>
            <p:nvPr/>
          </p:nvSpPr>
          <p:spPr>
            <a:xfrm>
              <a:off x="1400240" y="1491252"/>
              <a:ext cx="2091381" cy="546739"/>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Measure the metrics</a:t>
              </a:r>
              <a:endParaRPr sz="1500" b="0" i="0" u="none" strike="noStrike" cap="none" dirty="0">
                <a:solidFill>
                  <a:srgbClr val="FF0000"/>
                </a:solidFill>
                <a:latin typeface="Arial"/>
                <a:ea typeface="Arial"/>
                <a:cs typeface="Arial"/>
                <a:sym typeface="Arial"/>
              </a:endParaRPr>
            </a:p>
          </p:txBody>
        </p:sp>
        <p:sp>
          <p:nvSpPr>
            <p:cNvPr id="1425" name="Google Shape;1425;p103"/>
            <p:cNvSpPr/>
            <p:nvPr/>
          </p:nvSpPr>
          <p:spPr>
            <a:xfrm rot="5400000">
              <a:off x="2230784" y="2083687"/>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3"/>
            <p:cNvSpPr txBox="1"/>
            <p:nvPr/>
          </p:nvSpPr>
          <p:spPr>
            <a:xfrm>
              <a:off x="2291025" y="2126716"/>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27" name="Google Shape;1427;p103"/>
            <p:cNvSpPr/>
            <p:nvPr/>
          </p:nvSpPr>
          <p:spPr>
            <a:xfrm>
              <a:off x="1339557" y="2628726"/>
              <a:ext cx="2212747" cy="841964"/>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3"/>
            <p:cNvSpPr txBox="1"/>
            <p:nvPr/>
          </p:nvSpPr>
          <p:spPr>
            <a:xfrm>
              <a:off x="1364217" y="2653386"/>
              <a:ext cx="2163427" cy="792644"/>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Continue improvement till business goal is achieved</a:t>
              </a:r>
              <a:endParaRPr sz="1500" b="0" i="0" u="none" strike="noStrike" cap="none" dirty="0">
                <a:solidFill>
                  <a:srgbClr val="FF0000"/>
                </a:solidFill>
                <a:latin typeface="Arial"/>
                <a:ea typeface="Arial"/>
                <a:cs typeface="Arial"/>
                <a:sym typeface="Arial"/>
              </a:endParaRPr>
            </a:p>
          </p:txBody>
        </p:sp>
        <p:sp>
          <p:nvSpPr>
            <p:cNvPr id="1429" name="Google Shape;1429;p103"/>
            <p:cNvSpPr/>
            <p:nvPr/>
          </p:nvSpPr>
          <p:spPr>
            <a:xfrm rot="5400000">
              <a:off x="2230784" y="3499377"/>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3"/>
            <p:cNvSpPr txBox="1"/>
            <p:nvPr/>
          </p:nvSpPr>
          <p:spPr>
            <a:xfrm>
              <a:off x="2291025" y="3542406"/>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31" name="Google Shape;1431;p103"/>
            <p:cNvSpPr/>
            <p:nvPr/>
          </p:nvSpPr>
          <p:spPr>
            <a:xfrm>
              <a:off x="1262694" y="4044416"/>
              <a:ext cx="2366473" cy="1147450"/>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03"/>
            <p:cNvSpPr txBox="1"/>
            <p:nvPr/>
          </p:nvSpPr>
          <p:spPr>
            <a:xfrm>
              <a:off x="1296302" y="4078024"/>
              <a:ext cx="2299257" cy="1080234"/>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For example, it could be better fraud detection rate, higher upsells through recommendation </a:t>
              </a:r>
              <a:endParaRPr sz="1500" b="0" i="0" u="none" strike="noStrike" cap="none" dirty="0">
                <a:solidFill>
                  <a:srgbClr val="FF0000"/>
                </a:solidFill>
                <a:latin typeface="Arial"/>
                <a:ea typeface="Arial"/>
                <a:cs typeface="Arial"/>
                <a:sym typeface="Arial"/>
              </a:endParaRPr>
            </a:p>
          </p:txBody>
        </p:sp>
      </p:grpSp>
      <p:pic>
        <p:nvPicPr>
          <p:cNvPr id="1433" name="Google Shape;1433;p103" descr="C:\Users\MS00420757\Downloads\v10.png"/>
          <p:cNvPicPr preferRelativeResize="0"/>
          <p:nvPr/>
        </p:nvPicPr>
        <p:blipFill rotWithShape="1">
          <a:blip r:embed="rId3">
            <a:alphaModFix/>
          </a:blip>
          <a:srcRect/>
          <a:stretch/>
        </p:blipFill>
        <p:spPr>
          <a:xfrm>
            <a:off x="5989700" y="2414073"/>
            <a:ext cx="5037029" cy="323809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0F080A5-F90C-4047-8D61-2D041DC5B977}"/>
                  </a:ext>
                </a:extLst>
              </p14:cNvPr>
              <p14:cNvContentPartPr/>
              <p14:nvPr/>
            </p14:nvContentPartPr>
            <p14:xfrm>
              <a:off x="3082320" y="1635120"/>
              <a:ext cx="7580880" cy="4157280"/>
            </p14:xfrm>
          </p:contentPart>
        </mc:Choice>
        <mc:Fallback>
          <p:pic>
            <p:nvPicPr>
              <p:cNvPr id="2" name="Ink 1">
                <a:extLst>
                  <a:ext uri="{FF2B5EF4-FFF2-40B4-BE49-F238E27FC236}">
                    <a16:creationId xmlns:a16="http://schemas.microsoft.com/office/drawing/2014/main" id="{F0F080A5-F90C-4047-8D61-2D041DC5B977}"/>
                  </a:ext>
                </a:extLst>
              </p:cNvPr>
              <p:cNvPicPr/>
              <p:nvPr/>
            </p:nvPicPr>
            <p:blipFill>
              <a:blip r:embed="rId5"/>
              <a:stretch>
                <a:fillRect/>
              </a:stretch>
            </p:blipFill>
            <p:spPr>
              <a:xfrm>
                <a:off x="3066120" y="1618920"/>
                <a:ext cx="7613280" cy="4189680"/>
              </a:xfrm>
              <a:prstGeom prst="rect">
                <a:avLst/>
              </a:prstGeom>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9" name="Google Shape;1439;p10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40" name="Google Shape;1440;p104"/>
          <p:cNvSpPr txBox="1"/>
          <p:nvPr/>
        </p:nvSpPr>
        <p:spPr>
          <a:xfrm>
            <a:off x="470691" y="497118"/>
            <a:ext cx="745428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5: Customer Acceptance</a:t>
            </a:r>
            <a:endParaRPr sz="4000" b="1" i="0" u="none" strike="noStrike" cap="none">
              <a:solidFill>
                <a:srgbClr val="1E4E79"/>
              </a:solidFill>
              <a:latin typeface="Arial"/>
              <a:ea typeface="Arial"/>
              <a:cs typeface="Arial"/>
              <a:sym typeface="Arial"/>
            </a:endParaRPr>
          </a:p>
        </p:txBody>
      </p:sp>
      <p:sp>
        <p:nvSpPr>
          <p:cNvPr id="1441" name="Google Shape;1441;p104"/>
          <p:cNvSpPr/>
          <p:nvPr/>
        </p:nvSpPr>
        <p:spPr>
          <a:xfrm>
            <a:off x="557499" y="1638536"/>
            <a:ext cx="11354484" cy="646331"/>
          </a:xfrm>
          <a:prstGeom prst="rect">
            <a:avLst/>
          </a:prstGeom>
          <a:noFill/>
          <a:ln>
            <a:noFill/>
          </a:ln>
        </p:spPr>
        <p:txBody>
          <a:bodyPr spcFirstLastPara="1"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Char char="•"/>
            </a:pPr>
            <a:r>
              <a:rPr lang="en-IN" sz="1800" b="1" i="0" u="none" strike="noStrike" cap="none">
                <a:solidFill>
                  <a:srgbClr val="000000"/>
                </a:solidFill>
                <a:latin typeface="Arial"/>
                <a:ea typeface="Arial"/>
                <a:cs typeface="Arial"/>
                <a:sym typeface="Arial"/>
              </a:rPr>
              <a:t>System validation</a:t>
            </a:r>
            <a:r>
              <a:rPr lang="en-IN" sz="1800" b="0" i="0" u="none" strike="noStrike" cap="none">
                <a:solidFill>
                  <a:srgbClr val="000000"/>
                </a:solidFill>
                <a:latin typeface="Arial"/>
                <a:ea typeface="Arial"/>
                <a:cs typeface="Arial"/>
                <a:sym typeface="Arial"/>
              </a:rPr>
              <a:t>: Confirm that the deployed model and pipeline meet the customer's needs.</a:t>
            </a:r>
            <a:endParaRPr/>
          </a:p>
          <a:p>
            <a:pPr marL="0" marR="0" lvl="0" indent="-114300" algn="l" rtl="0">
              <a:lnSpc>
                <a:spcPct val="100000"/>
              </a:lnSpc>
              <a:spcBef>
                <a:spcPts val="0"/>
              </a:spcBef>
              <a:spcAft>
                <a:spcPts val="0"/>
              </a:spcAft>
              <a:buClr>
                <a:srgbClr val="000000"/>
              </a:buClr>
              <a:buSzPts val="1800"/>
              <a:buFont typeface="Arial"/>
              <a:buChar char="•"/>
            </a:pPr>
            <a:r>
              <a:rPr lang="en-IN" sz="1800" b="1" i="0" u="none" strike="noStrike" cap="none">
                <a:solidFill>
                  <a:srgbClr val="000000"/>
                </a:solidFill>
                <a:latin typeface="Arial"/>
                <a:ea typeface="Arial"/>
                <a:cs typeface="Arial"/>
                <a:sym typeface="Arial"/>
              </a:rPr>
              <a:t>Project hand-off</a:t>
            </a:r>
            <a:r>
              <a:rPr lang="en-IN" sz="1800" b="0" i="0" u="none" strike="noStrike" cap="none">
                <a:solidFill>
                  <a:srgbClr val="000000"/>
                </a:solidFill>
                <a:latin typeface="Arial"/>
                <a:ea typeface="Arial"/>
                <a:cs typeface="Arial"/>
                <a:sym typeface="Arial"/>
              </a:rPr>
              <a:t>: Hand the project off to the entity that's going to run the system in production.</a:t>
            </a:r>
            <a:endParaRPr/>
          </a:p>
        </p:txBody>
      </p:sp>
      <p:pic>
        <p:nvPicPr>
          <p:cNvPr id="1442" name="Google Shape;1442;p104" descr="Related image"/>
          <p:cNvPicPr preferRelativeResize="0"/>
          <p:nvPr/>
        </p:nvPicPr>
        <p:blipFill rotWithShape="1">
          <a:blip r:embed="rId3">
            <a:alphaModFix/>
          </a:blip>
          <a:srcRect/>
          <a:stretch/>
        </p:blipFill>
        <p:spPr>
          <a:xfrm>
            <a:off x="4213089" y="2951240"/>
            <a:ext cx="3711887" cy="371188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83" name="Google Shape;483;p44"/>
          <p:cNvGrpSpPr/>
          <p:nvPr/>
        </p:nvGrpSpPr>
        <p:grpSpPr>
          <a:xfrm>
            <a:off x="0" y="5607439"/>
            <a:ext cx="64770" cy="1257300"/>
            <a:chOff x="1181105" y="4608196"/>
            <a:chExt cx="64770" cy="1257300"/>
          </a:xfrm>
        </p:grpSpPr>
        <p:sp>
          <p:nvSpPr>
            <p:cNvPr id="484" name="Google Shape;484;p4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5" name="Google Shape;485;p4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6" name="Google Shape;486;p4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7" name="Google Shape;487;p4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488" name="Google Shape;488;p44"/>
          <p:cNvSpPr/>
          <p:nvPr/>
        </p:nvSpPr>
        <p:spPr>
          <a:xfrm>
            <a:off x="584200" y="487363"/>
            <a:ext cx="6495026" cy="111722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What is Machine Learning?</a:t>
            </a:r>
            <a:endParaRPr sz="3600">
              <a:solidFill>
                <a:schemeClr val="dk2"/>
              </a:solidFill>
              <a:latin typeface="Arial"/>
              <a:ea typeface="Arial"/>
              <a:cs typeface="Arial"/>
              <a:sym typeface="Arial"/>
            </a:endParaRPr>
          </a:p>
          <a:p>
            <a:pPr marL="0" marR="0" lvl="0" indent="0" algn="l" rtl="0">
              <a:spcBef>
                <a:spcPts val="0"/>
              </a:spcBef>
              <a:spcAft>
                <a:spcPts val="0"/>
              </a:spcAft>
              <a:buNone/>
            </a:pPr>
            <a:endParaRPr sz="3600">
              <a:solidFill>
                <a:schemeClr val="dk2"/>
              </a:solidFill>
              <a:latin typeface="Arial"/>
              <a:ea typeface="Arial"/>
              <a:cs typeface="Arial"/>
              <a:sym typeface="Arial"/>
            </a:endParaRPr>
          </a:p>
        </p:txBody>
      </p:sp>
      <p:pic>
        <p:nvPicPr>
          <p:cNvPr id="489" name="Google Shape;489;p44" descr="Related image"/>
          <p:cNvPicPr preferRelativeResize="0"/>
          <p:nvPr/>
        </p:nvPicPr>
        <p:blipFill rotWithShape="1">
          <a:blip r:embed="rId3">
            <a:alphaModFix/>
          </a:blip>
          <a:srcRect/>
          <a:stretch/>
        </p:blipFill>
        <p:spPr>
          <a:xfrm>
            <a:off x="389297" y="1454207"/>
            <a:ext cx="5730682" cy="4298012"/>
          </a:xfrm>
          <a:prstGeom prst="rect">
            <a:avLst/>
          </a:prstGeom>
          <a:noFill/>
          <a:ln>
            <a:noFill/>
          </a:ln>
        </p:spPr>
      </p:pic>
      <p:sp>
        <p:nvSpPr>
          <p:cNvPr id="490" name="Google Shape;490;p44"/>
          <p:cNvSpPr/>
          <p:nvPr/>
        </p:nvSpPr>
        <p:spPr>
          <a:xfrm>
            <a:off x="6235132" y="2921953"/>
            <a:ext cx="5636461" cy="1736646"/>
          </a:xfrm>
          <a:prstGeom prst="roundRect">
            <a:avLst>
              <a:gd name="adj" fmla="val 16667"/>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Machine learning is the science that allows computers to learn directly from data through </a:t>
            </a:r>
            <a:r>
              <a:rPr lang="en-US" sz="2400" b="1">
                <a:solidFill>
                  <a:srgbClr val="FF0000"/>
                </a:solidFill>
                <a:latin typeface="Arial"/>
                <a:ea typeface="Arial"/>
                <a:cs typeface="Arial"/>
                <a:sym typeface="Arial"/>
              </a:rPr>
              <a:t>examples</a:t>
            </a:r>
            <a:r>
              <a:rPr lang="en-US" sz="2400" b="1">
                <a:solidFill>
                  <a:schemeClr val="dk1"/>
                </a:solidFill>
                <a:latin typeface="Arial"/>
                <a:ea typeface="Arial"/>
                <a:cs typeface="Arial"/>
                <a:sym typeface="Arial"/>
              </a:rPr>
              <a:t> and </a:t>
            </a:r>
            <a:r>
              <a:rPr lang="en-US" sz="2400" b="1">
                <a:solidFill>
                  <a:srgbClr val="FF0000"/>
                </a:solidFill>
                <a:latin typeface="Arial"/>
                <a:ea typeface="Arial"/>
                <a:cs typeface="Arial"/>
                <a:sym typeface="Arial"/>
              </a:rPr>
              <a:t>experience</a:t>
            </a:r>
            <a:r>
              <a:rPr lang="en-US" sz="2400" b="1">
                <a:solidFill>
                  <a:schemeClr val="dk1"/>
                </a:solidFill>
                <a:latin typeface="Arial"/>
                <a:ea typeface="Arial"/>
                <a:cs typeface="Arial"/>
                <a:sym typeface="Arial"/>
              </a:rPr>
              <a:t>. </a:t>
            </a:r>
            <a:endParaRPr sz="2400" b="1">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DF20692-2C3E-6449-9918-87FD91918BEC}"/>
                  </a:ext>
                </a:extLst>
              </p14:cNvPr>
              <p14:cNvContentPartPr/>
              <p14:nvPr/>
            </p14:nvContentPartPr>
            <p14:xfrm>
              <a:off x="2495520" y="600840"/>
              <a:ext cx="9492840" cy="4034520"/>
            </p14:xfrm>
          </p:contentPart>
        </mc:Choice>
        <mc:Fallback>
          <p:pic>
            <p:nvPicPr>
              <p:cNvPr id="2" name="Ink 1">
                <a:extLst>
                  <a:ext uri="{FF2B5EF4-FFF2-40B4-BE49-F238E27FC236}">
                    <a16:creationId xmlns:a16="http://schemas.microsoft.com/office/drawing/2014/main" id="{EDF20692-2C3E-6449-9918-87FD91918BEC}"/>
                  </a:ext>
                </a:extLst>
              </p:cNvPr>
              <p:cNvPicPr/>
              <p:nvPr/>
            </p:nvPicPr>
            <p:blipFill>
              <a:blip r:embed="rId5"/>
              <a:stretch>
                <a:fillRect/>
              </a:stretch>
            </p:blipFill>
            <p:spPr>
              <a:xfrm>
                <a:off x="2479320" y="584640"/>
                <a:ext cx="9525240" cy="4066920"/>
              </a:xfrm>
              <a:prstGeom prst="rect">
                <a:avLst/>
              </a:prstGeom>
            </p:spPr>
          </p:pic>
        </mc:Fallback>
      </mc:AlternateContent>
    </p:spTree>
    <p:extLst>
      <p:ext uri="{BB962C8B-B14F-4D97-AF65-F5344CB8AC3E}">
        <p14:creationId xmlns:p14="http://schemas.microsoft.com/office/powerpoint/2010/main" val="248257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0"/>
          <p:cNvSpPr txBox="1"/>
          <p:nvPr/>
        </p:nvSpPr>
        <p:spPr>
          <a:xfrm>
            <a:off x="805318" y="2568538"/>
            <a:ext cx="10616931"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Let’s compare between Traditional programming and Machine Learning..</a:t>
            </a:r>
            <a:endParaRPr sz="3600">
              <a:solidFill>
                <a:schemeClr val="dk1"/>
              </a:solidFill>
              <a:latin typeface="Arial"/>
              <a:ea typeface="Arial"/>
              <a:cs typeface="Arial"/>
              <a:sym typeface="Arial"/>
            </a:endParaRPr>
          </a:p>
        </p:txBody>
      </p:sp>
      <p:sp>
        <p:nvSpPr>
          <p:cNvPr id="617" name="Google Shape;617;p50"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50"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427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grpSp>
        <p:nvGrpSpPr>
          <p:cNvPr id="629" name="Google Shape;629;p51"/>
          <p:cNvGrpSpPr/>
          <p:nvPr/>
        </p:nvGrpSpPr>
        <p:grpSpPr>
          <a:xfrm>
            <a:off x="0" y="5607439"/>
            <a:ext cx="64770" cy="1257300"/>
            <a:chOff x="1181105" y="4608196"/>
            <a:chExt cx="64770" cy="1257300"/>
          </a:xfrm>
        </p:grpSpPr>
        <p:sp>
          <p:nvSpPr>
            <p:cNvPr id="630" name="Google Shape;630;p5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1" name="Google Shape;631;p5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2" name="Google Shape;632;p5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3" name="Google Shape;633;p5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634" name="Google Shape;634;p51"/>
          <p:cNvSpPr/>
          <p:nvPr/>
        </p:nvSpPr>
        <p:spPr>
          <a:xfrm>
            <a:off x="584200" y="487363"/>
            <a:ext cx="9501292"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Pros and Cons of Traditional programming</a:t>
            </a:r>
            <a:endParaRPr sz="3600">
              <a:solidFill>
                <a:schemeClr val="dk2"/>
              </a:solidFill>
              <a:latin typeface="Arial"/>
              <a:ea typeface="Arial"/>
              <a:cs typeface="Arial"/>
              <a:sym typeface="Arial"/>
            </a:endParaRPr>
          </a:p>
        </p:txBody>
      </p:sp>
      <p:grpSp>
        <p:nvGrpSpPr>
          <p:cNvPr id="635" name="Google Shape;635;p51"/>
          <p:cNvGrpSpPr/>
          <p:nvPr/>
        </p:nvGrpSpPr>
        <p:grpSpPr>
          <a:xfrm>
            <a:off x="2234407" y="1861334"/>
            <a:ext cx="8128000" cy="4385768"/>
            <a:chOff x="0" y="516449"/>
            <a:chExt cx="8128000" cy="4385768"/>
          </a:xfrm>
        </p:grpSpPr>
        <p:sp>
          <p:nvSpPr>
            <p:cNvPr id="636" name="Google Shape;636;p51"/>
            <p:cNvSpPr/>
            <p:nvPr/>
          </p:nvSpPr>
          <p:spPr>
            <a:xfrm>
              <a:off x="731520" y="1247782"/>
              <a:ext cx="7071360" cy="3654435"/>
            </a:xfrm>
            <a:prstGeom prst="rect">
              <a:avLst/>
            </a:prstGeom>
            <a:solidFill>
              <a:srgbClr val="C3D4E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942848" y="1675172"/>
              <a:ext cx="3283712" cy="31263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txBox="1"/>
            <p:nvPr/>
          </p:nvSpPr>
          <p:spPr>
            <a:xfrm>
              <a:off x="942848" y="1675172"/>
              <a:ext cx="3283712" cy="3126325"/>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None/>
              </a:pPr>
              <a:r>
                <a:rPr lang="en-US" sz="3300">
                  <a:solidFill>
                    <a:schemeClr val="dk1"/>
                  </a:solidFill>
                  <a:latin typeface="Calibri"/>
                  <a:ea typeface="Calibri"/>
                  <a:cs typeface="Calibri"/>
                  <a:sym typeface="Calibri"/>
                </a:rPr>
                <a:t>Pros</a:t>
              </a:r>
              <a:endParaRPr sz="3300">
                <a:solidFill>
                  <a:schemeClr val="dk1"/>
                </a:solidFill>
                <a:latin typeface="Calibri"/>
                <a:ea typeface="Calibri"/>
                <a:cs typeface="Calibri"/>
                <a:sym typeface="Calibri"/>
              </a:endParaRPr>
            </a:p>
            <a:p>
              <a:pPr marL="228600" marR="0" lvl="1" indent="-228600" algn="l" rtl="0">
                <a:lnSpc>
                  <a:spcPct val="90000"/>
                </a:lnSpc>
                <a:spcBef>
                  <a:spcPts val="1155"/>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Easier to read and understand</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Error analysis is simpler</a:t>
              </a:r>
              <a:endParaRPr sz="2600" b="0" i="0" u="none" strike="noStrike" cap="none">
                <a:solidFill>
                  <a:schemeClr val="dk1"/>
                </a:solidFill>
                <a:latin typeface="Calibri"/>
                <a:ea typeface="Calibri"/>
                <a:cs typeface="Calibri"/>
                <a:sym typeface="Calibri"/>
              </a:endParaRPr>
            </a:p>
          </p:txBody>
        </p:sp>
        <p:sp>
          <p:nvSpPr>
            <p:cNvPr id="639" name="Google Shape;639;p51"/>
            <p:cNvSpPr/>
            <p:nvPr/>
          </p:nvSpPr>
          <p:spPr>
            <a:xfrm>
              <a:off x="4299712" y="1675172"/>
              <a:ext cx="3283712" cy="31263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txBox="1"/>
            <p:nvPr/>
          </p:nvSpPr>
          <p:spPr>
            <a:xfrm>
              <a:off x="4299712" y="1675172"/>
              <a:ext cx="3283712" cy="3126325"/>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None/>
              </a:pPr>
              <a:r>
                <a:rPr lang="en-US" sz="3300">
                  <a:solidFill>
                    <a:schemeClr val="dk1"/>
                  </a:solidFill>
                  <a:latin typeface="Calibri"/>
                  <a:ea typeface="Calibri"/>
                  <a:cs typeface="Calibri"/>
                  <a:sym typeface="Calibri"/>
                </a:rPr>
                <a:t>Cons</a:t>
              </a:r>
              <a:endParaRPr sz="3300">
                <a:solidFill>
                  <a:schemeClr val="dk1"/>
                </a:solidFill>
                <a:latin typeface="Calibri"/>
                <a:ea typeface="Calibri"/>
                <a:cs typeface="Calibri"/>
                <a:sym typeface="Calibri"/>
              </a:endParaRPr>
            </a:p>
            <a:p>
              <a:pPr marL="228600" marR="0" lvl="1" indent="-228600" algn="l" rtl="0">
                <a:lnSpc>
                  <a:spcPct val="90000"/>
                </a:lnSpc>
                <a:spcBef>
                  <a:spcPts val="1155"/>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Rule based systems </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Fails in many outside test scenarios</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Hard coding becomes difficult for humongous data </a:t>
              </a:r>
              <a:endParaRPr sz="2600" b="0" i="0" u="none" strike="noStrike" cap="none">
                <a:solidFill>
                  <a:schemeClr val="dk1"/>
                </a:solidFill>
                <a:latin typeface="Calibri"/>
                <a:ea typeface="Calibri"/>
                <a:cs typeface="Calibri"/>
                <a:sym typeface="Calibri"/>
              </a:endParaRPr>
            </a:p>
          </p:txBody>
        </p:sp>
        <p:sp>
          <p:nvSpPr>
            <p:cNvPr id="641" name="Google Shape;641;p51"/>
            <p:cNvSpPr/>
            <p:nvPr/>
          </p:nvSpPr>
          <p:spPr>
            <a:xfrm>
              <a:off x="0" y="516449"/>
              <a:ext cx="1381760" cy="1381760"/>
            </a:xfrm>
            <a:prstGeom prst="plus">
              <a:avLst>
                <a:gd name="adj" fmla="val 3281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6827520" y="1013363"/>
              <a:ext cx="1300480" cy="445662"/>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51"/>
            <p:cNvCxnSpPr/>
            <p:nvPr/>
          </p:nvCxnSpPr>
          <p:spPr>
            <a:xfrm>
              <a:off x="4267200" y="1681857"/>
              <a:ext cx="812" cy="2985941"/>
            </a:xfrm>
            <a:prstGeom prst="straightConnector1">
              <a:avLst/>
            </a:prstGeom>
            <a:noFill/>
            <a:ln w="12700" cap="flat" cmpd="sng">
              <a:solidFill>
                <a:srgbClr val="487AA8"/>
              </a:solidFill>
              <a:prstDash val="solid"/>
              <a:miter lim="800000"/>
              <a:headEnd type="none" w="sm" len="sm"/>
              <a:tailEnd type="none" w="sm" len="sm"/>
            </a:ln>
          </p:spPr>
        </p:cxnSp>
      </p:grpSp>
    </p:spTree>
    <p:extLst>
      <p:ext uri="{BB962C8B-B14F-4D97-AF65-F5344CB8AC3E}">
        <p14:creationId xmlns:p14="http://schemas.microsoft.com/office/powerpoint/2010/main" val="1324285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2"/>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651" name="Google Shape;651;p52"/>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pic>
        <p:nvPicPr>
          <p:cNvPr id="652" name="Google Shape;652;p52"/>
          <p:cNvPicPr preferRelativeResize="0"/>
          <p:nvPr/>
        </p:nvPicPr>
        <p:blipFill rotWithShape="1">
          <a:blip r:embed="rId3">
            <a:alphaModFix/>
          </a:blip>
          <a:srcRect/>
          <a:stretch/>
        </p:blipFill>
        <p:spPr>
          <a:xfrm>
            <a:off x="1835742" y="1541951"/>
            <a:ext cx="8210550" cy="5038725"/>
          </a:xfrm>
          <a:prstGeom prst="rect">
            <a:avLst/>
          </a:prstGeom>
          <a:noFill/>
          <a:ln>
            <a:noFill/>
          </a:ln>
        </p:spPr>
      </p:pic>
      <p:sp>
        <p:nvSpPr>
          <p:cNvPr id="653" name="Google Shape;653;p52"/>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Traditional Programming vs Machine Learning</a:t>
            </a:r>
            <a:br>
              <a:rPr lang="en-US" sz="2520">
                <a:solidFill>
                  <a:schemeClr val="dk2"/>
                </a:solidFill>
                <a:latin typeface="Arial"/>
                <a:ea typeface="Arial"/>
                <a:cs typeface="Arial"/>
                <a:sym typeface="Arial"/>
              </a:rPr>
            </a:br>
            <a:br>
              <a:rPr lang="en-US" sz="2520">
                <a:latin typeface="Arial"/>
                <a:ea typeface="Arial"/>
                <a:cs typeface="Arial"/>
                <a:sym typeface="Arial"/>
              </a:rPr>
            </a:br>
            <a:endParaRPr sz="2520">
              <a:latin typeface="Arial"/>
              <a:ea typeface="Arial"/>
              <a:cs typeface="Arial"/>
              <a:sym typeface="Arial"/>
            </a:endParaRPr>
          </a:p>
        </p:txBody>
      </p:sp>
      <p:cxnSp>
        <p:nvCxnSpPr>
          <p:cNvPr id="654" name="Google Shape;654;p52"/>
          <p:cNvCxnSpPr/>
          <p:nvPr/>
        </p:nvCxnSpPr>
        <p:spPr>
          <a:xfrm>
            <a:off x="5715417" y="1450975"/>
            <a:ext cx="0" cy="5129701"/>
          </a:xfrm>
          <a:prstGeom prst="straightConnector1">
            <a:avLst/>
          </a:prstGeom>
          <a:noFill/>
          <a:ln w="38100" cap="flat" cmpd="sng">
            <a:solidFill>
              <a:schemeClr val="accent1"/>
            </a:solidFill>
            <a:prstDash val="dash"/>
            <a:miter lim="800000"/>
            <a:headEnd type="none" w="sm" len="sm"/>
            <a:tailEnd type="none" w="sm" len="sm"/>
          </a:ln>
        </p:spPr>
      </p:cxn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5965ACB-88E1-F04A-AAC9-AD106952F232}"/>
                  </a:ext>
                </a:extLst>
              </p14:cNvPr>
              <p14:cNvContentPartPr/>
              <p14:nvPr/>
            </p14:nvContentPartPr>
            <p14:xfrm>
              <a:off x="247320" y="1307880"/>
              <a:ext cx="10407600" cy="5118840"/>
            </p14:xfrm>
          </p:contentPart>
        </mc:Choice>
        <mc:Fallback>
          <p:pic>
            <p:nvPicPr>
              <p:cNvPr id="2" name="Ink 1">
                <a:extLst>
                  <a:ext uri="{FF2B5EF4-FFF2-40B4-BE49-F238E27FC236}">
                    <a16:creationId xmlns:a16="http://schemas.microsoft.com/office/drawing/2014/main" id="{15965ACB-88E1-F04A-AAC9-AD106952F232}"/>
                  </a:ext>
                </a:extLst>
              </p:cNvPr>
              <p:cNvPicPr/>
              <p:nvPr/>
            </p:nvPicPr>
            <p:blipFill>
              <a:blip r:embed="rId5"/>
              <a:stretch>
                <a:fillRect/>
              </a:stretch>
            </p:blipFill>
            <p:spPr>
              <a:xfrm>
                <a:off x="231120" y="1291680"/>
                <a:ext cx="10440000" cy="5151240"/>
              </a:xfrm>
              <a:prstGeom prst="rect">
                <a:avLst/>
              </a:prstGeom>
            </p:spPr>
          </p:pic>
        </mc:Fallback>
      </mc:AlternateContent>
    </p:spTree>
    <p:extLst>
      <p:ext uri="{BB962C8B-B14F-4D97-AF65-F5344CB8AC3E}">
        <p14:creationId xmlns:p14="http://schemas.microsoft.com/office/powerpoint/2010/main" val="1362439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3"/>
          <p:cNvSpPr txBox="1"/>
          <p:nvPr/>
        </p:nvSpPr>
        <p:spPr>
          <a:xfrm>
            <a:off x="1779636" y="1071871"/>
            <a:ext cx="9772036"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Top Machine learning terminologies to start with…</a:t>
            </a:r>
            <a:endParaRPr sz="3600">
              <a:solidFill>
                <a:schemeClr val="dk1"/>
              </a:solidFill>
              <a:latin typeface="Arial"/>
              <a:ea typeface="Arial"/>
              <a:cs typeface="Arial"/>
              <a:sym typeface="Arial"/>
            </a:endParaRPr>
          </a:p>
        </p:txBody>
      </p:sp>
      <p:sp>
        <p:nvSpPr>
          <p:cNvPr id="661" name="Google Shape;661;p53"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Google Shape;662;p53"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63" name="Google Shape;663;p53" descr="Related image"/>
          <p:cNvPicPr preferRelativeResize="0"/>
          <p:nvPr/>
        </p:nvPicPr>
        <p:blipFill rotWithShape="1">
          <a:blip r:embed="rId3">
            <a:alphaModFix/>
          </a:blip>
          <a:srcRect r="-1166" b="10873"/>
          <a:stretch/>
        </p:blipFill>
        <p:spPr>
          <a:xfrm>
            <a:off x="4912576" y="2554000"/>
            <a:ext cx="3083571" cy="2249649"/>
          </a:xfrm>
          <a:prstGeom prst="rect">
            <a:avLst/>
          </a:prstGeom>
          <a:noFill/>
          <a:ln>
            <a:noFill/>
          </a:ln>
        </p:spPr>
      </p:pic>
      <p:pic>
        <p:nvPicPr>
          <p:cNvPr id="664" name="Google Shape;664;p53"/>
          <p:cNvPicPr preferRelativeResize="0"/>
          <p:nvPr/>
        </p:nvPicPr>
        <p:blipFill rotWithShape="1">
          <a:blip r:embed="rId4">
            <a:alphaModFix/>
          </a:blip>
          <a:srcRect/>
          <a:stretch/>
        </p:blipFill>
        <p:spPr>
          <a:xfrm>
            <a:off x="576158" y="2279269"/>
            <a:ext cx="2406956" cy="3118740"/>
          </a:xfrm>
          <a:prstGeom prst="rect">
            <a:avLst/>
          </a:prstGeom>
          <a:noFill/>
          <a:ln>
            <a:noFill/>
          </a:ln>
        </p:spPr>
      </p:pic>
    </p:spTree>
    <p:extLst>
      <p:ext uri="{BB962C8B-B14F-4D97-AF65-F5344CB8AC3E}">
        <p14:creationId xmlns:p14="http://schemas.microsoft.com/office/powerpoint/2010/main" val="40546599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1" name="Google Shape;671;p54"/>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672" name="Google Shape;672;p54"/>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1: Features</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673" name="Google Shape;673;p54"/>
          <p:cNvSpPr/>
          <p:nvPr/>
        </p:nvSpPr>
        <p:spPr>
          <a:xfrm>
            <a:off x="557644" y="1474486"/>
            <a:ext cx="11159075" cy="369332"/>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The number of distinct traits that can be used to describe each item in a quantitative manner.</a:t>
            </a:r>
            <a:endParaRPr sz="2000" b="0" i="0" u="none" strike="noStrike" cap="none">
              <a:solidFill>
                <a:schemeClr val="dk1"/>
              </a:solidFill>
              <a:latin typeface="Arial"/>
              <a:ea typeface="Arial"/>
              <a:cs typeface="Arial"/>
              <a:sym typeface="Arial"/>
            </a:endParaRPr>
          </a:p>
        </p:txBody>
      </p:sp>
      <p:graphicFrame>
        <p:nvGraphicFramePr>
          <p:cNvPr id="674" name="Google Shape;674;p54"/>
          <p:cNvGraphicFramePr/>
          <p:nvPr/>
        </p:nvGraphicFramePr>
        <p:xfrm>
          <a:off x="960895" y="2991173"/>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Color</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Size</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Shape</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Which vendor</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Which part of the country</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Taste</a:t>
                      </a:r>
                      <a:endParaRPr sz="1800" u="none" strike="noStrike" cap="none"/>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u="none" strike="noStrike" cap="none"/>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675" name="Google Shape;675;p54"/>
          <p:cNvSpPr/>
          <p:nvPr/>
        </p:nvSpPr>
        <p:spPr>
          <a:xfrm>
            <a:off x="2278250" y="3223647"/>
            <a:ext cx="7268705" cy="103838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6" name="Google Shape;676;p54"/>
          <p:cNvSpPr txBox="1"/>
          <p:nvPr/>
        </p:nvSpPr>
        <p:spPr>
          <a:xfrm>
            <a:off x="3316637" y="2094330"/>
            <a:ext cx="313065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Features</a:t>
            </a:r>
            <a:r>
              <a:rPr lang="en-US" sz="1800">
                <a:solidFill>
                  <a:schemeClr val="dk1"/>
                </a:solidFill>
                <a:latin typeface="Arial"/>
                <a:ea typeface="Arial"/>
                <a:cs typeface="Arial"/>
                <a:sym typeface="Arial"/>
              </a:rPr>
              <a:t>-Distinct traits that decide taste of a mango</a:t>
            </a:r>
            <a:endParaRPr sz="1800">
              <a:solidFill>
                <a:schemeClr val="dk1"/>
              </a:solidFill>
              <a:latin typeface="Arial"/>
              <a:ea typeface="Arial"/>
              <a:cs typeface="Arial"/>
              <a:sym typeface="Arial"/>
            </a:endParaRPr>
          </a:p>
        </p:txBody>
      </p:sp>
      <p:cxnSp>
        <p:nvCxnSpPr>
          <p:cNvPr id="677" name="Google Shape;677;p54"/>
          <p:cNvCxnSpPr>
            <a:stCxn id="675" idx="0"/>
          </p:cNvCxnSpPr>
          <p:nvPr/>
        </p:nvCxnSpPr>
        <p:spPr>
          <a:xfrm rot="10800000">
            <a:off x="5269402" y="2687547"/>
            <a:ext cx="643200" cy="536100"/>
          </a:xfrm>
          <a:prstGeom prst="straightConnector1">
            <a:avLst/>
          </a:prstGeom>
          <a:noFill/>
          <a:ln w="57150" cap="flat" cmpd="sng">
            <a:solidFill>
              <a:srgbClr val="2E75B5"/>
            </a:solidFill>
            <a:prstDash val="solid"/>
            <a:miter lim="800000"/>
            <a:headEnd type="none" w="sm" len="sm"/>
            <a:tailEnd type="triangle" w="med" len="med"/>
          </a:ln>
        </p:spPr>
      </p:cxnSp>
      <p:sp>
        <p:nvSpPr>
          <p:cNvPr id="678" name="Google Shape;678;p54"/>
          <p:cNvSpPr/>
          <p:nvPr/>
        </p:nvSpPr>
        <p:spPr>
          <a:xfrm>
            <a:off x="9795134" y="3257227"/>
            <a:ext cx="1134546" cy="10048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9" name="Google Shape;679;p54"/>
          <p:cNvSpPr txBox="1"/>
          <p:nvPr/>
        </p:nvSpPr>
        <p:spPr>
          <a:xfrm>
            <a:off x="8442699" y="2007148"/>
            <a:ext cx="313065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Output Feature variable</a:t>
            </a:r>
            <a:r>
              <a:rPr lang="en-US" sz="1800">
                <a:solidFill>
                  <a:schemeClr val="dk1"/>
                </a:solidFill>
                <a:latin typeface="Arial"/>
                <a:ea typeface="Arial"/>
                <a:cs typeface="Arial"/>
                <a:sym typeface="Arial"/>
              </a:rPr>
              <a:t>- Taste of a mango</a:t>
            </a:r>
            <a:endParaRPr sz="1800">
              <a:solidFill>
                <a:schemeClr val="dk1"/>
              </a:solidFill>
              <a:latin typeface="Arial"/>
              <a:ea typeface="Arial"/>
              <a:cs typeface="Arial"/>
              <a:sym typeface="Arial"/>
            </a:endParaRPr>
          </a:p>
        </p:txBody>
      </p:sp>
      <p:cxnSp>
        <p:nvCxnSpPr>
          <p:cNvPr id="680" name="Google Shape;680;p54"/>
          <p:cNvCxnSpPr/>
          <p:nvPr/>
        </p:nvCxnSpPr>
        <p:spPr>
          <a:xfrm rot="10800000" flipH="1">
            <a:off x="10329619" y="2415570"/>
            <a:ext cx="286425" cy="832638"/>
          </a:xfrm>
          <a:prstGeom prst="straightConnector1">
            <a:avLst/>
          </a:prstGeom>
          <a:noFill/>
          <a:ln w="57150" cap="flat" cmpd="sng">
            <a:solidFill>
              <a:srgbClr val="2E75B5"/>
            </a:solidFill>
            <a:prstDash val="solid"/>
            <a:miter lim="800000"/>
            <a:headEnd type="none" w="sm" len="sm"/>
            <a:tailEnd type="triangle" w="med" len="med"/>
          </a:ln>
        </p:spPr>
      </p:cxn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86491BA-5DE7-0A43-9C11-17C36A4F007A}"/>
                  </a:ext>
                </a:extLst>
              </p14:cNvPr>
              <p14:cNvContentPartPr/>
              <p14:nvPr/>
            </p14:nvContentPartPr>
            <p14:xfrm>
              <a:off x="2708640" y="1627560"/>
              <a:ext cx="9200880" cy="5152320"/>
            </p14:xfrm>
          </p:contentPart>
        </mc:Choice>
        <mc:Fallback>
          <p:pic>
            <p:nvPicPr>
              <p:cNvPr id="2" name="Ink 1">
                <a:extLst>
                  <a:ext uri="{FF2B5EF4-FFF2-40B4-BE49-F238E27FC236}">
                    <a16:creationId xmlns:a16="http://schemas.microsoft.com/office/drawing/2014/main" id="{586491BA-5DE7-0A43-9C11-17C36A4F007A}"/>
                  </a:ext>
                </a:extLst>
              </p:cNvPr>
              <p:cNvPicPr/>
              <p:nvPr/>
            </p:nvPicPr>
            <p:blipFill>
              <a:blip r:embed="rId4"/>
              <a:stretch>
                <a:fillRect/>
              </a:stretch>
            </p:blipFill>
            <p:spPr>
              <a:xfrm>
                <a:off x="2692440" y="1611360"/>
                <a:ext cx="9233280" cy="5184720"/>
              </a:xfrm>
              <a:prstGeom prst="rect">
                <a:avLst/>
              </a:prstGeom>
            </p:spPr>
          </p:pic>
        </mc:Fallback>
      </mc:AlternateContent>
    </p:spTree>
    <p:extLst>
      <p:ext uri="{BB962C8B-B14F-4D97-AF65-F5344CB8AC3E}">
        <p14:creationId xmlns:p14="http://schemas.microsoft.com/office/powerpoint/2010/main" val="2760866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7" name="Google Shape;687;p55"/>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688" name="Google Shape;688;p55"/>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2: Samples</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689" name="Google Shape;689;p55"/>
          <p:cNvSpPr/>
          <p:nvPr/>
        </p:nvSpPr>
        <p:spPr>
          <a:xfrm>
            <a:off x="557644" y="1474486"/>
            <a:ext cx="11159075" cy="646331"/>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A sample is an item to process. For instance, it could be an document, picture, sound, or a raw database.</a:t>
            </a:r>
            <a:endParaRPr sz="2000" b="0" i="0" u="none" strike="noStrike" cap="none">
              <a:solidFill>
                <a:schemeClr val="dk1"/>
              </a:solidFill>
              <a:latin typeface="Arial"/>
              <a:ea typeface="Arial"/>
              <a:cs typeface="Arial"/>
              <a:sym typeface="Arial"/>
            </a:endParaRPr>
          </a:p>
        </p:txBody>
      </p:sp>
      <p:pic>
        <p:nvPicPr>
          <p:cNvPr id="690" name="Google Shape;690;p55" descr="Image result for raw data icon"/>
          <p:cNvPicPr preferRelativeResize="0"/>
          <p:nvPr/>
        </p:nvPicPr>
        <p:blipFill rotWithShape="1">
          <a:blip r:embed="rId3">
            <a:alphaModFix/>
          </a:blip>
          <a:srcRect/>
          <a:stretch/>
        </p:blipFill>
        <p:spPr>
          <a:xfrm>
            <a:off x="11148966" y="2490554"/>
            <a:ext cx="1039922" cy="935613"/>
          </a:xfrm>
          <a:prstGeom prst="rect">
            <a:avLst/>
          </a:prstGeom>
          <a:noFill/>
          <a:ln>
            <a:noFill/>
          </a:ln>
        </p:spPr>
      </p:pic>
      <p:pic>
        <p:nvPicPr>
          <p:cNvPr id="691" name="Google Shape;691;p55" descr="Image result for data icon"/>
          <p:cNvPicPr preferRelativeResize="0"/>
          <p:nvPr/>
        </p:nvPicPr>
        <p:blipFill rotWithShape="1">
          <a:blip r:embed="rId4">
            <a:alphaModFix/>
          </a:blip>
          <a:srcRect/>
          <a:stretch/>
        </p:blipFill>
        <p:spPr>
          <a:xfrm>
            <a:off x="9951766" y="3391386"/>
            <a:ext cx="1633710" cy="1633711"/>
          </a:xfrm>
          <a:prstGeom prst="rect">
            <a:avLst/>
          </a:prstGeom>
          <a:noFill/>
          <a:ln>
            <a:noFill/>
          </a:ln>
        </p:spPr>
      </p:pic>
      <p:pic>
        <p:nvPicPr>
          <p:cNvPr id="692" name="Google Shape;692;p55" descr="Image result for picture icon"/>
          <p:cNvPicPr preferRelativeResize="0"/>
          <p:nvPr/>
        </p:nvPicPr>
        <p:blipFill rotWithShape="1">
          <a:blip r:embed="rId5">
            <a:alphaModFix/>
          </a:blip>
          <a:srcRect/>
          <a:stretch/>
        </p:blipFill>
        <p:spPr>
          <a:xfrm>
            <a:off x="3650168" y="2907409"/>
            <a:ext cx="2260443" cy="2260443"/>
          </a:xfrm>
          <a:prstGeom prst="rect">
            <a:avLst/>
          </a:prstGeom>
          <a:noFill/>
          <a:ln>
            <a:noFill/>
          </a:ln>
        </p:spPr>
      </p:pic>
      <p:pic>
        <p:nvPicPr>
          <p:cNvPr id="693" name="Google Shape;693;p55" descr="Image result for sound icon"/>
          <p:cNvPicPr preferRelativeResize="0"/>
          <p:nvPr/>
        </p:nvPicPr>
        <p:blipFill rotWithShape="1">
          <a:blip r:embed="rId6">
            <a:alphaModFix/>
          </a:blip>
          <a:srcRect/>
          <a:stretch/>
        </p:blipFill>
        <p:spPr>
          <a:xfrm>
            <a:off x="7406725" y="3221897"/>
            <a:ext cx="1945955" cy="1945955"/>
          </a:xfrm>
          <a:prstGeom prst="rect">
            <a:avLst/>
          </a:prstGeom>
          <a:noFill/>
          <a:ln>
            <a:noFill/>
          </a:ln>
        </p:spPr>
      </p:pic>
      <p:pic>
        <p:nvPicPr>
          <p:cNvPr id="694" name="Google Shape;694;p55" descr="Image result for document icon"/>
          <p:cNvPicPr preferRelativeResize="0"/>
          <p:nvPr/>
        </p:nvPicPr>
        <p:blipFill rotWithShape="1">
          <a:blip r:embed="rId7">
            <a:alphaModFix/>
          </a:blip>
          <a:srcRect/>
          <a:stretch/>
        </p:blipFill>
        <p:spPr>
          <a:xfrm>
            <a:off x="186571" y="2633433"/>
            <a:ext cx="2534419" cy="2534419"/>
          </a:xfrm>
          <a:prstGeom prst="rect">
            <a:avLst/>
          </a:prstGeom>
          <a:noFill/>
          <a:ln>
            <a:noFill/>
          </a:ln>
        </p:spPr>
      </p:pic>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C8D53D37-F1BC-5045-B7EF-B1F0FDB47107}"/>
                  </a:ext>
                </a:extLst>
              </p14:cNvPr>
              <p14:cNvContentPartPr/>
              <p14:nvPr/>
            </p14:nvContentPartPr>
            <p14:xfrm>
              <a:off x="6010920" y="312480"/>
              <a:ext cx="4692960" cy="1228320"/>
            </p14:xfrm>
          </p:contentPart>
        </mc:Choice>
        <mc:Fallback>
          <p:pic>
            <p:nvPicPr>
              <p:cNvPr id="2" name="Ink 1">
                <a:extLst>
                  <a:ext uri="{FF2B5EF4-FFF2-40B4-BE49-F238E27FC236}">
                    <a16:creationId xmlns:a16="http://schemas.microsoft.com/office/drawing/2014/main" id="{C8D53D37-F1BC-5045-B7EF-B1F0FDB47107}"/>
                  </a:ext>
                </a:extLst>
              </p:cNvPr>
              <p:cNvPicPr/>
              <p:nvPr/>
            </p:nvPicPr>
            <p:blipFill>
              <a:blip r:embed="rId9"/>
              <a:stretch>
                <a:fillRect/>
              </a:stretch>
            </p:blipFill>
            <p:spPr>
              <a:xfrm>
                <a:off x="5994720" y="296280"/>
                <a:ext cx="4725360" cy="1260720"/>
              </a:xfrm>
              <a:prstGeom prst="rect">
                <a:avLst/>
              </a:prstGeom>
            </p:spPr>
          </p:pic>
        </mc:Fallback>
      </mc:AlternateContent>
    </p:spTree>
    <p:extLst>
      <p:ext uri="{BB962C8B-B14F-4D97-AF65-F5344CB8AC3E}">
        <p14:creationId xmlns:p14="http://schemas.microsoft.com/office/powerpoint/2010/main" val="428011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5" name="Google Shape;375;p43"/>
          <p:cNvGrpSpPr/>
          <p:nvPr/>
        </p:nvGrpSpPr>
        <p:grpSpPr>
          <a:xfrm>
            <a:off x="0" y="5607439"/>
            <a:ext cx="64770" cy="1257300"/>
            <a:chOff x="1181105" y="4608196"/>
            <a:chExt cx="64770" cy="1257300"/>
          </a:xfrm>
        </p:grpSpPr>
        <p:sp>
          <p:nvSpPr>
            <p:cNvPr id="376" name="Google Shape;376;p4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7" name="Google Shape;377;p4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8" name="Google Shape;378;p4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9" name="Google Shape;379;p4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80" name="Google Shape;380;p43"/>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Personalization with diversity</a:t>
            </a:r>
            <a:endParaRPr sz="3200" b="1" i="0" u="none" strike="noStrike" cap="none">
              <a:solidFill>
                <a:srgbClr val="1E4E79"/>
              </a:solidFill>
              <a:latin typeface="Arial"/>
              <a:ea typeface="Arial"/>
              <a:cs typeface="Arial"/>
              <a:sym typeface="Arial"/>
            </a:endParaRPr>
          </a:p>
        </p:txBody>
      </p:sp>
      <p:sp>
        <p:nvSpPr>
          <p:cNvPr id="381" name="Google Shape;381;p43"/>
          <p:cNvSpPr/>
          <p:nvPr/>
        </p:nvSpPr>
        <p:spPr>
          <a:xfrm>
            <a:off x="557644" y="1323091"/>
            <a:ext cx="1120672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Netflix has adapted personalization algorithms in such a way that now </a:t>
            </a:r>
            <a:r>
              <a:rPr lang="en-IN" sz="2000" b="0" i="0" u="none" strike="noStrike" cap="none">
                <a:solidFill>
                  <a:srgbClr val="FF0000"/>
                </a:solidFill>
                <a:latin typeface="Arial"/>
                <a:ea typeface="Arial"/>
                <a:cs typeface="Arial"/>
                <a:sym typeface="Arial"/>
              </a:rPr>
              <a:t>75% of what people watch is from some sort of recommendation</a:t>
            </a:r>
            <a:r>
              <a:rPr lang="en-IN" sz="2000" b="0" i="0" u="none" strike="noStrike" cap="none">
                <a:solidFill>
                  <a:srgbClr val="000000"/>
                </a:solidFill>
                <a:latin typeface="Arial"/>
                <a:ea typeface="Arial"/>
                <a:cs typeface="Arial"/>
                <a:sym typeface="Arial"/>
              </a:rPr>
              <a:t>. </a:t>
            </a:r>
            <a:endParaRPr/>
          </a:p>
        </p:txBody>
      </p:sp>
      <p:pic>
        <p:nvPicPr>
          <p:cNvPr id="382" name="Google Shape;382;p43" descr="https://cdn-images-1.medium.com/max/1200/1*8etyina33Q9FAvUNRCj8dw.png"/>
          <p:cNvPicPr preferRelativeResize="0"/>
          <p:nvPr/>
        </p:nvPicPr>
        <p:blipFill rotWithShape="1">
          <a:blip r:embed="rId3">
            <a:alphaModFix/>
          </a:blip>
          <a:srcRect/>
          <a:stretch/>
        </p:blipFill>
        <p:spPr>
          <a:xfrm>
            <a:off x="1240485" y="2208556"/>
            <a:ext cx="9841043" cy="3813405"/>
          </a:xfrm>
          <a:prstGeom prst="rect">
            <a:avLst/>
          </a:prstGeom>
          <a:noFill/>
          <a:ln>
            <a:noFill/>
          </a:ln>
        </p:spPr>
      </p:pic>
      <p:sp>
        <p:nvSpPr>
          <p:cNvPr id="383" name="Google Shape;383;p43"/>
          <p:cNvSpPr/>
          <p:nvPr/>
        </p:nvSpPr>
        <p:spPr>
          <a:xfrm>
            <a:off x="357590" y="5931289"/>
            <a:ext cx="1196633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The  Top 10 row of Netflix which is the best guess at the ten titles you are most likely to enjoy, the recommendations are not only meant for user but also everyone in user’s </a:t>
            </a:r>
            <a:r>
              <a:rPr lang="en-IN" sz="1800" b="1" i="0" u="none" strike="noStrike" cap="none">
                <a:solidFill>
                  <a:schemeClr val="dk1"/>
                </a:solidFill>
                <a:latin typeface="Arial"/>
                <a:ea typeface="Arial"/>
                <a:cs typeface="Arial"/>
                <a:sym typeface="Arial"/>
              </a:rPr>
              <a:t>household</a:t>
            </a:r>
            <a:r>
              <a:rPr lang="en-IN" sz="18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1" name="Google Shape;701;p56"/>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02" name="Google Shape;702;p56"/>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3: Feature vector</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03" name="Google Shape;703;p56"/>
          <p:cNvSpPr/>
          <p:nvPr/>
        </p:nvSpPr>
        <p:spPr>
          <a:xfrm>
            <a:off x="557644" y="1474486"/>
            <a:ext cx="11159075" cy="692497"/>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A feature vector is an n-dimensional vector of numerical features that represent some object</a:t>
            </a:r>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graphicFrame>
        <p:nvGraphicFramePr>
          <p:cNvPr id="704" name="Google Shape;704;p56"/>
          <p:cNvGraphicFramePr/>
          <p:nvPr/>
        </p:nvGraphicFramePr>
        <p:xfrm>
          <a:off x="1061487" y="2446799"/>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tc>
                  <a:txBody>
                    <a:bodyPr/>
                    <a:lstStyle/>
                    <a:p>
                      <a:pPr marL="0" marR="0" lvl="0" indent="0" algn="ctr" rtl="0">
                        <a:spcBef>
                          <a:spcPts val="0"/>
                        </a:spcBef>
                        <a:spcAft>
                          <a:spcPts val="0"/>
                        </a:spcAft>
                        <a:buNone/>
                      </a:pPr>
                      <a:r>
                        <a:rPr lang="en-US" sz="1800"/>
                        <a:t>Taste</a:t>
                      </a:r>
                      <a:endParaRPr sz="1800"/>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705" name="Google Shape;705;p56"/>
          <p:cNvSpPr/>
          <p:nvPr/>
        </p:nvSpPr>
        <p:spPr>
          <a:xfrm>
            <a:off x="836909" y="3797084"/>
            <a:ext cx="10569844" cy="557939"/>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06" name="Google Shape;706;p56"/>
          <p:cNvCxnSpPr/>
          <p:nvPr/>
        </p:nvCxnSpPr>
        <p:spPr>
          <a:xfrm>
            <a:off x="6329354" y="4357801"/>
            <a:ext cx="371960" cy="1627323"/>
          </a:xfrm>
          <a:prstGeom prst="straightConnector1">
            <a:avLst/>
          </a:prstGeom>
          <a:noFill/>
          <a:ln w="57150" cap="flat" cmpd="sng">
            <a:solidFill>
              <a:srgbClr val="2E75B5"/>
            </a:solidFill>
            <a:prstDash val="solid"/>
            <a:miter lim="800000"/>
            <a:headEnd type="none" w="sm" len="sm"/>
            <a:tailEnd type="triangle" w="med" len="med"/>
          </a:ln>
        </p:spPr>
      </p:cxnSp>
      <p:sp>
        <p:nvSpPr>
          <p:cNvPr id="707" name="Google Shape;707;p56"/>
          <p:cNvSpPr txBox="1"/>
          <p:nvPr/>
        </p:nvSpPr>
        <p:spPr>
          <a:xfrm>
            <a:off x="5331416" y="5866911"/>
            <a:ext cx="480447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Feature vector- </a:t>
            </a:r>
            <a:r>
              <a:rPr lang="en-US" sz="1800">
                <a:solidFill>
                  <a:schemeClr val="dk1"/>
                </a:solidFill>
                <a:latin typeface="Arial"/>
                <a:ea typeface="Arial"/>
                <a:cs typeface="Arial"/>
                <a:sym typeface="Arial"/>
              </a:rPr>
              <a:t>[Yellow,Big,Oval,Local,Amritsar,Ripe]</a:t>
            </a:r>
            <a:endParaRPr sz="1800">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92A6CFF-0D9E-E648-A036-CFD1E6314EE6}"/>
                  </a:ext>
                </a:extLst>
              </p14:cNvPr>
              <p14:cNvContentPartPr/>
              <p14:nvPr/>
            </p14:nvContentPartPr>
            <p14:xfrm>
              <a:off x="2167560" y="280080"/>
              <a:ext cx="9163440" cy="6301080"/>
            </p14:xfrm>
          </p:contentPart>
        </mc:Choice>
        <mc:Fallback>
          <p:pic>
            <p:nvPicPr>
              <p:cNvPr id="2" name="Ink 1">
                <a:extLst>
                  <a:ext uri="{FF2B5EF4-FFF2-40B4-BE49-F238E27FC236}">
                    <a16:creationId xmlns:a16="http://schemas.microsoft.com/office/drawing/2014/main" id="{792A6CFF-0D9E-E648-A036-CFD1E6314EE6}"/>
                  </a:ext>
                </a:extLst>
              </p:cNvPr>
              <p:cNvPicPr/>
              <p:nvPr/>
            </p:nvPicPr>
            <p:blipFill>
              <a:blip r:embed="rId4"/>
              <a:stretch>
                <a:fillRect/>
              </a:stretch>
            </p:blipFill>
            <p:spPr>
              <a:xfrm>
                <a:off x="2151360" y="263880"/>
                <a:ext cx="9195840" cy="6333480"/>
              </a:xfrm>
              <a:prstGeom prst="rect">
                <a:avLst/>
              </a:prstGeom>
            </p:spPr>
          </p:pic>
        </mc:Fallback>
      </mc:AlternateContent>
    </p:spTree>
    <p:extLst>
      <p:ext uri="{BB962C8B-B14F-4D97-AF65-F5344CB8AC3E}">
        <p14:creationId xmlns:p14="http://schemas.microsoft.com/office/powerpoint/2010/main" val="20313630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4" name="Google Shape;714;p57"/>
          <p:cNvPicPr preferRelativeResize="0"/>
          <p:nvPr/>
        </p:nvPicPr>
        <p:blipFill rotWithShape="1">
          <a:blip r:embed="rId3">
            <a:alphaModFix/>
          </a:blip>
          <a:srcRect/>
          <a:stretch/>
        </p:blipFill>
        <p:spPr>
          <a:xfrm>
            <a:off x="2788161" y="5065325"/>
            <a:ext cx="6181725" cy="923925"/>
          </a:xfrm>
          <a:prstGeom prst="rect">
            <a:avLst/>
          </a:prstGeom>
          <a:noFill/>
          <a:ln>
            <a:noFill/>
          </a:ln>
        </p:spPr>
      </p:pic>
      <p:sp>
        <p:nvSpPr>
          <p:cNvPr id="715" name="Google Shape;715;p57"/>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16" name="Google Shape;716;p57"/>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4: Feature Extraction</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17" name="Google Shape;717;p57"/>
          <p:cNvSpPr/>
          <p:nvPr/>
        </p:nvSpPr>
        <p:spPr>
          <a:xfrm>
            <a:off x="557644" y="1358009"/>
            <a:ext cx="11159075" cy="1015663"/>
          </a:xfrm>
          <a:prstGeom prst="rect">
            <a:avLst/>
          </a:prstGeom>
          <a:noFill/>
          <a:ln>
            <a:noFill/>
          </a:ln>
        </p:spPr>
        <p:txBody>
          <a:bodyPr spcFirstLastPara="1" wrap="square" lIns="91425" tIns="45700" rIns="91425" bIns="45700" anchor="t" anchorCtr="0">
            <a:noAutofit/>
          </a:bodyPr>
          <a:lstStyle/>
          <a:p>
            <a:pPr marL="57150" marR="0" lvl="1" indent="-1270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Preparation of feature vector</a:t>
            </a:r>
            <a:endParaRPr sz="2000" b="0" i="0" u="none" strike="noStrike" cap="none">
              <a:solidFill>
                <a:schemeClr val="dk1"/>
              </a:solidFill>
              <a:latin typeface="Arial"/>
              <a:ea typeface="Arial"/>
              <a:cs typeface="Arial"/>
              <a:sym typeface="Arial"/>
            </a:endParaRPr>
          </a:p>
          <a:p>
            <a:pPr marL="57150" marR="0" lvl="1" indent="-12700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Transforms the data from high-dimensional space to a space of fewer dimensions.</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cxnSp>
        <p:nvCxnSpPr>
          <p:cNvPr id="718" name="Google Shape;718;p57"/>
          <p:cNvCxnSpPr/>
          <p:nvPr/>
        </p:nvCxnSpPr>
        <p:spPr>
          <a:xfrm>
            <a:off x="6384886" y="4212870"/>
            <a:ext cx="3921" cy="875557"/>
          </a:xfrm>
          <a:prstGeom prst="straightConnector1">
            <a:avLst/>
          </a:prstGeom>
          <a:noFill/>
          <a:ln w="57150" cap="flat" cmpd="sng">
            <a:solidFill>
              <a:srgbClr val="2E75B5"/>
            </a:solidFill>
            <a:prstDash val="solid"/>
            <a:miter lim="800000"/>
            <a:headEnd type="none" w="sm" len="sm"/>
            <a:tailEnd type="triangle" w="med" len="med"/>
          </a:ln>
        </p:spPr>
      </p:cxnSp>
      <p:graphicFrame>
        <p:nvGraphicFramePr>
          <p:cNvPr id="719" name="Google Shape;719;p57"/>
          <p:cNvGraphicFramePr/>
          <p:nvPr/>
        </p:nvGraphicFramePr>
        <p:xfrm>
          <a:off x="1324663" y="2151606"/>
          <a:ext cx="8680825" cy="2038185"/>
        </p:xfrm>
        <a:graphic>
          <a:graphicData uri="http://schemas.openxmlformats.org/drawingml/2006/table">
            <a:tbl>
              <a:tblPr firstRow="1" bandRow="1">
                <a:noFill/>
              </a:tblPr>
              <a:tblGrid>
                <a:gridCol w="1443700">
                  <a:extLst>
                    <a:ext uri="{9D8B030D-6E8A-4147-A177-3AD203B41FA5}">
                      <a16:colId xmlns:a16="http://schemas.microsoft.com/office/drawing/2014/main" val="20000"/>
                    </a:ext>
                  </a:extLst>
                </a:gridCol>
                <a:gridCol w="1447425">
                  <a:extLst>
                    <a:ext uri="{9D8B030D-6E8A-4147-A177-3AD203B41FA5}">
                      <a16:colId xmlns:a16="http://schemas.microsoft.com/office/drawing/2014/main" val="20001"/>
                    </a:ext>
                  </a:extLst>
                </a:gridCol>
                <a:gridCol w="1447425">
                  <a:extLst>
                    <a:ext uri="{9D8B030D-6E8A-4147-A177-3AD203B41FA5}">
                      <a16:colId xmlns:a16="http://schemas.microsoft.com/office/drawing/2014/main" val="20002"/>
                    </a:ext>
                  </a:extLst>
                </a:gridCol>
                <a:gridCol w="1447425">
                  <a:extLst>
                    <a:ext uri="{9D8B030D-6E8A-4147-A177-3AD203B41FA5}">
                      <a16:colId xmlns:a16="http://schemas.microsoft.com/office/drawing/2014/main" val="20003"/>
                    </a:ext>
                  </a:extLst>
                </a:gridCol>
                <a:gridCol w="1447425">
                  <a:extLst>
                    <a:ext uri="{9D8B030D-6E8A-4147-A177-3AD203B41FA5}">
                      <a16:colId xmlns:a16="http://schemas.microsoft.com/office/drawing/2014/main" val="20004"/>
                    </a:ext>
                  </a:extLst>
                </a:gridCol>
                <a:gridCol w="1447425">
                  <a:extLst>
                    <a:ext uri="{9D8B030D-6E8A-4147-A177-3AD203B41FA5}">
                      <a16:colId xmlns:a16="http://schemas.microsoft.com/office/drawing/2014/main" val="20005"/>
                    </a:ext>
                  </a:extLst>
                </a:gridCol>
              </a:tblGrid>
              <a:tr h="940875">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extLst>
                  <a:ext uri="{0D108BD9-81ED-4DB2-BD59-A6C34878D82A}">
                    <a16:rowId xmlns:a16="http://schemas.microsoft.com/office/drawing/2014/main" val="10000"/>
                  </a:ext>
                </a:extLst>
              </a:tr>
              <a:tr h="289500">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extLst>
                  <a:ext uri="{0D108BD9-81ED-4DB2-BD59-A6C34878D82A}">
                    <a16:rowId xmlns:a16="http://schemas.microsoft.com/office/drawing/2014/main" val="10001"/>
                  </a:ext>
                </a:extLst>
              </a:tr>
              <a:tr h="289500">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extLst>
                  <a:ext uri="{0D108BD9-81ED-4DB2-BD59-A6C34878D82A}">
                    <a16:rowId xmlns:a16="http://schemas.microsoft.com/office/drawing/2014/main" val="10002"/>
                  </a:ext>
                </a:extLst>
              </a:tr>
              <a:tr h="289500">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extLst>
                  <a:ext uri="{0D108BD9-81ED-4DB2-BD59-A6C34878D82A}">
                    <a16:rowId xmlns:a16="http://schemas.microsoft.com/office/drawing/2014/main" val="10003"/>
                  </a:ext>
                </a:extLst>
              </a:tr>
            </a:tbl>
          </a:graphicData>
        </a:graphic>
      </p:graphicFrame>
      <p:grpSp>
        <p:nvGrpSpPr>
          <p:cNvPr id="720" name="Google Shape;720;p57"/>
          <p:cNvGrpSpPr/>
          <p:nvPr/>
        </p:nvGrpSpPr>
        <p:grpSpPr>
          <a:xfrm>
            <a:off x="2999235" y="5059958"/>
            <a:ext cx="5970650" cy="367023"/>
            <a:chOff x="1494159" y="5135837"/>
            <a:chExt cx="3976536" cy="263788"/>
          </a:xfrm>
        </p:grpSpPr>
        <p:sp>
          <p:nvSpPr>
            <p:cNvPr id="721" name="Google Shape;721;p57"/>
            <p:cNvSpPr txBox="1"/>
            <p:nvPr/>
          </p:nvSpPr>
          <p:spPr>
            <a:xfrm>
              <a:off x="1494159" y="5156298"/>
              <a:ext cx="574766"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Sweet</a:t>
              </a:r>
              <a:endParaRPr sz="1600" b="1">
                <a:solidFill>
                  <a:schemeClr val="dk1"/>
                </a:solidFill>
                <a:latin typeface="Arial"/>
                <a:ea typeface="Arial"/>
                <a:cs typeface="Arial"/>
                <a:sym typeface="Arial"/>
              </a:endParaRPr>
            </a:p>
          </p:txBody>
        </p:sp>
        <p:sp>
          <p:nvSpPr>
            <p:cNvPr id="722" name="Google Shape;722;p57"/>
            <p:cNvSpPr txBox="1"/>
            <p:nvPr/>
          </p:nvSpPr>
          <p:spPr>
            <a:xfrm>
              <a:off x="1856806" y="5135837"/>
              <a:ext cx="705395"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Juicy</a:t>
              </a:r>
              <a:endParaRPr sz="1600" b="1">
                <a:solidFill>
                  <a:schemeClr val="dk1"/>
                </a:solidFill>
                <a:latin typeface="Arial"/>
                <a:ea typeface="Arial"/>
                <a:cs typeface="Arial"/>
                <a:sym typeface="Arial"/>
              </a:endParaRPr>
            </a:p>
          </p:txBody>
        </p:sp>
        <p:sp>
          <p:nvSpPr>
            <p:cNvPr id="723" name="Google Shape;723;p57"/>
            <p:cNvSpPr txBox="1"/>
            <p:nvPr/>
          </p:nvSpPr>
          <p:spPr>
            <a:xfrm>
              <a:off x="4765300" y="5139692"/>
              <a:ext cx="705395"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Ripe</a:t>
              </a:r>
              <a:endParaRPr sz="1600" b="1">
                <a:solidFill>
                  <a:schemeClr val="dk1"/>
                </a:solidFill>
                <a:latin typeface="Arial"/>
                <a:ea typeface="Arial"/>
                <a:cs typeface="Arial"/>
                <a:sym typeface="Arial"/>
              </a:endParaRPr>
            </a:p>
          </p:txBody>
        </p:sp>
      </p:grpSp>
      <p:sp>
        <p:nvSpPr>
          <p:cNvPr id="724" name="Google Shape;724;p57"/>
          <p:cNvSpPr txBox="1"/>
          <p:nvPr/>
        </p:nvSpPr>
        <p:spPr>
          <a:xfrm>
            <a:off x="6689011" y="4508641"/>
            <a:ext cx="350261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Transforming 5D to 1D</a:t>
            </a:r>
            <a:endParaRPr sz="1800" b="1">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B490EC1-DA3D-D14D-8C42-C8C4D8649AC2}"/>
                  </a:ext>
                </a:extLst>
              </p14:cNvPr>
              <p14:cNvContentPartPr/>
              <p14:nvPr/>
            </p14:nvContentPartPr>
            <p14:xfrm>
              <a:off x="2251440" y="236160"/>
              <a:ext cx="9637200" cy="6230880"/>
            </p14:xfrm>
          </p:contentPart>
        </mc:Choice>
        <mc:Fallback>
          <p:pic>
            <p:nvPicPr>
              <p:cNvPr id="2" name="Ink 1">
                <a:extLst>
                  <a:ext uri="{FF2B5EF4-FFF2-40B4-BE49-F238E27FC236}">
                    <a16:creationId xmlns:a16="http://schemas.microsoft.com/office/drawing/2014/main" id="{7B490EC1-DA3D-D14D-8C42-C8C4D8649AC2}"/>
                  </a:ext>
                </a:extLst>
              </p:cNvPr>
              <p:cNvPicPr/>
              <p:nvPr/>
            </p:nvPicPr>
            <p:blipFill>
              <a:blip r:embed="rId5"/>
              <a:stretch>
                <a:fillRect/>
              </a:stretch>
            </p:blipFill>
            <p:spPr>
              <a:xfrm>
                <a:off x="2235240" y="219960"/>
                <a:ext cx="9669600" cy="6263280"/>
              </a:xfrm>
              <a:prstGeom prst="rect">
                <a:avLst/>
              </a:prstGeom>
            </p:spPr>
          </p:pic>
        </mc:Fallback>
      </mc:AlternateContent>
    </p:spTree>
    <p:extLst>
      <p:ext uri="{BB962C8B-B14F-4D97-AF65-F5344CB8AC3E}">
        <p14:creationId xmlns:p14="http://schemas.microsoft.com/office/powerpoint/2010/main" val="13347749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p58"/>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32" name="Google Shape;732;p58"/>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5: Training set</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33" name="Google Shape;733;p58"/>
          <p:cNvSpPr/>
          <p:nvPr/>
        </p:nvSpPr>
        <p:spPr>
          <a:xfrm>
            <a:off x="557644" y="1456422"/>
            <a:ext cx="11159075" cy="1015663"/>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Set of data to discover potentially predictive relationships. </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sp>
        <p:nvSpPr>
          <p:cNvPr id="734" name="Google Shape;734;p58"/>
          <p:cNvSpPr txBox="1"/>
          <p:nvPr/>
        </p:nvSpPr>
        <p:spPr>
          <a:xfrm>
            <a:off x="5036950" y="2401231"/>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Training Data</a:t>
            </a:r>
            <a:endParaRPr sz="1800" b="1">
              <a:solidFill>
                <a:schemeClr val="dk1"/>
              </a:solidFill>
              <a:latin typeface="Arial"/>
              <a:ea typeface="Arial"/>
              <a:cs typeface="Arial"/>
              <a:sym typeface="Arial"/>
            </a:endParaRPr>
          </a:p>
        </p:txBody>
      </p:sp>
      <p:graphicFrame>
        <p:nvGraphicFramePr>
          <p:cNvPr id="735" name="Google Shape;735;p58"/>
          <p:cNvGraphicFramePr/>
          <p:nvPr/>
        </p:nvGraphicFramePr>
        <p:xfrm>
          <a:off x="1160670" y="3144056"/>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tc>
                  <a:txBody>
                    <a:bodyPr/>
                    <a:lstStyle/>
                    <a:p>
                      <a:pPr marL="0" marR="0" lvl="0" indent="0" algn="ctr" rtl="0">
                        <a:spcBef>
                          <a:spcPts val="0"/>
                        </a:spcBef>
                        <a:spcAft>
                          <a:spcPts val="0"/>
                        </a:spcAft>
                        <a:buNone/>
                      </a:pPr>
                      <a:r>
                        <a:rPr lang="en-US" sz="1800"/>
                        <a:t>Taste</a:t>
                      </a:r>
                      <a:endParaRPr sz="1800"/>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FD6503E-AA37-DA4A-BADA-E75BD0BCE4AC}"/>
                  </a:ext>
                </a:extLst>
              </p14:cNvPr>
              <p14:cNvContentPartPr/>
              <p14:nvPr/>
            </p14:nvContentPartPr>
            <p14:xfrm>
              <a:off x="2007360" y="204120"/>
              <a:ext cx="2579760" cy="1146960"/>
            </p14:xfrm>
          </p:contentPart>
        </mc:Choice>
        <mc:Fallback>
          <p:pic>
            <p:nvPicPr>
              <p:cNvPr id="2" name="Ink 1">
                <a:extLst>
                  <a:ext uri="{FF2B5EF4-FFF2-40B4-BE49-F238E27FC236}">
                    <a16:creationId xmlns:a16="http://schemas.microsoft.com/office/drawing/2014/main" id="{EFD6503E-AA37-DA4A-BADA-E75BD0BCE4AC}"/>
                  </a:ext>
                </a:extLst>
              </p:cNvPr>
              <p:cNvPicPr/>
              <p:nvPr/>
            </p:nvPicPr>
            <p:blipFill>
              <a:blip r:embed="rId4"/>
              <a:stretch>
                <a:fillRect/>
              </a:stretch>
            </p:blipFill>
            <p:spPr>
              <a:xfrm>
                <a:off x="1991160" y="187920"/>
                <a:ext cx="2612160" cy="1179360"/>
              </a:xfrm>
              <a:prstGeom prst="rect">
                <a:avLst/>
              </a:prstGeom>
            </p:spPr>
          </p:pic>
        </mc:Fallback>
      </mc:AlternateContent>
    </p:spTree>
    <p:extLst>
      <p:ext uri="{BB962C8B-B14F-4D97-AF65-F5344CB8AC3E}">
        <p14:creationId xmlns:p14="http://schemas.microsoft.com/office/powerpoint/2010/main" val="4225935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59"/>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43" name="Google Shape;743;p59"/>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6: Test set</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44" name="Google Shape;744;p59"/>
          <p:cNvSpPr/>
          <p:nvPr/>
        </p:nvSpPr>
        <p:spPr>
          <a:xfrm>
            <a:off x="557644" y="1358009"/>
            <a:ext cx="11159075" cy="369332"/>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Set of data to validate the predictive relationship</a:t>
            </a:r>
            <a:endParaRPr sz="2000" b="0" i="0" u="none" strike="noStrike" cap="none">
              <a:solidFill>
                <a:schemeClr val="dk1"/>
              </a:solidFill>
              <a:latin typeface="Arial"/>
              <a:ea typeface="Arial"/>
              <a:cs typeface="Arial"/>
              <a:sym typeface="Arial"/>
            </a:endParaRPr>
          </a:p>
        </p:txBody>
      </p:sp>
      <p:graphicFrame>
        <p:nvGraphicFramePr>
          <p:cNvPr id="745" name="Google Shape;745;p59"/>
          <p:cNvGraphicFramePr/>
          <p:nvPr/>
        </p:nvGraphicFramePr>
        <p:xfrm>
          <a:off x="1061487" y="3251468"/>
          <a:ext cx="10151350" cy="43457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434575">
                <a:tc>
                  <a:txBody>
                    <a:bodyPr/>
                    <a:lstStyle/>
                    <a:p>
                      <a:pPr marL="0" marR="0" lvl="0" indent="0" algn="ctr" rtl="0">
                        <a:spcBef>
                          <a:spcPts val="0"/>
                        </a:spcBef>
                        <a:spcAft>
                          <a:spcPts val="0"/>
                        </a:spcAft>
                        <a:buNone/>
                      </a:pPr>
                      <a:r>
                        <a:rPr lang="en-US" sz="1800">
                          <a:latin typeface="Arial"/>
                          <a:ea typeface="Arial"/>
                          <a:cs typeface="Arial"/>
                          <a:sym typeface="Arial"/>
                        </a:rPr>
                        <a:t>Mango 4</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Green</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Big</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Oval</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Foreign</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England</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a:t>
                      </a:r>
                      <a:endParaRPr sz="180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bl>
          </a:graphicData>
        </a:graphic>
      </p:graphicFrame>
      <p:sp>
        <p:nvSpPr>
          <p:cNvPr id="746" name="Google Shape;746;p59"/>
          <p:cNvSpPr txBox="1"/>
          <p:nvPr/>
        </p:nvSpPr>
        <p:spPr>
          <a:xfrm>
            <a:off x="5036950" y="2401231"/>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Test Data</a:t>
            </a:r>
            <a:endParaRPr sz="1800" b="1">
              <a:solidFill>
                <a:schemeClr val="dk1"/>
              </a:solidFill>
              <a:latin typeface="Arial"/>
              <a:ea typeface="Arial"/>
              <a:cs typeface="Arial"/>
              <a:sym typeface="Arial"/>
            </a:endParaRPr>
          </a:p>
        </p:txBody>
      </p:sp>
      <p:sp>
        <p:nvSpPr>
          <p:cNvPr id="747" name="Google Shape;747;p59"/>
          <p:cNvSpPr/>
          <p:nvPr/>
        </p:nvSpPr>
        <p:spPr>
          <a:xfrm>
            <a:off x="9934414" y="3037668"/>
            <a:ext cx="1069383" cy="867905"/>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748" name="Google Shape;748;p59"/>
          <p:cNvCxnSpPr>
            <a:stCxn id="747" idx="2"/>
          </p:cNvCxnSpPr>
          <p:nvPr/>
        </p:nvCxnSpPr>
        <p:spPr>
          <a:xfrm flipH="1">
            <a:off x="9934506" y="3905573"/>
            <a:ext cx="534600" cy="1023000"/>
          </a:xfrm>
          <a:prstGeom prst="straightConnector1">
            <a:avLst/>
          </a:prstGeom>
          <a:noFill/>
          <a:ln w="57150" cap="flat" cmpd="sng">
            <a:solidFill>
              <a:srgbClr val="2E75B5"/>
            </a:solidFill>
            <a:prstDash val="solid"/>
            <a:miter lim="800000"/>
            <a:headEnd type="none" w="sm" len="sm"/>
            <a:tailEnd type="triangle" w="med" len="med"/>
          </a:ln>
        </p:spPr>
      </p:cxnSp>
      <p:sp>
        <p:nvSpPr>
          <p:cNvPr id="749" name="Google Shape;749;p59"/>
          <p:cNvSpPr txBox="1"/>
          <p:nvPr/>
        </p:nvSpPr>
        <p:spPr>
          <a:xfrm>
            <a:off x="8565776" y="4928461"/>
            <a:ext cx="264709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Predictions are produced using the model</a:t>
            </a:r>
            <a:endParaRPr sz="1800">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5DFF0D8-31BF-F748-8BE3-F94DBCCE48B3}"/>
                  </a:ext>
                </a:extLst>
              </p14:cNvPr>
              <p14:cNvContentPartPr/>
              <p14:nvPr/>
            </p14:nvContentPartPr>
            <p14:xfrm>
              <a:off x="2208240" y="287640"/>
              <a:ext cx="1819440" cy="1147320"/>
            </p14:xfrm>
          </p:contentPart>
        </mc:Choice>
        <mc:Fallback>
          <p:pic>
            <p:nvPicPr>
              <p:cNvPr id="2" name="Ink 1">
                <a:extLst>
                  <a:ext uri="{FF2B5EF4-FFF2-40B4-BE49-F238E27FC236}">
                    <a16:creationId xmlns:a16="http://schemas.microsoft.com/office/drawing/2014/main" id="{B5DFF0D8-31BF-F748-8BE3-F94DBCCE48B3}"/>
                  </a:ext>
                </a:extLst>
              </p:cNvPr>
              <p:cNvPicPr/>
              <p:nvPr/>
            </p:nvPicPr>
            <p:blipFill>
              <a:blip r:embed="rId4"/>
              <a:stretch>
                <a:fillRect/>
              </a:stretch>
            </p:blipFill>
            <p:spPr>
              <a:xfrm>
                <a:off x="2192040" y="271440"/>
                <a:ext cx="1851840" cy="1179720"/>
              </a:xfrm>
              <a:prstGeom prst="rect">
                <a:avLst/>
              </a:prstGeom>
            </p:spPr>
          </p:pic>
        </mc:Fallback>
      </mc:AlternateContent>
    </p:spTree>
    <p:extLst>
      <p:ext uri="{BB962C8B-B14F-4D97-AF65-F5344CB8AC3E}">
        <p14:creationId xmlns:p14="http://schemas.microsoft.com/office/powerpoint/2010/main" val="1580402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6" name="Google Shape;756;p60"/>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57" name="Google Shape;757;p60"/>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7: Scoring</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58" name="Google Shape;758;p60"/>
          <p:cNvSpPr/>
          <p:nvPr/>
        </p:nvSpPr>
        <p:spPr>
          <a:xfrm>
            <a:off x="557644" y="1358009"/>
            <a:ext cx="11159075" cy="1015663"/>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Evaluating the performance of a machine learning based on any statistical metric.</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pic>
        <p:nvPicPr>
          <p:cNvPr id="759" name="Google Shape;759;p60" descr="Image result for accuracy"/>
          <p:cNvPicPr preferRelativeResize="0"/>
          <p:nvPr/>
        </p:nvPicPr>
        <p:blipFill rotWithShape="1">
          <a:blip r:embed="rId3">
            <a:alphaModFix/>
          </a:blip>
          <a:srcRect/>
          <a:stretch/>
        </p:blipFill>
        <p:spPr>
          <a:xfrm>
            <a:off x="4066982" y="2329809"/>
            <a:ext cx="4736056" cy="3552044"/>
          </a:xfrm>
          <a:prstGeom prst="rect">
            <a:avLst/>
          </a:prstGeom>
          <a:noFill/>
          <a:ln>
            <a:noFill/>
          </a:ln>
        </p:spPr>
      </p:pic>
      <p:sp>
        <p:nvSpPr>
          <p:cNvPr id="760" name="Google Shape;760;p60"/>
          <p:cNvSpPr txBox="1"/>
          <p:nvPr/>
        </p:nvSpPr>
        <p:spPr>
          <a:xfrm>
            <a:off x="4758702" y="6028841"/>
            <a:ext cx="275695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Accuracy</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36042906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grpSp>
        <p:nvGrpSpPr>
          <p:cNvPr id="771" name="Google Shape;771;p61"/>
          <p:cNvGrpSpPr/>
          <p:nvPr/>
        </p:nvGrpSpPr>
        <p:grpSpPr>
          <a:xfrm>
            <a:off x="0" y="5607439"/>
            <a:ext cx="64770" cy="1257300"/>
            <a:chOff x="1181105" y="4608196"/>
            <a:chExt cx="64770" cy="1257300"/>
          </a:xfrm>
        </p:grpSpPr>
        <p:sp>
          <p:nvSpPr>
            <p:cNvPr id="772" name="Google Shape;772;p6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3" name="Google Shape;773;p6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4" name="Google Shape;774;p6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5" name="Google Shape;775;p6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776" name="Google Shape;776;p61"/>
          <p:cNvSpPr txBox="1">
            <a:spLocks noGrp="1"/>
          </p:cNvSpPr>
          <p:nvPr>
            <p:ph type="title"/>
          </p:nvPr>
        </p:nvSpPr>
        <p:spPr>
          <a:xfrm>
            <a:off x="557644" y="247759"/>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General Machine Learning process flow</a:t>
            </a:r>
            <a:endParaRPr sz="3600">
              <a:solidFill>
                <a:schemeClr val="dk2"/>
              </a:solidFill>
              <a:latin typeface="Montserrat"/>
              <a:ea typeface="Montserrat"/>
              <a:cs typeface="Montserrat"/>
              <a:sym typeface="Montserrat"/>
            </a:endParaRPr>
          </a:p>
        </p:txBody>
      </p:sp>
      <p:cxnSp>
        <p:nvCxnSpPr>
          <p:cNvPr id="777" name="Google Shape;777;p61"/>
          <p:cNvCxnSpPr/>
          <p:nvPr/>
        </p:nvCxnSpPr>
        <p:spPr>
          <a:xfrm rot="10800000" flipH="1">
            <a:off x="2228171" y="4103614"/>
            <a:ext cx="774009" cy="22186"/>
          </a:xfrm>
          <a:prstGeom prst="straightConnector1">
            <a:avLst/>
          </a:prstGeom>
          <a:noFill/>
          <a:ln w="57150" cap="flat" cmpd="sng">
            <a:solidFill>
              <a:srgbClr val="A5A5A5"/>
            </a:solidFill>
            <a:prstDash val="solid"/>
            <a:miter lim="800000"/>
            <a:headEnd type="none" w="sm" len="sm"/>
            <a:tailEnd type="none" w="sm" len="sm"/>
          </a:ln>
        </p:spPr>
      </p:cxnSp>
      <p:cxnSp>
        <p:nvCxnSpPr>
          <p:cNvPr id="778" name="Google Shape;778;p61"/>
          <p:cNvCxnSpPr/>
          <p:nvPr/>
        </p:nvCxnSpPr>
        <p:spPr>
          <a:xfrm rot="10800000">
            <a:off x="3002180" y="3358055"/>
            <a:ext cx="0" cy="656214"/>
          </a:xfrm>
          <a:prstGeom prst="straightConnector1">
            <a:avLst/>
          </a:prstGeom>
          <a:noFill/>
          <a:ln w="57150" cap="flat" cmpd="sng">
            <a:solidFill>
              <a:srgbClr val="A5A5A5"/>
            </a:solidFill>
            <a:prstDash val="solid"/>
            <a:miter lim="800000"/>
            <a:headEnd type="none" w="sm" len="sm"/>
            <a:tailEnd type="none" w="sm" len="sm"/>
          </a:ln>
        </p:spPr>
      </p:cxnSp>
      <p:cxnSp>
        <p:nvCxnSpPr>
          <p:cNvPr id="779" name="Google Shape;779;p61"/>
          <p:cNvCxnSpPr/>
          <p:nvPr/>
        </p:nvCxnSpPr>
        <p:spPr>
          <a:xfrm rot="10800000">
            <a:off x="3002180" y="3891649"/>
            <a:ext cx="0" cy="1056182"/>
          </a:xfrm>
          <a:prstGeom prst="straightConnector1">
            <a:avLst/>
          </a:prstGeom>
          <a:noFill/>
          <a:ln w="57150" cap="flat" cmpd="sng">
            <a:solidFill>
              <a:srgbClr val="A5A5A5"/>
            </a:solidFill>
            <a:prstDash val="solid"/>
            <a:miter lim="800000"/>
            <a:headEnd type="none" w="sm" len="sm"/>
            <a:tailEnd type="none" w="sm" len="sm"/>
          </a:ln>
        </p:spPr>
      </p:cxnSp>
      <p:cxnSp>
        <p:nvCxnSpPr>
          <p:cNvPr id="780" name="Google Shape;780;p61"/>
          <p:cNvCxnSpPr/>
          <p:nvPr/>
        </p:nvCxnSpPr>
        <p:spPr>
          <a:xfrm rot="10800000">
            <a:off x="2992287" y="3372403"/>
            <a:ext cx="875434" cy="0"/>
          </a:xfrm>
          <a:prstGeom prst="straightConnector1">
            <a:avLst/>
          </a:prstGeom>
          <a:noFill/>
          <a:ln w="57150" cap="flat" cmpd="sng">
            <a:solidFill>
              <a:srgbClr val="A5A5A5"/>
            </a:solidFill>
            <a:prstDash val="solid"/>
            <a:miter lim="800000"/>
            <a:headEnd type="none" w="sm" len="sm"/>
            <a:tailEnd type="none" w="sm" len="sm"/>
          </a:ln>
        </p:spPr>
      </p:cxnSp>
      <p:cxnSp>
        <p:nvCxnSpPr>
          <p:cNvPr id="781" name="Google Shape;781;p61"/>
          <p:cNvCxnSpPr/>
          <p:nvPr/>
        </p:nvCxnSpPr>
        <p:spPr>
          <a:xfrm>
            <a:off x="2992287" y="4919134"/>
            <a:ext cx="903648" cy="0"/>
          </a:xfrm>
          <a:prstGeom prst="straightConnector1">
            <a:avLst/>
          </a:prstGeom>
          <a:noFill/>
          <a:ln w="57150" cap="flat" cmpd="sng">
            <a:solidFill>
              <a:srgbClr val="A5A5A5"/>
            </a:solidFill>
            <a:prstDash val="solid"/>
            <a:miter lim="800000"/>
            <a:headEnd type="none" w="sm" len="sm"/>
            <a:tailEnd type="none" w="sm" len="sm"/>
          </a:ln>
        </p:spPr>
      </p:cxnSp>
      <p:cxnSp>
        <p:nvCxnSpPr>
          <p:cNvPr id="782" name="Google Shape;782;p61"/>
          <p:cNvCxnSpPr/>
          <p:nvPr/>
        </p:nvCxnSpPr>
        <p:spPr>
          <a:xfrm>
            <a:off x="3067000" y="3378358"/>
            <a:ext cx="828935" cy="0"/>
          </a:xfrm>
          <a:prstGeom prst="straightConnector1">
            <a:avLst/>
          </a:prstGeom>
          <a:noFill/>
          <a:ln w="57150" cap="flat" cmpd="sng">
            <a:solidFill>
              <a:srgbClr val="A5A5A5"/>
            </a:solidFill>
            <a:prstDash val="solid"/>
            <a:miter lim="800000"/>
            <a:headEnd type="none" w="sm" len="sm"/>
            <a:tailEnd type="triangle" w="med" len="med"/>
          </a:ln>
        </p:spPr>
      </p:cxnSp>
      <p:cxnSp>
        <p:nvCxnSpPr>
          <p:cNvPr id="783" name="Google Shape;783;p61"/>
          <p:cNvCxnSpPr>
            <a:endCxn id="784" idx="1"/>
          </p:cNvCxnSpPr>
          <p:nvPr/>
        </p:nvCxnSpPr>
        <p:spPr>
          <a:xfrm rot="10800000" flipH="1">
            <a:off x="3096701" y="4911963"/>
            <a:ext cx="4923000" cy="9000"/>
          </a:xfrm>
          <a:prstGeom prst="straightConnector1">
            <a:avLst/>
          </a:prstGeom>
          <a:noFill/>
          <a:ln w="57150" cap="flat" cmpd="sng">
            <a:solidFill>
              <a:srgbClr val="A5A5A5"/>
            </a:solidFill>
            <a:prstDash val="solid"/>
            <a:miter lim="800000"/>
            <a:headEnd type="none" w="sm" len="sm"/>
            <a:tailEnd type="triangle" w="med" len="med"/>
          </a:ln>
        </p:spPr>
      </p:cxnSp>
      <p:pic>
        <p:nvPicPr>
          <p:cNvPr id="785" name="Google Shape;785;p61" descr="Image result for data icon"/>
          <p:cNvPicPr preferRelativeResize="0"/>
          <p:nvPr/>
        </p:nvPicPr>
        <p:blipFill rotWithShape="1">
          <a:blip r:embed="rId3">
            <a:alphaModFix/>
          </a:blip>
          <a:srcRect/>
          <a:stretch/>
        </p:blipFill>
        <p:spPr>
          <a:xfrm>
            <a:off x="379302" y="3142469"/>
            <a:ext cx="1966658" cy="1966659"/>
          </a:xfrm>
          <a:prstGeom prst="rect">
            <a:avLst/>
          </a:prstGeom>
          <a:noFill/>
          <a:ln>
            <a:noFill/>
          </a:ln>
        </p:spPr>
      </p:pic>
      <p:pic>
        <p:nvPicPr>
          <p:cNvPr id="786" name="Google Shape;786;p61" descr="Related image"/>
          <p:cNvPicPr preferRelativeResize="0"/>
          <p:nvPr/>
        </p:nvPicPr>
        <p:blipFill rotWithShape="1">
          <a:blip r:embed="rId4">
            <a:alphaModFix/>
          </a:blip>
          <a:srcRect/>
          <a:stretch/>
        </p:blipFill>
        <p:spPr>
          <a:xfrm>
            <a:off x="3932540" y="2604921"/>
            <a:ext cx="1475032" cy="1233035"/>
          </a:xfrm>
          <a:prstGeom prst="rect">
            <a:avLst/>
          </a:prstGeom>
          <a:noFill/>
          <a:ln>
            <a:noFill/>
          </a:ln>
        </p:spPr>
      </p:pic>
      <p:sp>
        <p:nvSpPr>
          <p:cNvPr id="787" name="Google Shape;787;p61"/>
          <p:cNvSpPr txBox="1"/>
          <p:nvPr/>
        </p:nvSpPr>
        <p:spPr>
          <a:xfrm>
            <a:off x="977462" y="2380593"/>
            <a:ext cx="1119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Data</a:t>
            </a:r>
            <a:endParaRPr sz="1600" b="1">
              <a:solidFill>
                <a:schemeClr val="dk1"/>
              </a:solidFill>
              <a:latin typeface="Arial"/>
              <a:ea typeface="Arial"/>
              <a:cs typeface="Arial"/>
              <a:sym typeface="Arial"/>
            </a:endParaRPr>
          </a:p>
        </p:txBody>
      </p:sp>
      <p:sp>
        <p:nvSpPr>
          <p:cNvPr id="788" name="Google Shape;788;p61"/>
          <p:cNvSpPr txBox="1"/>
          <p:nvPr/>
        </p:nvSpPr>
        <p:spPr>
          <a:xfrm>
            <a:off x="4143363" y="1925523"/>
            <a:ext cx="1119352"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Training</a:t>
            </a:r>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Data</a:t>
            </a:r>
            <a:endParaRPr sz="1600" b="1">
              <a:solidFill>
                <a:schemeClr val="dk1"/>
              </a:solidFill>
              <a:latin typeface="Arial"/>
              <a:ea typeface="Arial"/>
              <a:cs typeface="Arial"/>
              <a:sym typeface="Arial"/>
            </a:endParaRPr>
          </a:p>
        </p:txBody>
      </p:sp>
      <p:sp>
        <p:nvSpPr>
          <p:cNvPr id="789" name="Google Shape;789;p61"/>
          <p:cNvSpPr txBox="1"/>
          <p:nvPr/>
        </p:nvSpPr>
        <p:spPr>
          <a:xfrm>
            <a:off x="11287251" y="9658430"/>
            <a:ext cx="60478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Test Data</a:t>
            </a:r>
            <a:endParaRPr sz="1800">
              <a:solidFill>
                <a:schemeClr val="dk1"/>
              </a:solidFill>
              <a:latin typeface="Calibri"/>
              <a:ea typeface="Calibri"/>
              <a:cs typeface="Calibri"/>
              <a:sym typeface="Calibri"/>
            </a:endParaRPr>
          </a:p>
        </p:txBody>
      </p:sp>
      <p:sp>
        <p:nvSpPr>
          <p:cNvPr id="790" name="Google Shape;790;p61"/>
          <p:cNvSpPr txBox="1"/>
          <p:nvPr/>
        </p:nvSpPr>
        <p:spPr>
          <a:xfrm>
            <a:off x="8955214" y="10184686"/>
            <a:ext cx="60478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Test Data</a:t>
            </a:r>
            <a:endParaRPr sz="1800">
              <a:solidFill>
                <a:schemeClr val="dk1"/>
              </a:solidFill>
              <a:latin typeface="Calibri"/>
              <a:ea typeface="Calibri"/>
              <a:cs typeface="Calibri"/>
              <a:sym typeface="Calibri"/>
            </a:endParaRPr>
          </a:p>
        </p:txBody>
      </p:sp>
      <p:pic>
        <p:nvPicPr>
          <p:cNvPr id="784" name="Google Shape;784;p61" descr="Image result for test data icon"/>
          <p:cNvPicPr preferRelativeResize="0"/>
          <p:nvPr/>
        </p:nvPicPr>
        <p:blipFill rotWithShape="1">
          <a:blip r:embed="rId5">
            <a:alphaModFix/>
          </a:blip>
          <a:srcRect/>
          <a:stretch/>
        </p:blipFill>
        <p:spPr>
          <a:xfrm>
            <a:off x="8019701" y="4190610"/>
            <a:ext cx="1442706" cy="1442706"/>
          </a:xfrm>
          <a:prstGeom prst="rect">
            <a:avLst/>
          </a:prstGeom>
          <a:noFill/>
          <a:ln>
            <a:noFill/>
          </a:ln>
        </p:spPr>
      </p:pic>
      <p:sp>
        <p:nvSpPr>
          <p:cNvPr id="791" name="Google Shape;791;p61"/>
          <p:cNvSpPr txBox="1"/>
          <p:nvPr/>
        </p:nvSpPr>
        <p:spPr>
          <a:xfrm>
            <a:off x="8138253" y="5777303"/>
            <a:ext cx="111935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Test Data</a:t>
            </a:r>
            <a:endParaRPr sz="1600" b="1">
              <a:solidFill>
                <a:schemeClr val="dk1"/>
              </a:solidFill>
              <a:latin typeface="Arial"/>
              <a:ea typeface="Arial"/>
              <a:cs typeface="Arial"/>
              <a:sym typeface="Arial"/>
            </a:endParaRPr>
          </a:p>
        </p:txBody>
      </p:sp>
      <p:pic>
        <p:nvPicPr>
          <p:cNvPr id="792" name="Google Shape;792;p61" descr="Image result for learning algorithm icon"/>
          <p:cNvPicPr preferRelativeResize="0"/>
          <p:nvPr/>
        </p:nvPicPr>
        <p:blipFill rotWithShape="1">
          <a:blip r:embed="rId6">
            <a:alphaModFix/>
          </a:blip>
          <a:srcRect/>
          <a:stretch/>
        </p:blipFill>
        <p:spPr>
          <a:xfrm>
            <a:off x="6176446" y="2460703"/>
            <a:ext cx="1233047" cy="1233047"/>
          </a:xfrm>
          <a:prstGeom prst="rect">
            <a:avLst/>
          </a:prstGeom>
          <a:noFill/>
          <a:ln>
            <a:noFill/>
          </a:ln>
        </p:spPr>
      </p:pic>
      <p:cxnSp>
        <p:nvCxnSpPr>
          <p:cNvPr id="793" name="Google Shape;793;p61"/>
          <p:cNvCxnSpPr/>
          <p:nvPr/>
        </p:nvCxnSpPr>
        <p:spPr>
          <a:xfrm rot="10800000" flipH="1">
            <a:off x="5376040" y="3079544"/>
            <a:ext cx="873199" cy="1"/>
          </a:xfrm>
          <a:prstGeom prst="straightConnector1">
            <a:avLst/>
          </a:prstGeom>
          <a:noFill/>
          <a:ln w="57150" cap="flat" cmpd="sng">
            <a:solidFill>
              <a:srgbClr val="A5A5A5"/>
            </a:solidFill>
            <a:prstDash val="solid"/>
            <a:miter lim="800000"/>
            <a:headEnd type="none" w="sm" len="sm"/>
            <a:tailEnd type="triangle" w="med" len="med"/>
          </a:ln>
        </p:spPr>
      </p:cxnSp>
      <p:pic>
        <p:nvPicPr>
          <p:cNvPr id="794" name="Google Shape;794;p61" descr="Image result for machine learning model icon"/>
          <p:cNvPicPr preferRelativeResize="0"/>
          <p:nvPr/>
        </p:nvPicPr>
        <p:blipFill rotWithShape="1">
          <a:blip r:embed="rId7">
            <a:alphaModFix/>
          </a:blip>
          <a:srcRect/>
          <a:stretch/>
        </p:blipFill>
        <p:spPr>
          <a:xfrm>
            <a:off x="8117603" y="2469248"/>
            <a:ext cx="1246903" cy="1246903"/>
          </a:xfrm>
          <a:prstGeom prst="rect">
            <a:avLst/>
          </a:prstGeom>
          <a:noFill/>
          <a:ln>
            <a:noFill/>
          </a:ln>
        </p:spPr>
      </p:pic>
      <p:cxnSp>
        <p:nvCxnSpPr>
          <p:cNvPr id="795" name="Google Shape;795;p61"/>
          <p:cNvCxnSpPr/>
          <p:nvPr/>
        </p:nvCxnSpPr>
        <p:spPr>
          <a:xfrm>
            <a:off x="7295078" y="3058809"/>
            <a:ext cx="836416" cy="9209"/>
          </a:xfrm>
          <a:prstGeom prst="straightConnector1">
            <a:avLst/>
          </a:prstGeom>
          <a:noFill/>
          <a:ln w="57150" cap="flat" cmpd="sng">
            <a:solidFill>
              <a:srgbClr val="A5A5A5"/>
            </a:solidFill>
            <a:prstDash val="solid"/>
            <a:miter lim="800000"/>
            <a:headEnd type="none" w="sm" len="sm"/>
            <a:tailEnd type="triangle" w="med" len="med"/>
          </a:ln>
        </p:spPr>
      </p:cxnSp>
      <p:sp>
        <p:nvSpPr>
          <p:cNvPr id="796" name="Google Shape;796;p61"/>
          <p:cNvSpPr txBox="1"/>
          <p:nvPr/>
        </p:nvSpPr>
        <p:spPr>
          <a:xfrm>
            <a:off x="6183377" y="1784231"/>
            <a:ext cx="1270743"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Learning Algorithm</a:t>
            </a:r>
            <a:endParaRPr sz="1600" b="1">
              <a:solidFill>
                <a:schemeClr val="dk1"/>
              </a:solidFill>
              <a:latin typeface="Arial"/>
              <a:ea typeface="Arial"/>
              <a:cs typeface="Arial"/>
              <a:sym typeface="Arial"/>
            </a:endParaRPr>
          </a:p>
        </p:txBody>
      </p:sp>
      <p:sp>
        <p:nvSpPr>
          <p:cNvPr id="797" name="Google Shape;797;p61"/>
          <p:cNvSpPr txBox="1"/>
          <p:nvPr/>
        </p:nvSpPr>
        <p:spPr>
          <a:xfrm>
            <a:off x="7683899" y="1992898"/>
            <a:ext cx="2207617"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Produce a Model</a:t>
            </a:r>
            <a:endParaRPr sz="1600" b="1">
              <a:solidFill>
                <a:schemeClr val="dk1"/>
              </a:solidFill>
              <a:latin typeface="Arial"/>
              <a:ea typeface="Arial"/>
              <a:cs typeface="Arial"/>
              <a:sym typeface="Arial"/>
            </a:endParaRPr>
          </a:p>
        </p:txBody>
      </p:sp>
      <p:cxnSp>
        <p:nvCxnSpPr>
          <p:cNvPr id="798" name="Google Shape;798;p61"/>
          <p:cNvCxnSpPr>
            <a:stCxn id="794" idx="2"/>
            <a:endCxn id="784" idx="0"/>
          </p:cNvCxnSpPr>
          <p:nvPr/>
        </p:nvCxnSpPr>
        <p:spPr>
          <a:xfrm>
            <a:off x="8741055" y="3716151"/>
            <a:ext cx="0" cy="474600"/>
          </a:xfrm>
          <a:prstGeom prst="straightConnector1">
            <a:avLst/>
          </a:prstGeom>
          <a:noFill/>
          <a:ln w="57150" cap="flat" cmpd="sng">
            <a:solidFill>
              <a:srgbClr val="A5A5A5"/>
            </a:solidFill>
            <a:prstDash val="solid"/>
            <a:miter lim="800000"/>
            <a:headEnd type="none" w="sm" len="sm"/>
            <a:tailEnd type="triangle" w="med" len="med"/>
          </a:ln>
        </p:spPr>
      </p:cxnSp>
      <p:pic>
        <p:nvPicPr>
          <p:cNvPr id="799" name="Google Shape;799;p61" descr="Image result for accuracy"/>
          <p:cNvPicPr preferRelativeResize="0"/>
          <p:nvPr/>
        </p:nvPicPr>
        <p:blipFill rotWithShape="1">
          <a:blip r:embed="rId8">
            <a:alphaModFix/>
          </a:blip>
          <a:srcRect/>
          <a:stretch/>
        </p:blipFill>
        <p:spPr>
          <a:xfrm>
            <a:off x="10033828" y="3997233"/>
            <a:ext cx="2078832" cy="1559125"/>
          </a:xfrm>
          <a:prstGeom prst="rect">
            <a:avLst/>
          </a:prstGeom>
          <a:noFill/>
          <a:ln>
            <a:noFill/>
          </a:ln>
        </p:spPr>
      </p:pic>
      <p:cxnSp>
        <p:nvCxnSpPr>
          <p:cNvPr id="800" name="Google Shape;800;p61"/>
          <p:cNvCxnSpPr/>
          <p:nvPr/>
        </p:nvCxnSpPr>
        <p:spPr>
          <a:xfrm>
            <a:off x="9257605" y="4795461"/>
            <a:ext cx="836416" cy="9209"/>
          </a:xfrm>
          <a:prstGeom prst="straightConnector1">
            <a:avLst/>
          </a:prstGeom>
          <a:noFill/>
          <a:ln w="57150" cap="flat" cmpd="sng">
            <a:solidFill>
              <a:srgbClr val="A5A5A5"/>
            </a:solidFill>
            <a:prstDash val="solid"/>
            <a:miter lim="800000"/>
            <a:headEnd type="none" w="sm" len="sm"/>
            <a:tailEnd type="triangle" w="med" len="med"/>
          </a:ln>
        </p:spPr>
      </p:cxnSp>
      <p:sp>
        <p:nvSpPr>
          <p:cNvPr id="801" name="Google Shape;801;p61"/>
          <p:cNvSpPr txBox="1"/>
          <p:nvPr/>
        </p:nvSpPr>
        <p:spPr>
          <a:xfrm>
            <a:off x="10167899" y="5737149"/>
            <a:ext cx="111935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Accuracy</a:t>
            </a:r>
            <a:endParaRPr sz="1600" b="1">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09F1274B-6B88-2144-8516-C9855DA44D59}"/>
                  </a:ext>
                </a:extLst>
              </p14:cNvPr>
              <p14:cNvContentPartPr/>
              <p14:nvPr/>
            </p14:nvContentPartPr>
            <p14:xfrm>
              <a:off x="1586520" y="417240"/>
              <a:ext cx="9094680" cy="6039720"/>
            </p14:xfrm>
          </p:contentPart>
        </mc:Choice>
        <mc:Fallback>
          <p:pic>
            <p:nvPicPr>
              <p:cNvPr id="2" name="Ink 1">
                <a:extLst>
                  <a:ext uri="{FF2B5EF4-FFF2-40B4-BE49-F238E27FC236}">
                    <a16:creationId xmlns:a16="http://schemas.microsoft.com/office/drawing/2014/main" id="{09F1274B-6B88-2144-8516-C9855DA44D59}"/>
                  </a:ext>
                </a:extLst>
              </p:cNvPr>
              <p:cNvPicPr/>
              <p:nvPr/>
            </p:nvPicPr>
            <p:blipFill>
              <a:blip r:embed="rId10"/>
              <a:stretch>
                <a:fillRect/>
              </a:stretch>
            </p:blipFill>
            <p:spPr>
              <a:xfrm>
                <a:off x="1570320" y="401040"/>
                <a:ext cx="9127080" cy="6072120"/>
              </a:xfrm>
              <a:prstGeom prst="rect">
                <a:avLst/>
              </a:prstGeom>
            </p:spPr>
          </p:pic>
        </mc:Fallback>
      </mc:AlternateContent>
    </p:spTree>
    <p:extLst>
      <p:ext uri="{BB962C8B-B14F-4D97-AF65-F5344CB8AC3E}">
        <p14:creationId xmlns:p14="http://schemas.microsoft.com/office/powerpoint/2010/main" val="1458154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2" name="Google Shape;842;p63"/>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20</a:t>
            </a:r>
            <a:endParaRPr sz="2160" b="0" i="0" u="none" strike="noStrike" cap="none">
              <a:solidFill>
                <a:srgbClr val="FFFFFF"/>
              </a:solidFill>
              <a:latin typeface="Roboto"/>
              <a:ea typeface="Roboto"/>
              <a:cs typeface="Roboto"/>
              <a:sym typeface="Roboto"/>
            </a:endParaRPr>
          </a:p>
        </p:txBody>
      </p:sp>
      <p:sp>
        <p:nvSpPr>
          <p:cNvPr id="843" name="Google Shape;843;p63"/>
          <p:cNvSpPr/>
          <p:nvPr/>
        </p:nvSpPr>
        <p:spPr>
          <a:xfrm>
            <a:off x="437738" y="533136"/>
            <a:ext cx="5570949"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dk2"/>
                </a:solidFill>
                <a:latin typeface="Arial"/>
                <a:ea typeface="Arial"/>
                <a:cs typeface="Arial"/>
                <a:sym typeface="Arial"/>
              </a:rPr>
              <a:t>Types of Machine learning</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p:txBody>
      </p:sp>
      <p:grpSp>
        <p:nvGrpSpPr>
          <p:cNvPr id="844" name="Google Shape;844;p63"/>
          <p:cNvGrpSpPr/>
          <p:nvPr/>
        </p:nvGrpSpPr>
        <p:grpSpPr>
          <a:xfrm>
            <a:off x="1028229" y="1895756"/>
            <a:ext cx="10581317" cy="3967526"/>
            <a:chOff x="1235" y="389156"/>
            <a:chExt cx="10581317" cy="3967526"/>
          </a:xfrm>
        </p:grpSpPr>
        <p:sp>
          <p:nvSpPr>
            <p:cNvPr id="845" name="Google Shape;845;p63"/>
            <p:cNvSpPr/>
            <p:nvPr/>
          </p:nvSpPr>
          <p:spPr>
            <a:xfrm>
              <a:off x="1235" y="389156"/>
              <a:ext cx="2969827" cy="2550791"/>
            </a:xfrm>
            <a:prstGeom prst="roundRect">
              <a:avLst>
                <a:gd name="adj" fmla="val 16667"/>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1235" y="2982713"/>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3"/>
            <p:cNvSpPr txBox="1"/>
            <p:nvPr/>
          </p:nvSpPr>
          <p:spPr>
            <a:xfrm>
              <a:off x="1235" y="2982713"/>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Supervised learning</a:t>
              </a:r>
              <a:endParaRPr sz="3000">
                <a:solidFill>
                  <a:schemeClr val="dk1"/>
                </a:solidFill>
                <a:latin typeface="Calibri"/>
                <a:ea typeface="Calibri"/>
                <a:cs typeface="Calibri"/>
                <a:sym typeface="Calibri"/>
              </a:endParaRPr>
            </a:p>
          </p:txBody>
        </p:sp>
        <p:sp>
          <p:nvSpPr>
            <p:cNvPr id="848" name="Google Shape;848;p63"/>
            <p:cNvSpPr/>
            <p:nvPr/>
          </p:nvSpPr>
          <p:spPr>
            <a:xfrm>
              <a:off x="3269279" y="882772"/>
              <a:ext cx="4105875" cy="1686469"/>
            </a:xfrm>
            <a:prstGeom prst="roundRect">
              <a:avLst>
                <a:gd name="adj" fmla="val 16667"/>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3760155" y="3071159"/>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txBox="1"/>
            <p:nvPr/>
          </p:nvSpPr>
          <p:spPr>
            <a:xfrm>
              <a:off x="3760155" y="3071159"/>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Unsupervised learning</a:t>
              </a:r>
              <a:endParaRPr sz="3000">
                <a:solidFill>
                  <a:schemeClr val="dk1"/>
                </a:solidFill>
                <a:latin typeface="Calibri"/>
                <a:ea typeface="Calibri"/>
                <a:cs typeface="Calibri"/>
                <a:sym typeface="Calibri"/>
              </a:endParaRPr>
            </a:p>
          </p:txBody>
        </p:sp>
        <p:sp>
          <p:nvSpPr>
            <p:cNvPr id="851" name="Google Shape;851;p63"/>
            <p:cNvSpPr/>
            <p:nvPr/>
          </p:nvSpPr>
          <p:spPr>
            <a:xfrm>
              <a:off x="7691487" y="611162"/>
              <a:ext cx="2825826" cy="2070454"/>
            </a:xfrm>
            <a:prstGeom prst="roundRect">
              <a:avLst>
                <a:gd name="adj" fmla="val 16667"/>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7674606" y="3277834"/>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txBox="1"/>
            <p:nvPr/>
          </p:nvSpPr>
          <p:spPr>
            <a:xfrm>
              <a:off x="7674606" y="3277834"/>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Reinforcement learning</a:t>
              </a:r>
              <a:endParaRPr sz="3000">
                <a:solidFill>
                  <a:schemeClr val="dk1"/>
                </a:solidFill>
                <a:latin typeface="Calibri"/>
                <a:ea typeface="Calibri"/>
                <a:cs typeface="Calibri"/>
                <a:sym typeface="Calibri"/>
              </a:endParaRPr>
            </a:p>
          </p:txBody>
        </p:sp>
      </p:gr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E46C14B6-9217-614D-8CEC-3F09BB6C9A12}"/>
                  </a:ext>
                </a:extLst>
              </p14:cNvPr>
              <p14:cNvContentPartPr/>
              <p14:nvPr/>
            </p14:nvContentPartPr>
            <p14:xfrm>
              <a:off x="351000" y="701280"/>
              <a:ext cx="8835480" cy="5311440"/>
            </p14:xfrm>
          </p:contentPart>
        </mc:Choice>
        <mc:Fallback>
          <p:pic>
            <p:nvPicPr>
              <p:cNvPr id="2" name="Ink 1">
                <a:extLst>
                  <a:ext uri="{FF2B5EF4-FFF2-40B4-BE49-F238E27FC236}">
                    <a16:creationId xmlns:a16="http://schemas.microsoft.com/office/drawing/2014/main" id="{E46C14B6-9217-614D-8CEC-3F09BB6C9A12}"/>
                  </a:ext>
                </a:extLst>
              </p:cNvPr>
              <p:cNvPicPr/>
              <p:nvPr/>
            </p:nvPicPr>
            <p:blipFill>
              <a:blip r:embed="rId7"/>
              <a:stretch>
                <a:fillRect/>
              </a:stretch>
            </p:blipFill>
            <p:spPr>
              <a:xfrm>
                <a:off x="334800" y="685080"/>
                <a:ext cx="8867880" cy="5343840"/>
              </a:xfrm>
              <a:prstGeom prst="rect">
                <a:avLst/>
              </a:prstGeom>
            </p:spPr>
          </p:pic>
        </mc:Fallback>
      </mc:AlternateContent>
    </p:spTree>
    <p:extLst>
      <p:ext uri="{BB962C8B-B14F-4D97-AF65-F5344CB8AC3E}">
        <p14:creationId xmlns:p14="http://schemas.microsoft.com/office/powerpoint/2010/main" val="123055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64"/>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861" name="Google Shape;861;p64"/>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862" name="Google Shape;862;p64"/>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Supervised Learning: Learn from Examples</a:t>
            </a:r>
            <a:br>
              <a:rPr lang="en-US" sz="3600">
                <a:solidFill>
                  <a:schemeClr val="dk2"/>
                </a:solidFill>
                <a:latin typeface="Arial"/>
                <a:ea typeface="Arial"/>
                <a:cs typeface="Arial"/>
                <a:sym typeface="Arial"/>
              </a:rPr>
            </a:br>
            <a:br>
              <a:rPr lang="en-US" sz="3600">
                <a:latin typeface="Arial"/>
                <a:ea typeface="Arial"/>
                <a:cs typeface="Arial"/>
                <a:sym typeface="Arial"/>
              </a:rPr>
            </a:br>
            <a:endParaRPr sz="3600">
              <a:latin typeface="Arial"/>
              <a:ea typeface="Arial"/>
              <a:cs typeface="Arial"/>
              <a:sym typeface="Arial"/>
            </a:endParaRPr>
          </a:p>
        </p:txBody>
      </p:sp>
      <p:grpSp>
        <p:nvGrpSpPr>
          <p:cNvPr id="863" name="Google Shape;863;p64"/>
          <p:cNvGrpSpPr/>
          <p:nvPr/>
        </p:nvGrpSpPr>
        <p:grpSpPr>
          <a:xfrm>
            <a:off x="1654400" y="2389287"/>
            <a:ext cx="1867631" cy="1981228"/>
            <a:chOff x="1464505" y="2249809"/>
            <a:chExt cx="2314718" cy="2403985"/>
          </a:xfrm>
        </p:grpSpPr>
        <p:pic>
          <p:nvPicPr>
            <p:cNvPr id="864" name="Google Shape;864;p64" descr="Image result for apples"/>
            <p:cNvPicPr preferRelativeResize="0"/>
            <p:nvPr/>
          </p:nvPicPr>
          <p:blipFill rotWithShape="1">
            <a:blip r:embed="rId3">
              <a:alphaModFix/>
            </a:blip>
            <a:srcRect/>
            <a:stretch/>
          </p:blipFill>
          <p:spPr>
            <a:xfrm>
              <a:off x="1570052" y="2370917"/>
              <a:ext cx="1018166" cy="1018166"/>
            </a:xfrm>
            <a:prstGeom prst="rect">
              <a:avLst/>
            </a:prstGeom>
            <a:noFill/>
            <a:ln>
              <a:noFill/>
            </a:ln>
          </p:spPr>
        </p:pic>
        <p:pic>
          <p:nvPicPr>
            <p:cNvPr id="865" name="Google Shape;865;p64" descr="Image result for apples"/>
            <p:cNvPicPr preferRelativeResize="0"/>
            <p:nvPr/>
          </p:nvPicPr>
          <p:blipFill rotWithShape="1">
            <a:blip r:embed="rId4">
              <a:alphaModFix/>
            </a:blip>
            <a:srcRect/>
            <a:stretch/>
          </p:blipFill>
          <p:spPr>
            <a:xfrm>
              <a:off x="2588216" y="2249809"/>
              <a:ext cx="1191007" cy="1191007"/>
            </a:xfrm>
            <a:prstGeom prst="rect">
              <a:avLst/>
            </a:prstGeom>
            <a:noFill/>
            <a:ln>
              <a:noFill/>
            </a:ln>
          </p:spPr>
        </p:pic>
        <p:pic>
          <p:nvPicPr>
            <p:cNvPr id="866" name="Google Shape;866;p64" descr="Image result for apples"/>
            <p:cNvPicPr preferRelativeResize="0"/>
            <p:nvPr/>
          </p:nvPicPr>
          <p:blipFill rotWithShape="1">
            <a:blip r:embed="rId5">
              <a:alphaModFix/>
            </a:blip>
            <a:srcRect l="33755" t="15818" r="31465" b="18011"/>
            <a:stretch/>
          </p:blipFill>
          <p:spPr>
            <a:xfrm>
              <a:off x="1464505" y="3451224"/>
              <a:ext cx="1123713" cy="1202570"/>
            </a:xfrm>
            <a:prstGeom prst="rect">
              <a:avLst/>
            </a:prstGeom>
            <a:noFill/>
            <a:ln>
              <a:noFill/>
            </a:ln>
          </p:spPr>
        </p:pic>
        <p:pic>
          <p:nvPicPr>
            <p:cNvPr id="867" name="Google Shape;867;p64" descr="Image result for apples"/>
            <p:cNvPicPr preferRelativeResize="0"/>
            <p:nvPr/>
          </p:nvPicPr>
          <p:blipFill rotWithShape="1">
            <a:blip r:embed="rId3">
              <a:alphaModFix/>
            </a:blip>
            <a:srcRect/>
            <a:stretch/>
          </p:blipFill>
          <p:spPr>
            <a:xfrm>
              <a:off x="2674638" y="3624162"/>
              <a:ext cx="1018166" cy="1018166"/>
            </a:xfrm>
            <a:prstGeom prst="rect">
              <a:avLst/>
            </a:prstGeom>
            <a:noFill/>
            <a:ln>
              <a:noFill/>
            </a:ln>
          </p:spPr>
        </p:pic>
      </p:grpSp>
      <p:sp>
        <p:nvSpPr>
          <p:cNvPr id="868" name="Google Shape;868;p64"/>
          <p:cNvSpPr/>
          <p:nvPr/>
        </p:nvSpPr>
        <p:spPr>
          <a:xfrm>
            <a:off x="1398694" y="2389287"/>
            <a:ext cx="2324746" cy="2151709"/>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9" name="Google Shape;869;p64"/>
          <p:cNvSpPr txBox="1"/>
          <p:nvPr/>
        </p:nvSpPr>
        <p:spPr>
          <a:xfrm>
            <a:off x="1724127" y="1977320"/>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data</a:t>
            </a:r>
            <a:endParaRPr sz="1800">
              <a:solidFill>
                <a:schemeClr val="accent1"/>
              </a:solidFill>
              <a:latin typeface="Arial"/>
              <a:ea typeface="Arial"/>
              <a:cs typeface="Arial"/>
              <a:sym typeface="Arial"/>
            </a:endParaRPr>
          </a:p>
        </p:txBody>
      </p:sp>
      <p:sp>
        <p:nvSpPr>
          <p:cNvPr id="870" name="Google Shape;870;p64"/>
          <p:cNvSpPr txBox="1"/>
          <p:nvPr/>
        </p:nvSpPr>
        <p:spPr>
          <a:xfrm>
            <a:off x="1468423" y="5711340"/>
            <a:ext cx="232474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These are apples</a:t>
            </a:r>
            <a:endParaRPr sz="1800">
              <a:solidFill>
                <a:schemeClr val="dk1"/>
              </a:solidFill>
              <a:latin typeface="Arial"/>
              <a:ea typeface="Arial"/>
              <a:cs typeface="Arial"/>
              <a:sym typeface="Arial"/>
            </a:endParaRPr>
          </a:p>
        </p:txBody>
      </p:sp>
      <p:sp>
        <p:nvSpPr>
          <p:cNvPr id="871" name="Google Shape;871;p64"/>
          <p:cNvSpPr txBox="1"/>
          <p:nvPr/>
        </p:nvSpPr>
        <p:spPr>
          <a:xfrm>
            <a:off x="1241738" y="5077038"/>
            <a:ext cx="270838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response</a:t>
            </a:r>
            <a:endParaRPr sz="1800">
              <a:solidFill>
                <a:schemeClr val="accent1"/>
              </a:solidFill>
              <a:latin typeface="Arial"/>
              <a:ea typeface="Arial"/>
              <a:cs typeface="Arial"/>
              <a:sym typeface="Arial"/>
            </a:endParaRPr>
          </a:p>
        </p:txBody>
      </p:sp>
      <p:sp>
        <p:nvSpPr>
          <p:cNvPr id="872" name="Google Shape;872;p64"/>
          <p:cNvSpPr/>
          <p:nvPr/>
        </p:nvSpPr>
        <p:spPr>
          <a:xfrm>
            <a:off x="1398694" y="5535196"/>
            <a:ext cx="2324746" cy="710619"/>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3" name="Google Shape;873;p6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p6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5" name="Google Shape;875;p64" descr="Related image"/>
          <p:cNvSpPr/>
          <p:nvPr/>
        </p:nvSpPr>
        <p:spPr>
          <a:xfrm>
            <a:off x="6155420" y="2801095"/>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6" name="Google Shape;876;p64" descr="Related image"/>
          <p:cNvPicPr preferRelativeResize="0"/>
          <p:nvPr/>
        </p:nvPicPr>
        <p:blipFill rotWithShape="1">
          <a:blip r:embed="rId6">
            <a:alphaModFix/>
          </a:blip>
          <a:srcRect/>
          <a:stretch/>
        </p:blipFill>
        <p:spPr>
          <a:xfrm>
            <a:off x="5532897" y="3002702"/>
            <a:ext cx="2434454" cy="1996447"/>
          </a:xfrm>
          <a:prstGeom prst="rect">
            <a:avLst/>
          </a:prstGeom>
          <a:noFill/>
          <a:ln>
            <a:noFill/>
          </a:ln>
        </p:spPr>
      </p:pic>
      <p:cxnSp>
        <p:nvCxnSpPr>
          <p:cNvPr id="877" name="Google Shape;877;p64"/>
          <p:cNvCxnSpPr>
            <a:stCxn id="868" idx="3"/>
            <a:endCxn id="876" idx="1"/>
          </p:cNvCxnSpPr>
          <p:nvPr/>
        </p:nvCxnSpPr>
        <p:spPr>
          <a:xfrm>
            <a:off x="3723440" y="3465141"/>
            <a:ext cx="1809600" cy="535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878" name="Google Shape;878;p64"/>
          <p:cNvCxnSpPr>
            <a:stCxn id="872" idx="3"/>
            <a:endCxn id="876" idx="1"/>
          </p:cNvCxnSpPr>
          <p:nvPr/>
        </p:nvCxnSpPr>
        <p:spPr>
          <a:xfrm rot="10800000" flipH="1">
            <a:off x="3723440" y="4000806"/>
            <a:ext cx="1809600" cy="1889700"/>
          </a:xfrm>
          <a:prstGeom prst="straightConnector1">
            <a:avLst/>
          </a:prstGeom>
          <a:noFill/>
          <a:ln w="57150" cap="flat" cmpd="sng">
            <a:solidFill>
              <a:schemeClr val="accent1"/>
            </a:solidFill>
            <a:prstDash val="solid"/>
            <a:miter lim="800000"/>
            <a:headEnd type="none" w="sm" len="sm"/>
            <a:tailEnd type="triangle" w="med" len="med"/>
          </a:ln>
        </p:spPr>
      </p:cxnSp>
      <p:sp>
        <p:nvSpPr>
          <p:cNvPr id="879" name="Google Shape;879;p64"/>
          <p:cNvSpPr txBox="1"/>
          <p:nvPr/>
        </p:nvSpPr>
        <p:spPr>
          <a:xfrm>
            <a:off x="5913164" y="2561949"/>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Model</a:t>
            </a:r>
            <a:endParaRPr sz="1800">
              <a:solidFill>
                <a:schemeClr val="accent1"/>
              </a:solidFill>
              <a:latin typeface="Arial"/>
              <a:ea typeface="Arial"/>
              <a:cs typeface="Arial"/>
              <a:sym typeface="Arial"/>
            </a:endParaRPr>
          </a:p>
        </p:txBody>
      </p:sp>
      <p:pic>
        <p:nvPicPr>
          <p:cNvPr id="880" name="Google Shape;880;p64" descr="Image result for apples"/>
          <p:cNvPicPr preferRelativeResize="0"/>
          <p:nvPr/>
        </p:nvPicPr>
        <p:blipFill rotWithShape="1">
          <a:blip r:embed="rId7">
            <a:alphaModFix/>
          </a:blip>
          <a:srcRect/>
          <a:stretch/>
        </p:blipFill>
        <p:spPr>
          <a:xfrm>
            <a:off x="6349042" y="5566146"/>
            <a:ext cx="926148" cy="926148"/>
          </a:xfrm>
          <a:prstGeom prst="rect">
            <a:avLst/>
          </a:prstGeom>
          <a:noFill/>
          <a:ln>
            <a:noFill/>
          </a:ln>
        </p:spPr>
      </p:pic>
      <p:sp>
        <p:nvSpPr>
          <p:cNvPr id="881" name="Google Shape;881;p64"/>
          <p:cNvSpPr txBox="1"/>
          <p:nvPr/>
        </p:nvSpPr>
        <p:spPr>
          <a:xfrm>
            <a:off x="5913164" y="6519994"/>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New data</a:t>
            </a:r>
            <a:endParaRPr sz="1800">
              <a:solidFill>
                <a:schemeClr val="accent1"/>
              </a:solidFill>
              <a:latin typeface="Arial"/>
              <a:ea typeface="Arial"/>
              <a:cs typeface="Arial"/>
              <a:sym typeface="Arial"/>
            </a:endParaRPr>
          </a:p>
        </p:txBody>
      </p:sp>
      <p:cxnSp>
        <p:nvCxnSpPr>
          <p:cNvPr id="882" name="Google Shape;882;p64"/>
          <p:cNvCxnSpPr>
            <a:stCxn id="880" idx="0"/>
          </p:cNvCxnSpPr>
          <p:nvPr/>
        </p:nvCxnSpPr>
        <p:spPr>
          <a:xfrm rot="10800000">
            <a:off x="6812116" y="5026746"/>
            <a:ext cx="0" cy="539400"/>
          </a:xfrm>
          <a:prstGeom prst="straightConnector1">
            <a:avLst/>
          </a:prstGeom>
          <a:noFill/>
          <a:ln w="57150" cap="flat" cmpd="sng">
            <a:solidFill>
              <a:schemeClr val="accent1"/>
            </a:solidFill>
            <a:prstDash val="solid"/>
            <a:miter lim="800000"/>
            <a:headEnd type="none" w="sm" len="sm"/>
            <a:tailEnd type="triangle" w="med" len="med"/>
          </a:ln>
        </p:spPr>
      </p:cxnSp>
      <p:sp>
        <p:nvSpPr>
          <p:cNvPr id="883" name="Google Shape;883;p64"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64"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64"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86" name="Google Shape;886;p64"/>
          <p:cNvPicPr preferRelativeResize="0"/>
          <p:nvPr/>
        </p:nvPicPr>
        <p:blipFill rotWithShape="1">
          <a:blip r:embed="rId8">
            <a:alphaModFix/>
          </a:blip>
          <a:srcRect/>
          <a:stretch/>
        </p:blipFill>
        <p:spPr>
          <a:xfrm>
            <a:off x="7338016" y="5636801"/>
            <a:ext cx="672718" cy="784837"/>
          </a:xfrm>
          <a:prstGeom prst="rect">
            <a:avLst/>
          </a:prstGeom>
          <a:noFill/>
          <a:ln>
            <a:noFill/>
          </a:ln>
        </p:spPr>
      </p:pic>
      <p:cxnSp>
        <p:nvCxnSpPr>
          <p:cNvPr id="887" name="Google Shape;887;p64"/>
          <p:cNvCxnSpPr>
            <a:stCxn id="876" idx="3"/>
          </p:cNvCxnSpPr>
          <p:nvPr/>
        </p:nvCxnSpPr>
        <p:spPr>
          <a:xfrm>
            <a:off x="7967351" y="4000925"/>
            <a:ext cx="2013600" cy="0"/>
          </a:xfrm>
          <a:prstGeom prst="straightConnector1">
            <a:avLst/>
          </a:prstGeom>
          <a:noFill/>
          <a:ln w="57150" cap="flat" cmpd="sng">
            <a:solidFill>
              <a:schemeClr val="accent1"/>
            </a:solidFill>
            <a:prstDash val="solid"/>
            <a:miter lim="800000"/>
            <a:headEnd type="none" w="sm" len="sm"/>
            <a:tailEnd type="triangle" w="med" len="med"/>
          </a:ln>
        </p:spPr>
      </p:cxnSp>
      <p:sp>
        <p:nvSpPr>
          <p:cNvPr id="888" name="Google Shape;888;p64"/>
          <p:cNvSpPr txBox="1"/>
          <p:nvPr/>
        </p:nvSpPr>
        <p:spPr>
          <a:xfrm>
            <a:off x="10136282" y="3770454"/>
            <a:ext cx="17353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It’s an apple</a:t>
            </a:r>
            <a:endParaRPr sz="1800" b="1">
              <a:solidFill>
                <a:srgbClr val="FF0000"/>
              </a:solidFill>
              <a:latin typeface="Arial"/>
              <a:ea typeface="Arial"/>
              <a:cs typeface="Arial"/>
              <a:sym typeface="Arial"/>
            </a:endParaRPr>
          </a:p>
        </p:txBody>
      </p:sp>
      <p:sp>
        <p:nvSpPr>
          <p:cNvPr id="889" name="Google Shape;889;p64"/>
          <p:cNvSpPr txBox="1"/>
          <p:nvPr/>
        </p:nvSpPr>
        <p:spPr>
          <a:xfrm>
            <a:off x="9980908" y="3201675"/>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New response</a:t>
            </a:r>
            <a:endParaRPr sz="1800">
              <a:solidFill>
                <a:schemeClr val="accent1"/>
              </a:solidFill>
              <a:latin typeface="Arial"/>
              <a:ea typeface="Arial"/>
              <a:cs typeface="Arial"/>
              <a:sym typeface="Arial"/>
            </a:endParaRPr>
          </a:p>
        </p:txBody>
      </p:sp>
      <p:sp>
        <p:nvSpPr>
          <p:cNvPr id="890" name="Google Shape;890;p64"/>
          <p:cNvSpPr/>
          <p:nvPr/>
        </p:nvSpPr>
        <p:spPr>
          <a:xfrm>
            <a:off x="557643" y="1278284"/>
            <a:ext cx="1135744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Supervised machine learning</a:t>
            </a:r>
            <a:r>
              <a:rPr lang="en-US" sz="1800">
                <a:solidFill>
                  <a:schemeClr val="dk1"/>
                </a:solidFill>
                <a:latin typeface="Arial"/>
                <a:ea typeface="Arial"/>
                <a:cs typeface="Arial"/>
                <a:sym typeface="Arial"/>
              </a:rPr>
              <a:t> enables computers to learn from labeled data without being explicitly programmed.</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454465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65"/>
          <p:cNvSpPr txBox="1"/>
          <p:nvPr/>
        </p:nvSpPr>
        <p:spPr>
          <a:xfrm>
            <a:off x="10991374" y="6538795"/>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898" name="Google Shape;898;p65"/>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899" name="Google Shape;899;p65"/>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Arial"/>
              <a:buNone/>
            </a:pPr>
            <a:br>
              <a:rPr lang="en-US" sz="3200">
                <a:latin typeface="Arial"/>
                <a:ea typeface="Arial"/>
                <a:cs typeface="Arial"/>
                <a:sym typeface="Arial"/>
              </a:rPr>
            </a:br>
            <a:br>
              <a:rPr lang="en-US" sz="3200">
                <a:latin typeface="Arial"/>
                <a:ea typeface="Arial"/>
                <a:cs typeface="Arial"/>
                <a:sym typeface="Arial"/>
              </a:rPr>
            </a:br>
            <a:br>
              <a:rPr lang="en-US" sz="3200">
                <a:latin typeface="Arial"/>
                <a:ea typeface="Arial"/>
                <a:cs typeface="Arial"/>
                <a:sym typeface="Arial"/>
              </a:rPr>
            </a:br>
            <a:r>
              <a:rPr lang="en-US" sz="3200">
                <a:solidFill>
                  <a:schemeClr val="dk2"/>
                </a:solidFill>
                <a:latin typeface="Arial"/>
                <a:ea typeface="Arial"/>
                <a:cs typeface="Arial"/>
                <a:sym typeface="Arial"/>
              </a:rPr>
              <a:t>Unsupervised Learning: Uncover hidden patterns</a:t>
            </a:r>
            <a:br>
              <a:rPr lang="en-US" sz="3200">
                <a:solidFill>
                  <a:schemeClr val="dk2"/>
                </a:solidFill>
                <a:latin typeface="Arial"/>
                <a:ea typeface="Arial"/>
                <a:cs typeface="Arial"/>
                <a:sym typeface="Arial"/>
              </a:rPr>
            </a:br>
            <a:br>
              <a:rPr lang="en-US" sz="3200">
                <a:latin typeface="Arial"/>
                <a:ea typeface="Arial"/>
                <a:cs typeface="Arial"/>
                <a:sym typeface="Arial"/>
              </a:rPr>
            </a:br>
            <a:endParaRPr sz="3200">
              <a:latin typeface="Arial"/>
              <a:ea typeface="Arial"/>
              <a:cs typeface="Arial"/>
              <a:sym typeface="Arial"/>
            </a:endParaRPr>
          </a:p>
        </p:txBody>
      </p:sp>
      <p:pic>
        <p:nvPicPr>
          <p:cNvPr id="900" name="Google Shape;900;p65" descr="Image result for apples"/>
          <p:cNvPicPr preferRelativeResize="0"/>
          <p:nvPr/>
        </p:nvPicPr>
        <p:blipFill rotWithShape="1">
          <a:blip r:embed="rId3">
            <a:alphaModFix/>
          </a:blip>
          <a:srcRect/>
          <a:stretch/>
        </p:blipFill>
        <p:spPr>
          <a:xfrm>
            <a:off x="1002194" y="2936782"/>
            <a:ext cx="821507" cy="839114"/>
          </a:xfrm>
          <a:prstGeom prst="rect">
            <a:avLst/>
          </a:prstGeom>
          <a:noFill/>
          <a:ln>
            <a:noFill/>
          </a:ln>
        </p:spPr>
      </p:pic>
      <p:pic>
        <p:nvPicPr>
          <p:cNvPr id="901" name="Google Shape;901;p65" descr="Image result for apples"/>
          <p:cNvPicPr preferRelativeResize="0"/>
          <p:nvPr/>
        </p:nvPicPr>
        <p:blipFill rotWithShape="1">
          <a:blip r:embed="rId4">
            <a:alphaModFix/>
          </a:blip>
          <a:srcRect/>
          <a:stretch/>
        </p:blipFill>
        <p:spPr>
          <a:xfrm>
            <a:off x="931251" y="5192522"/>
            <a:ext cx="960964" cy="981560"/>
          </a:xfrm>
          <a:prstGeom prst="rect">
            <a:avLst/>
          </a:prstGeom>
          <a:noFill/>
          <a:ln>
            <a:noFill/>
          </a:ln>
        </p:spPr>
      </p:pic>
      <p:sp>
        <p:nvSpPr>
          <p:cNvPr id="902" name="Google Shape;902;p6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6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65" descr="Related image"/>
          <p:cNvSpPr/>
          <p:nvPr/>
        </p:nvSpPr>
        <p:spPr>
          <a:xfrm>
            <a:off x="5783468" y="2847596"/>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05" name="Google Shape;905;p65" descr="Related image"/>
          <p:cNvPicPr preferRelativeResize="0"/>
          <p:nvPr/>
        </p:nvPicPr>
        <p:blipFill rotWithShape="1">
          <a:blip r:embed="rId5">
            <a:alphaModFix/>
          </a:blip>
          <a:srcRect/>
          <a:stretch/>
        </p:blipFill>
        <p:spPr>
          <a:xfrm>
            <a:off x="5129973" y="3544617"/>
            <a:ext cx="2434454" cy="1996447"/>
          </a:xfrm>
          <a:prstGeom prst="rect">
            <a:avLst/>
          </a:prstGeom>
          <a:noFill/>
          <a:ln>
            <a:noFill/>
          </a:ln>
        </p:spPr>
      </p:pic>
      <p:sp>
        <p:nvSpPr>
          <p:cNvPr id="906" name="Google Shape;906;p65"/>
          <p:cNvSpPr txBox="1"/>
          <p:nvPr/>
        </p:nvSpPr>
        <p:spPr>
          <a:xfrm>
            <a:off x="5541212" y="5754885"/>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Model</a:t>
            </a:r>
            <a:endParaRPr sz="1800">
              <a:solidFill>
                <a:schemeClr val="accent1"/>
              </a:solidFill>
              <a:latin typeface="Arial"/>
              <a:ea typeface="Arial"/>
              <a:cs typeface="Arial"/>
              <a:sym typeface="Arial"/>
            </a:endParaRPr>
          </a:p>
        </p:txBody>
      </p:sp>
      <p:sp>
        <p:nvSpPr>
          <p:cNvPr id="907" name="Google Shape;907;p65"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65"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65"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10" name="Google Shape;910;p65" descr="Image result for apples"/>
          <p:cNvPicPr preferRelativeResize="0"/>
          <p:nvPr/>
        </p:nvPicPr>
        <p:blipFill rotWithShape="1">
          <a:blip r:embed="rId6">
            <a:alphaModFix/>
          </a:blip>
          <a:srcRect/>
          <a:stretch/>
        </p:blipFill>
        <p:spPr>
          <a:xfrm>
            <a:off x="3132047" y="2917009"/>
            <a:ext cx="844043" cy="844043"/>
          </a:xfrm>
          <a:prstGeom prst="rect">
            <a:avLst/>
          </a:prstGeom>
          <a:noFill/>
          <a:ln>
            <a:noFill/>
          </a:ln>
        </p:spPr>
      </p:pic>
      <p:pic>
        <p:nvPicPr>
          <p:cNvPr id="911" name="Google Shape;911;p65" descr="Image result for banana"/>
          <p:cNvPicPr preferRelativeResize="0"/>
          <p:nvPr/>
        </p:nvPicPr>
        <p:blipFill rotWithShape="1">
          <a:blip r:embed="rId7">
            <a:alphaModFix/>
          </a:blip>
          <a:srcRect/>
          <a:stretch/>
        </p:blipFill>
        <p:spPr>
          <a:xfrm>
            <a:off x="1983585" y="2847596"/>
            <a:ext cx="939395" cy="841974"/>
          </a:xfrm>
          <a:prstGeom prst="rect">
            <a:avLst/>
          </a:prstGeom>
          <a:noFill/>
          <a:ln>
            <a:noFill/>
          </a:ln>
        </p:spPr>
      </p:pic>
      <p:pic>
        <p:nvPicPr>
          <p:cNvPr id="912" name="Google Shape;912;p65" descr="Image result for oranges"/>
          <p:cNvPicPr preferRelativeResize="0"/>
          <p:nvPr/>
        </p:nvPicPr>
        <p:blipFill rotWithShape="1">
          <a:blip r:embed="rId8">
            <a:alphaModFix/>
          </a:blip>
          <a:srcRect/>
          <a:stretch/>
        </p:blipFill>
        <p:spPr>
          <a:xfrm>
            <a:off x="933678" y="3989013"/>
            <a:ext cx="958537" cy="881791"/>
          </a:xfrm>
          <a:prstGeom prst="rect">
            <a:avLst/>
          </a:prstGeom>
          <a:noFill/>
          <a:ln>
            <a:noFill/>
          </a:ln>
        </p:spPr>
      </p:pic>
      <p:pic>
        <p:nvPicPr>
          <p:cNvPr id="913" name="Google Shape;913;p65" descr="Image result for oranges"/>
          <p:cNvPicPr preferRelativeResize="0"/>
          <p:nvPr/>
        </p:nvPicPr>
        <p:blipFill rotWithShape="1">
          <a:blip r:embed="rId8">
            <a:alphaModFix/>
          </a:blip>
          <a:srcRect/>
          <a:stretch/>
        </p:blipFill>
        <p:spPr>
          <a:xfrm>
            <a:off x="1892215" y="5230511"/>
            <a:ext cx="958537" cy="881791"/>
          </a:xfrm>
          <a:prstGeom prst="rect">
            <a:avLst/>
          </a:prstGeom>
          <a:noFill/>
          <a:ln>
            <a:noFill/>
          </a:ln>
        </p:spPr>
      </p:pic>
      <p:pic>
        <p:nvPicPr>
          <p:cNvPr id="914" name="Google Shape;914;p65" descr="Image result for banana"/>
          <p:cNvPicPr preferRelativeResize="0"/>
          <p:nvPr/>
        </p:nvPicPr>
        <p:blipFill rotWithShape="1">
          <a:blip r:embed="rId7">
            <a:alphaModFix/>
          </a:blip>
          <a:srcRect/>
          <a:stretch/>
        </p:blipFill>
        <p:spPr>
          <a:xfrm>
            <a:off x="3080352" y="5170248"/>
            <a:ext cx="939395" cy="841974"/>
          </a:xfrm>
          <a:prstGeom prst="rect">
            <a:avLst/>
          </a:prstGeom>
          <a:noFill/>
          <a:ln>
            <a:noFill/>
          </a:ln>
        </p:spPr>
      </p:pic>
      <p:pic>
        <p:nvPicPr>
          <p:cNvPr id="915" name="Google Shape;915;p65" descr="Image result for apples"/>
          <p:cNvPicPr preferRelativeResize="0"/>
          <p:nvPr/>
        </p:nvPicPr>
        <p:blipFill rotWithShape="1">
          <a:blip r:embed="rId4">
            <a:alphaModFix/>
          </a:blip>
          <a:srcRect/>
          <a:stretch/>
        </p:blipFill>
        <p:spPr>
          <a:xfrm>
            <a:off x="3046098" y="3974870"/>
            <a:ext cx="960964" cy="981560"/>
          </a:xfrm>
          <a:prstGeom prst="rect">
            <a:avLst/>
          </a:prstGeom>
          <a:noFill/>
          <a:ln>
            <a:noFill/>
          </a:ln>
        </p:spPr>
      </p:pic>
      <p:pic>
        <p:nvPicPr>
          <p:cNvPr id="916" name="Google Shape;916;p65" descr="Image result for oranges"/>
          <p:cNvPicPr preferRelativeResize="0"/>
          <p:nvPr/>
        </p:nvPicPr>
        <p:blipFill rotWithShape="1">
          <a:blip r:embed="rId9">
            <a:alphaModFix/>
          </a:blip>
          <a:srcRect/>
          <a:stretch/>
        </p:blipFill>
        <p:spPr>
          <a:xfrm>
            <a:off x="2046461" y="4160021"/>
            <a:ext cx="852532" cy="773142"/>
          </a:xfrm>
          <a:prstGeom prst="rect">
            <a:avLst/>
          </a:prstGeom>
          <a:noFill/>
          <a:ln>
            <a:noFill/>
          </a:ln>
        </p:spPr>
      </p:pic>
      <p:sp>
        <p:nvSpPr>
          <p:cNvPr id="917" name="Google Shape;917;p65"/>
          <p:cNvSpPr/>
          <p:nvPr/>
        </p:nvSpPr>
        <p:spPr>
          <a:xfrm>
            <a:off x="698023" y="2832098"/>
            <a:ext cx="3610513" cy="3568706"/>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18" name="Google Shape;918;p65"/>
          <p:cNvCxnSpPr/>
          <p:nvPr/>
        </p:nvCxnSpPr>
        <p:spPr>
          <a:xfrm>
            <a:off x="4308536" y="4616451"/>
            <a:ext cx="945397" cy="0"/>
          </a:xfrm>
          <a:prstGeom prst="straightConnector1">
            <a:avLst/>
          </a:prstGeom>
          <a:noFill/>
          <a:ln w="57150" cap="flat" cmpd="sng">
            <a:solidFill>
              <a:schemeClr val="accent1"/>
            </a:solidFill>
            <a:prstDash val="solid"/>
            <a:miter lim="800000"/>
            <a:headEnd type="none" w="sm" len="sm"/>
            <a:tailEnd type="triangle" w="med" len="med"/>
          </a:ln>
        </p:spPr>
      </p:cxnSp>
      <p:sp>
        <p:nvSpPr>
          <p:cNvPr id="919" name="Google Shape;919;p65"/>
          <p:cNvSpPr txBox="1"/>
          <p:nvPr/>
        </p:nvSpPr>
        <p:spPr>
          <a:xfrm>
            <a:off x="1780632" y="2417476"/>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data</a:t>
            </a:r>
            <a:endParaRPr sz="1800">
              <a:solidFill>
                <a:schemeClr val="accent1"/>
              </a:solidFill>
              <a:latin typeface="Arial"/>
              <a:ea typeface="Arial"/>
              <a:cs typeface="Arial"/>
              <a:sym typeface="Arial"/>
            </a:endParaRPr>
          </a:p>
        </p:txBody>
      </p:sp>
      <p:sp>
        <p:nvSpPr>
          <p:cNvPr id="920" name="Google Shape;920;p65"/>
          <p:cNvSpPr/>
          <p:nvPr/>
        </p:nvSpPr>
        <p:spPr>
          <a:xfrm>
            <a:off x="5252686" y="2198255"/>
            <a:ext cx="1994148"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 can see patterns</a:t>
            </a:r>
            <a:endParaRPr sz="1800">
              <a:solidFill>
                <a:schemeClr val="dk1"/>
              </a:solidFill>
              <a:latin typeface="Calibri"/>
              <a:ea typeface="Calibri"/>
              <a:cs typeface="Calibri"/>
              <a:sym typeface="Calibri"/>
            </a:endParaRPr>
          </a:p>
        </p:txBody>
      </p:sp>
      <p:pic>
        <p:nvPicPr>
          <p:cNvPr id="921" name="Google Shape;921;p65" descr="Image result for apples"/>
          <p:cNvPicPr preferRelativeResize="0"/>
          <p:nvPr/>
        </p:nvPicPr>
        <p:blipFill rotWithShape="1">
          <a:blip r:embed="rId3">
            <a:alphaModFix/>
          </a:blip>
          <a:srcRect/>
          <a:stretch/>
        </p:blipFill>
        <p:spPr>
          <a:xfrm>
            <a:off x="8511445" y="3202202"/>
            <a:ext cx="821507" cy="839114"/>
          </a:xfrm>
          <a:prstGeom prst="rect">
            <a:avLst/>
          </a:prstGeom>
          <a:noFill/>
          <a:ln>
            <a:noFill/>
          </a:ln>
        </p:spPr>
      </p:pic>
      <p:pic>
        <p:nvPicPr>
          <p:cNvPr id="922" name="Google Shape;922;p65" descr="Image result for apples"/>
          <p:cNvPicPr preferRelativeResize="0"/>
          <p:nvPr/>
        </p:nvPicPr>
        <p:blipFill rotWithShape="1">
          <a:blip r:embed="rId4">
            <a:alphaModFix/>
          </a:blip>
          <a:srcRect/>
          <a:stretch/>
        </p:blipFill>
        <p:spPr>
          <a:xfrm>
            <a:off x="10139983" y="3114969"/>
            <a:ext cx="960964" cy="981560"/>
          </a:xfrm>
          <a:prstGeom prst="rect">
            <a:avLst/>
          </a:prstGeom>
          <a:noFill/>
          <a:ln>
            <a:noFill/>
          </a:ln>
        </p:spPr>
      </p:pic>
      <p:pic>
        <p:nvPicPr>
          <p:cNvPr id="923" name="Google Shape;923;p65" descr="Image result for apples"/>
          <p:cNvPicPr preferRelativeResize="0"/>
          <p:nvPr/>
        </p:nvPicPr>
        <p:blipFill rotWithShape="1">
          <a:blip r:embed="rId6">
            <a:alphaModFix/>
          </a:blip>
          <a:srcRect/>
          <a:stretch/>
        </p:blipFill>
        <p:spPr>
          <a:xfrm>
            <a:off x="10954892" y="3212233"/>
            <a:ext cx="844043" cy="844043"/>
          </a:xfrm>
          <a:prstGeom prst="rect">
            <a:avLst/>
          </a:prstGeom>
          <a:noFill/>
          <a:ln>
            <a:noFill/>
          </a:ln>
        </p:spPr>
      </p:pic>
      <p:pic>
        <p:nvPicPr>
          <p:cNvPr id="924" name="Google Shape;924;p65" descr="Image result for apples"/>
          <p:cNvPicPr preferRelativeResize="0"/>
          <p:nvPr/>
        </p:nvPicPr>
        <p:blipFill rotWithShape="1">
          <a:blip r:embed="rId4">
            <a:alphaModFix/>
          </a:blip>
          <a:srcRect/>
          <a:stretch/>
        </p:blipFill>
        <p:spPr>
          <a:xfrm>
            <a:off x="9319006" y="3130979"/>
            <a:ext cx="960964" cy="981560"/>
          </a:xfrm>
          <a:prstGeom prst="rect">
            <a:avLst/>
          </a:prstGeom>
          <a:noFill/>
          <a:ln>
            <a:noFill/>
          </a:ln>
        </p:spPr>
      </p:pic>
      <p:pic>
        <p:nvPicPr>
          <p:cNvPr id="925" name="Google Shape;925;p65" descr="Image result for oranges"/>
          <p:cNvPicPr preferRelativeResize="0"/>
          <p:nvPr/>
        </p:nvPicPr>
        <p:blipFill rotWithShape="1">
          <a:blip r:embed="rId8">
            <a:alphaModFix/>
          </a:blip>
          <a:srcRect/>
          <a:stretch/>
        </p:blipFill>
        <p:spPr>
          <a:xfrm>
            <a:off x="8509765" y="4218903"/>
            <a:ext cx="958537" cy="881791"/>
          </a:xfrm>
          <a:prstGeom prst="rect">
            <a:avLst/>
          </a:prstGeom>
          <a:noFill/>
          <a:ln>
            <a:noFill/>
          </a:ln>
        </p:spPr>
      </p:pic>
      <p:pic>
        <p:nvPicPr>
          <p:cNvPr id="926" name="Google Shape;926;p65" descr="Image result for oranges"/>
          <p:cNvPicPr preferRelativeResize="0"/>
          <p:nvPr/>
        </p:nvPicPr>
        <p:blipFill rotWithShape="1">
          <a:blip r:embed="rId8">
            <a:alphaModFix/>
          </a:blip>
          <a:srcRect/>
          <a:stretch/>
        </p:blipFill>
        <p:spPr>
          <a:xfrm>
            <a:off x="10621678" y="4218903"/>
            <a:ext cx="958537" cy="881791"/>
          </a:xfrm>
          <a:prstGeom prst="rect">
            <a:avLst/>
          </a:prstGeom>
          <a:noFill/>
          <a:ln>
            <a:noFill/>
          </a:ln>
        </p:spPr>
      </p:pic>
      <p:pic>
        <p:nvPicPr>
          <p:cNvPr id="927" name="Google Shape;927;p65" descr="Image result for oranges"/>
          <p:cNvPicPr preferRelativeResize="0"/>
          <p:nvPr/>
        </p:nvPicPr>
        <p:blipFill rotWithShape="1">
          <a:blip r:embed="rId9">
            <a:alphaModFix/>
          </a:blip>
          <a:srcRect/>
          <a:stretch/>
        </p:blipFill>
        <p:spPr>
          <a:xfrm>
            <a:off x="9592203" y="4352893"/>
            <a:ext cx="852532" cy="773142"/>
          </a:xfrm>
          <a:prstGeom prst="rect">
            <a:avLst/>
          </a:prstGeom>
          <a:noFill/>
          <a:ln>
            <a:noFill/>
          </a:ln>
        </p:spPr>
      </p:pic>
      <p:pic>
        <p:nvPicPr>
          <p:cNvPr id="928" name="Google Shape;928;p65" descr="Image result for banana"/>
          <p:cNvPicPr preferRelativeResize="0"/>
          <p:nvPr/>
        </p:nvPicPr>
        <p:blipFill rotWithShape="1">
          <a:blip r:embed="rId7">
            <a:alphaModFix/>
          </a:blip>
          <a:srcRect/>
          <a:stretch/>
        </p:blipFill>
        <p:spPr>
          <a:xfrm>
            <a:off x="9670285" y="5293243"/>
            <a:ext cx="939395" cy="841974"/>
          </a:xfrm>
          <a:prstGeom prst="rect">
            <a:avLst/>
          </a:prstGeom>
          <a:noFill/>
          <a:ln>
            <a:noFill/>
          </a:ln>
        </p:spPr>
      </p:pic>
      <p:pic>
        <p:nvPicPr>
          <p:cNvPr id="929" name="Google Shape;929;p65" descr="Image result for banana"/>
          <p:cNvPicPr preferRelativeResize="0"/>
          <p:nvPr/>
        </p:nvPicPr>
        <p:blipFill rotWithShape="1">
          <a:blip r:embed="rId7">
            <a:alphaModFix/>
          </a:blip>
          <a:srcRect/>
          <a:stretch/>
        </p:blipFill>
        <p:spPr>
          <a:xfrm>
            <a:off x="8652808" y="5320901"/>
            <a:ext cx="939395" cy="841974"/>
          </a:xfrm>
          <a:prstGeom prst="rect">
            <a:avLst/>
          </a:prstGeom>
          <a:noFill/>
          <a:ln>
            <a:noFill/>
          </a:ln>
        </p:spPr>
      </p:pic>
      <p:cxnSp>
        <p:nvCxnSpPr>
          <p:cNvPr id="930" name="Google Shape;930;p65"/>
          <p:cNvCxnSpPr>
            <a:stCxn id="905" idx="3"/>
          </p:cNvCxnSpPr>
          <p:nvPr/>
        </p:nvCxnSpPr>
        <p:spPr>
          <a:xfrm rot="10800000" flipH="1">
            <a:off x="7564427" y="3761041"/>
            <a:ext cx="804600" cy="781800"/>
          </a:xfrm>
          <a:prstGeom prst="straightConnector1">
            <a:avLst/>
          </a:prstGeom>
          <a:noFill/>
          <a:ln w="57150" cap="flat" cmpd="sng">
            <a:solidFill>
              <a:srgbClr val="FF0000"/>
            </a:solidFill>
            <a:prstDash val="solid"/>
            <a:miter lim="800000"/>
            <a:headEnd type="none" w="sm" len="sm"/>
            <a:tailEnd type="triangle" w="med" len="med"/>
          </a:ln>
        </p:spPr>
      </p:cxnSp>
      <p:cxnSp>
        <p:nvCxnSpPr>
          <p:cNvPr id="931" name="Google Shape;931;p65"/>
          <p:cNvCxnSpPr>
            <a:stCxn id="905" idx="3"/>
            <a:endCxn id="925" idx="1"/>
          </p:cNvCxnSpPr>
          <p:nvPr/>
        </p:nvCxnSpPr>
        <p:spPr>
          <a:xfrm>
            <a:off x="7564427" y="4542841"/>
            <a:ext cx="945300" cy="117000"/>
          </a:xfrm>
          <a:prstGeom prst="straightConnector1">
            <a:avLst/>
          </a:prstGeom>
          <a:noFill/>
          <a:ln w="57150" cap="flat" cmpd="sng">
            <a:solidFill>
              <a:srgbClr val="FF0000"/>
            </a:solidFill>
            <a:prstDash val="solid"/>
            <a:miter lim="800000"/>
            <a:headEnd type="none" w="sm" len="sm"/>
            <a:tailEnd type="triangle" w="med" len="med"/>
          </a:ln>
        </p:spPr>
      </p:cxnSp>
      <p:cxnSp>
        <p:nvCxnSpPr>
          <p:cNvPr id="932" name="Google Shape;932;p65"/>
          <p:cNvCxnSpPr>
            <a:stCxn id="905" idx="3"/>
            <a:endCxn id="929" idx="1"/>
          </p:cNvCxnSpPr>
          <p:nvPr/>
        </p:nvCxnSpPr>
        <p:spPr>
          <a:xfrm>
            <a:off x="7564427" y="4542841"/>
            <a:ext cx="1088400" cy="1199100"/>
          </a:xfrm>
          <a:prstGeom prst="straightConnector1">
            <a:avLst/>
          </a:prstGeom>
          <a:noFill/>
          <a:ln w="57150" cap="flat" cmpd="sng">
            <a:solidFill>
              <a:srgbClr val="FF0000"/>
            </a:solidFill>
            <a:prstDash val="solid"/>
            <a:miter lim="800000"/>
            <a:headEnd type="none" w="sm" len="sm"/>
            <a:tailEnd type="triangle" w="med" len="med"/>
          </a:ln>
        </p:spPr>
      </p:cxnSp>
      <p:sp>
        <p:nvSpPr>
          <p:cNvPr id="933" name="Google Shape;933;p65"/>
          <p:cNvSpPr/>
          <p:nvPr/>
        </p:nvSpPr>
        <p:spPr>
          <a:xfrm>
            <a:off x="530535" y="1355356"/>
            <a:ext cx="112683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222222"/>
                </a:solidFill>
                <a:latin typeface="arial"/>
                <a:ea typeface="arial"/>
                <a:cs typeface="arial"/>
                <a:sym typeface="arial"/>
              </a:rPr>
              <a:t>Unsupervised learning draws inferences from data without labeled responses.</a:t>
            </a:r>
            <a:endParaRPr sz="1800" b="1">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FF1FDF67-FB29-6542-88D3-BEAAD8DF5952}"/>
                  </a:ext>
                </a:extLst>
              </p14:cNvPr>
              <p14:cNvContentPartPr/>
              <p14:nvPr/>
            </p14:nvContentPartPr>
            <p14:xfrm>
              <a:off x="1887120" y="1879560"/>
              <a:ext cx="10061640" cy="4588920"/>
            </p14:xfrm>
          </p:contentPart>
        </mc:Choice>
        <mc:Fallback>
          <p:pic>
            <p:nvPicPr>
              <p:cNvPr id="2" name="Ink 1">
                <a:extLst>
                  <a:ext uri="{FF2B5EF4-FFF2-40B4-BE49-F238E27FC236}">
                    <a16:creationId xmlns:a16="http://schemas.microsoft.com/office/drawing/2014/main" id="{FF1FDF67-FB29-6542-88D3-BEAAD8DF5952}"/>
                  </a:ext>
                </a:extLst>
              </p:cNvPr>
              <p:cNvPicPr/>
              <p:nvPr/>
            </p:nvPicPr>
            <p:blipFill>
              <a:blip r:embed="rId11"/>
              <a:stretch>
                <a:fillRect/>
              </a:stretch>
            </p:blipFill>
            <p:spPr>
              <a:xfrm>
                <a:off x="1870920" y="1863360"/>
                <a:ext cx="10094040" cy="4621320"/>
              </a:xfrm>
              <a:prstGeom prst="rect">
                <a:avLst/>
              </a:prstGeom>
            </p:spPr>
          </p:pic>
        </mc:Fallback>
      </mc:AlternateContent>
    </p:spTree>
    <p:extLst>
      <p:ext uri="{BB962C8B-B14F-4D97-AF65-F5344CB8AC3E}">
        <p14:creationId xmlns:p14="http://schemas.microsoft.com/office/powerpoint/2010/main" val="41445381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40" name="Google Shape;940;p66"/>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41" name="Google Shape;941;p66"/>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Supervised vs Unsupervised Learning</a:t>
            </a:r>
            <a:br>
              <a:rPr lang="en-US" sz="3600">
                <a:solidFill>
                  <a:schemeClr val="dk2"/>
                </a:solidFill>
                <a:latin typeface="Arial"/>
                <a:ea typeface="Arial"/>
                <a:cs typeface="Arial"/>
                <a:sym typeface="Arial"/>
              </a:rPr>
            </a:br>
            <a:br>
              <a:rPr lang="en-US" sz="3600">
                <a:latin typeface="Arial"/>
                <a:ea typeface="Arial"/>
                <a:cs typeface="Arial"/>
                <a:sym typeface="Arial"/>
              </a:rPr>
            </a:br>
            <a:endParaRPr sz="3600">
              <a:latin typeface="Arial"/>
              <a:ea typeface="Arial"/>
              <a:cs typeface="Arial"/>
              <a:sym typeface="Arial"/>
            </a:endParaRPr>
          </a:p>
        </p:txBody>
      </p:sp>
      <p:sp>
        <p:nvSpPr>
          <p:cNvPr id="942" name="Google Shape;942;p66"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66"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66"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66"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66"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66" descr="Image result for labels icon"/>
          <p:cNvSpPr/>
          <p:nvPr/>
        </p:nvSpPr>
        <p:spPr>
          <a:xfrm>
            <a:off x="917575" y="6175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66" descr="Image result for labels icon"/>
          <p:cNvSpPr/>
          <p:nvPr/>
        </p:nvSpPr>
        <p:spPr>
          <a:xfrm>
            <a:off x="1069975" y="769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49" name="Google Shape;949;p66"/>
          <p:cNvPicPr preferRelativeResize="0"/>
          <p:nvPr/>
        </p:nvPicPr>
        <p:blipFill rotWithShape="1">
          <a:blip r:embed="rId3">
            <a:alphaModFix/>
          </a:blip>
          <a:srcRect/>
          <a:stretch/>
        </p:blipFill>
        <p:spPr>
          <a:xfrm>
            <a:off x="3804140" y="2403906"/>
            <a:ext cx="1116826" cy="1392668"/>
          </a:xfrm>
          <a:prstGeom prst="rect">
            <a:avLst/>
          </a:prstGeom>
          <a:noFill/>
          <a:ln>
            <a:noFill/>
          </a:ln>
        </p:spPr>
      </p:pic>
      <p:pic>
        <p:nvPicPr>
          <p:cNvPr id="950" name="Google Shape;950;p66" descr="Image result for feedback icon"/>
          <p:cNvPicPr preferRelativeResize="0"/>
          <p:nvPr/>
        </p:nvPicPr>
        <p:blipFill rotWithShape="1">
          <a:blip r:embed="rId4">
            <a:alphaModFix/>
          </a:blip>
          <a:srcRect/>
          <a:stretch/>
        </p:blipFill>
        <p:spPr>
          <a:xfrm>
            <a:off x="1222375" y="2220694"/>
            <a:ext cx="1575880" cy="1575880"/>
          </a:xfrm>
          <a:prstGeom prst="rect">
            <a:avLst/>
          </a:prstGeom>
          <a:noFill/>
          <a:ln>
            <a:noFill/>
          </a:ln>
        </p:spPr>
      </p:pic>
      <p:pic>
        <p:nvPicPr>
          <p:cNvPr id="951" name="Google Shape;951;p66" descr="Image result for predictions icon"/>
          <p:cNvPicPr preferRelativeResize="0"/>
          <p:nvPr/>
        </p:nvPicPr>
        <p:blipFill rotWithShape="1">
          <a:blip r:embed="rId5">
            <a:alphaModFix/>
          </a:blip>
          <a:srcRect/>
          <a:stretch/>
        </p:blipFill>
        <p:spPr>
          <a:xfrm>
            <a:off x="2604672" y="4564508"/>
            <a:ext cx="1510913" cy="1510913"/>
          </a:xfrm>
          <a:prstGeom prst="rect">
            <a:avLst/>
          </a:prstGeom>
          <a:noFill/>
          <a:ln>
            <a:noFill/>
          </a:ln>
        </p:spPr>
      </p:pic>
      <p:pic>
        <p:nvPicPr>
          <p:cNvPr id="952" name="Google Shape;952;p66" descr="Image result for hidden structure icon"/>
          <p:cNvPicPr preferRelativeResize="0"/>
          <p:nvPr/>
        </p:nvPicPr>
        <p:blipFill rotWithShape="1">
          <a:blip r:embed="rId6">
            <a:alphaModFix/>
          </a:blip>
          <a:srcRect/>
          <a:stretch/>
        </p:blipFill>
        <p:spPr>
          <a:xfrm>
            <a:off x="8363108" y="4564508"/>
            <a:ext cx="2131016" cy="1278610"/>
          </a:xfrm>
          <a:prstGeom prst="rect">
            <a:avLst/>
          </a:prstGeom>
          <a:noFill/>
          <a:ln>
            <a:noFill/>
          </a:ln>
        </p:spPr>
      </p:pic>
      <p:sp>
        <p:nvSpPr>
          <p:cNvPr id="953" name="Google Shape;953;p66"/>
          <p:cNvSpPr txBox="1"/>
          <p:nvPr/>
        </p:nvSpPr>
        <p:spPr>
          <a:xfrm>
            <a:off x="917575" y="1840545"/>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Direct Feedback</a:t>
            </a:r>
            <a:endParaRPr sz="1800">
              <a:solidFill>
                <a:srgbClr val="FF0000"/>
              </a:solidFill>
              <a:latin typeface="Arial"/>
              <a:ea typeface="Arial"/>
              <a:cs typeface="Arial"/>
              <a:sym typeface="Arial"/>
            </a:endParaRPr>
          </a:p>
        </p:txBody>
      </p:sp>
      <p:sp>
        <p:nvSpPr>
          <p:cNvPr id="954" name="Google Shape;954;p66"/>
          <p:cNvSpPr txBox="1"/>
          <p:nvPr/>
        </p:nvSpPr>
        <p:spPr>
          <a:xfrm>
            <a:off x="3360128" y="1849359"/>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Labeled Data</a:t>
            </a:r>
            <a:endParaRPr sz="1800">
              <a:solidFill>
                <a:srgbClr val="FF0000"/>
              </a:solidFill>
              <a:latin typeface="Arial"/>
              <a:ea typeface="Arial"/>
              <a:cs typeface="Arial"/>
              <a:sym typeface="Arial"/>
            </a:endParaRPr>
          </a:p>
        </p:txBody>
      </p:sp>
      <p:sp>
        <p:nvSpPr>
          <p:cNvPr id="955" name="Google Shape;955;p66"/>
          <p:cNvSpPr txBox="1"/>
          <p:nvPr/>
        </p:nvSpPr>
        <p:spPr>
          <a:xfrm>
            <a:off x="2010315" y="4186362"/>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Predictions as output</a:t>
            </a:r>
            <a:endParaRPr sz="1800">
              <a:solidFill>
                <a:srgbClr val="FF0000"/>
              </a:solidFill>
              <a:latin typeface="Arial"/>
              <a:ea typeface="Arial"/>
              <a:cs typeface="Arial"/>
              <a:sym typeface="Arial"/>
            </a:endParaRPr>
          </a:p>
        </p:txBody>
      </p:sp>
      <p:sp>
        <p:nvSpPr>
          <p:cNvPr id="956" name="Google Shape;956;p66"/>
          <p:cNvSpPr txBox="1"/>
          <p:nvPr/>
        </p:nvSpPr>
        <p:spPr>
          <a:xfrm>
            <a:off x="8163246" y="4069885"/>
            <a:ext cx="2530739"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Find hidden structure in data</a:t>
            </a:r>
            <a:endParaRPr sz="1800">
              <a:solidFill>
                <a:srgbClr val="FF0000"/>
              </a:solidFill>
              <a:latin typeface="Arial"/>
              <a:ea typeface="Arial"/>
              <a:cs typeface="Arial"/>
              <a:sym typeface="Arial"/>
            </a:endParaRPr>
          </a:p>
        </p:txBody>
      </p:sp>
      <p:pic>
        <p:nvPicPr>
          <p:cNvPr id="957" name="Google Shape;957;p66"/>
          <p:cNvPicPr preferRelativeResize="0"/>
          <p:nvPr/>
        </p:nvPicPr>
        <p:blipFill rotWithShape="1">
          <a:blip r:embed="rId3">
            <a:alphaModFix/>
          </a:blip>
          <a:srcRect/>
          <a:stretch/>
        </p:blipFill>
        <p:spPr>
          <a:xfrm>
            <a:off x="10135572" y="2246649"/>
            <a:ext cx="1116826" cy="1392668"/>
          </a:xfrm>
          <a:prstGeom prst="rect">
            <a:avLst/>
          </a:prstGeom>
          <a:noFill/>
          <a:ln>
            <a:noFill/>
          </a:ln>
        </p:spPr>
      </p:pic>
      <p:pic>
        <p:nvPicPr>
          <p:cNvPr id="958" name="Google Shape;958;p66" descr="Image result for feedback icon"/>
          <p:cNvPicPr preferRelativeResize="0"/>
          <p:nvPr/>
        </p:nvPicPr>
        <p:blipFill rotWithShape="1">
          <a:blip r:embed="rId4">
            <a:alphaModFix/>
          </a:blip>
          <a:srcRect/>
          <a:stretch/>
        </p:blipFill>
        <p:spPr>
          <a:xfrm>
            <a:off x="7575168" y="2105780"/>
            <a:ext cx="1575880" cy="1575880"/>
          </a:xfrm>
          <a:prstGeom prst="rect">
            <a:avLst/>
          </a:prstGeom>
          <a:noFill/>
          <a:ln>
            <a:noFill/>
          </a:ln>
        </p:spPr>
      </p:pic>
      <p:sp>
        <p:nvSpPr>
          <p:cNvPr id="959" name="Google Shape;959;p66"/>
          <p:cNvSpPr txBox="1"/>
          <p:nvPr/>
        </p:nvSpPr>
        <p:spPr>
          <a:xfrm>
            <a:off x="7222802" y="1736448"/>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No Feedback</a:t>
            </a:r>
            <a:endParaRPr sz="1800">
              <a:solidFill>
                <a:srgbClr val="FF0000"/>
              </a:solidFill>
              <a:latin typeface="Arial"/>
              <a:ea typeface="Arial"/>
              <a:cs typeface="Arial"/>
              <a:sym typeface="Arial"/>
            </a:endParaRPr>
          </a:p>
        </p:txBody>
      </p:sp>
      <p:sp>
        <p:nvSpPr>
          <p:cNvPr id="960" name="Google Shape;960;p66"/>
          <p:cNvSpPr txBox="1"/>
          <p:nvPr/>
        </p:nvSpPr>
        <p:spPr>
          <a:xfrm>
            <a:off x="9337190" y="1741890"/>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Non-Labeled Data</a:t>
            </a:r>
            <a:endParaRPr sz="1800">
              <a:solidFill>
                <a:srgbClr val="FF0000"/>
              </a:solidFill>
              <a:latin typeface="Arial"/>
              <a:ea typeface="Arial"/>
              <a:cs typeface="Arial"/>
              <a:sym typeface="Arial"/>
            </a:endParaRPr>
          </a:p>
        </p:txBody>
      </p:sp>
      <p:pic>
        <p:nvPicPr>
          <p:cNvPr id="961" name="Google Shape;961;p66" descr="Image result for cross icon"/>
          <p:cNvPicPr preferRelativeResize="0"/>
          <p:nvPr/>
        </p:nvPicPr>
        <p:blipFill rotWithShape="1">
          <a:blip r:embed="rId7">
            <a:alphaModFix/>
          </a:blip>
          <a:srcRect/>
          <a:stretch/>
        </p:blipFill>
        <p:spPr>
          <a:xfrm>
            <a:off x="7244406" y="2712204"/>
            <a:ext cx="661523" cy="661523"/>
          </a:xfrm>
          <a:prstGeom prst="rect">
            <a:avLst/>
          </a:prstGeom>
          <a:noFill/>
          <a:ln>
            <a:noFill/>
          </a:ln>
        </p:spPr>
      </p:pic>
      <p:pic>
        <p:nvPicPr>
          <p:cNvPr id="962" name="Google Shape;962;p66" descr="Image result for cross icon"/>
          <p:cNvPicPr preferRelativeResize="0"/>
          <p:nvPr/>
        </p:nvPicPr>
        <p:blipFill rotWithShape="1">
          <a:blip r:embed="rId7">
            <a:alphaModFix/>
          </a:blip>
          <a:srcRect/>
          <a:stretch/>
        </p:blipFill>
        <p:spPr>
          <a:xfrm>
            <a:off x="10393557" y="2977794"/>
            <a:ext cx="661523" cy="661523"/>
          </a:xfrm>
          <a:prstGeom prst="rect">
            <a:avLst/>
          </a:prstGeom>
          <a:noFill/>
          <a:ln>
            <a:noFill/>
          </a:ln>
        </p:spPr>
      </p:pic>
      <p:cxnSp>
        <p:nvCxnSpPr>
          <p:cNvPr id="963" name="Google Shape;963;p66"/>
          <p:cNvCxnSpPr/>
          <p:nvPr/>
        </p:nvCxnSpPr>
        <p:spPr>
          <a:xfrm>
            <a:off x="6416298" y="1450757"/>
            <a:ext cx="46495" cy="5058531"/>
          </a:xfrm>
          <a:prstGeom prst="straightConnector1">
            <a:avLst/>
          </a:prstGeom>
          <a:noFill/>
          <a:ln w="9525" cap="flat" cmpd="sng">
            <a:solidFill>
              <a:schemeClr val="accent1"/>
            </a:solidFill>
            <a:prstDash val="dash"/>
            <a:miter lim="800000"/>
            <a:headEnd type="none" w="sm" len="sm"/>
            <a:tailEnd type="none" w="sm" len="sm"/>
          </a:ln>
        </p:spPr>
      </p:cxnSp>
      <p:sp>
        <p:nvSpPr>
          <p:cNvPr id="964" name="Google Shape;964;p66"/>
          <p:cNvSpPr txBox="1"/>
          <p:nvPr/>
        </p:nvSpPr>
        <p:spPr>
          <a:xfrm>
            <a:off x="2106264" y="1407472"/>
            <a:ext cx="272643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Supervised</a:t>
            </a:r>
            <a:endParaRPr sz="1800" b="1">
              <a:solidFill>
                <a:schemeClr val="dk1"/>
              </a:solidFill>
              <a:latin typeface="Arial"/>
              <a:ea typeface="Arial"/>
              <a:cs typeface="Arial"/>
              <a:sym typeface="Arial"/>
            </a:endParaRPr>
          </a:p>
        </p:txBody>
      </p:sp>
      <p:sp>
        <p:nvSpPr>
          <p:cNvPr id="965" name="Google Shape;965;p66"/>
          <p:cNvSpPr txBox="1"/>
          <p:nvPr/>
        </p:nvSpPr>
        <p:spPr>
          <a:xfrm>
            <a:off x="8065396" y="1312856"/>
            <a:ext cx="272643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Unsupervised</a:t>
            </a:r>
            <a:endParaRPr sz="1800" b="1">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4FF381A3-C893-EF4A-983B-7A79E89DD39E}"/>
                  </a:ext>
                </a:extLst>
              </p14:cNvPr>
              <p14:cNvContentPartPr/>
              <p14:nvPr/>
            </p14:nvContentPartPr>
            <p14:xfrm>
              <a:off x="966240" y="1239840"/>
              <a:ext cx="10595520" cy="4682880"/>
            </p14:xfrm>
          </p:contentPart>
        </mc:Choice>
        <mc:Fallback>
          <p:pic>
            <p:nvPicPr>
              <p:cNvPr id="2" name="Ink 1">
                <a:extLst>
                  <a:ext uri="{FF2B5EF4-FFF2-40B4-BE49-F238E27FC236}">
                    <a16:creationId xmlns:a16="http://schemas.microsoft.com/office/drawing/2014/main" id="{4FF381A3-C893-EF4A-983B-7A79E89DD39E}"/>
                  </a:ext>
                </a:extLst>
              </p:cNvPr>
              <p:cNvPicPr/>
              <p:nvPr/>
            </p:nvPicPr>
            <p:blipFill>
              <a:blip r:embed="rId9"/>
              <a:stretch>
                <a:fillRect/>
              </a:stretch>
            </p:blipFill>
            <p:spPr>
              <a:xfrm>
                <a:off x="950040" y="1223640"/>
                <a:ext cx="10627920" cy="4715280"/>
              </a:xfrm>
              <a:prstGeom prst="rect">
                <a:avLst/>
              </a:prstGeom>
            </p:spPr>
          </p:pic>
        </mc:Fallback>
      </mc:AlternateContent>
    </p:spTree>
    <p:extLst>
      <p:ext uri="{BB962C8B-B14F-4D97-AF65-F5344CB8AC3E}">
        <p14:creationId xmlns:p14="http://schemas.microsoft.com/office/powerpoint/2010/main" val="257952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94" name="Google Shape;394;p44"/>
          <p:cNvGrpSpPr/>
          <p:nvPr/>
        </p:nvGrpSpPr>
        <p:grpSpPr>
          <a:xfrm>
            <a:off x="0" y="5607439"/>
            <a:ext cx="64770" cy="1257300"/>
            <a:chOff x="1181105" y="4608196"/>
            <a:chExt cx="64770" cy="1257300"/>
          </a:xfrm>
        </p:grpSpPr>
        <p:sp>
          <p:nvSpPr>
            <p:cNvPr id="395" name="Google Shape;395;p4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6" name="Google Shape;396;p4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7" name="Google Shape;397;p4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8" name="Google Shape;398;p4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99" name="Google Shape;399;p44"/>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Personalization with different artwork</a:t>
            </a:r>
            <a:endParaRPr sz="3200" b="1" i="0" u="none" strike="noStrike" cap="none">
              <a:solidFill>
                <a:srgbClr val="1E4E79"/>
              </a:solidFill>
              <a:latin typeface="Arial"/>
              <a:ea typeface="Arial"/>
              <a:cs typeface="Arial"/>
              <a:sym typeface="Arial"/>
            </a:endParaRPr>
          </a:p>
        </p:txBody>
      </p:sp>
      <p:sp>
        <p:nvSpPr>
          <p:cNvPr id="400" name="Google Shape;400;p44"/>
          <p:cNvSpPr/>
          <p:nvPr/>
        </p:nvSpPr>
        <p:spPr>
          <a:xfrm>
            <a:off x="557644" y="1323091"/>
            <a:ext cx="1120672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In Netflix the poster of a movie recommendation changes based on </a:t>
            </a:r>
            <a:r>
              <a:rPr lang="en-IN" sz="2000" b="0" i="0" u="none" strike="noStrike" cap="none">
                <a:solidFill>
                  <a:srgbClr val="FF0000"/>
                </a:solidFill>
                <a:latin typeface="Arial"/>
                <a:ea typeface="Arial"/>
                <a:cs typeface="Arial"/>
                <a:sym typeface="Arial"/>
              </a:rPr>
              <a:t>user’s tastes and preferences. </a:t>
            </a:r>
            <a:endParaRPr/>
          </a:p>
        </p:txBody>
      </p:sp>
      <p:sp>
        <p:nvSpPr>
          <p:cNvPr id="401" name="Google Shape;401;p44"/>
          <p:cNvSpPr/>
          <p:nvPr/>
        </p:nvSpPr>
        <p:spPr>
          <a:xfrm>
            <a:off x="557644" y="5494542"/>
            <a:ext cx="11966337"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A user who likes genre “Romance” will most likely watch Good Will Hunting with the lead actors featuring in the poster whereas a user who likes genre “Comedy” will most likely watch Good Will Hunting if a well known comedy actor featured in the poster. </a:t>
            </a:r>
            <a:endParaRPr sz="1800" b="0" i="0" u="none" strike="noStrike" cap="none">
              <a:solidFill>
                <a:schemeClr val="dk1"/>
              </a:solidFill>
              <a:latin typeface="Arial"/>
              <a:ea typeface="Arial"/>
              <a:cs typeface="Arial"/>
              <a:sym typeface="Arial"/>
            </a:endParaRPr>
          </a:p>
        </p:txBody>
      </p:sp>
      <p:pic>
        <p:nvPicPr>
          <p:cNvPr id="402" name="Google Shape;402;p44" descr="https://cdn-images-1.medium.com/max/800/0*yRGioOTb4-CZc6Fc."/>
          <p:cNvPicPr preferRelativeResize="0"/>
          <p:nvPr/>
        </p:nvPicPr>
        <p:blipFill rotWithShape="1">
          <a:blip r:embed="rId3">
            <a:alphaModFix/>
          </a:blip>
          <a:srcRect/>
          <a:stretch/>
        </p:blipFill>
        <p:spPr>
          <a:xfrm>
            <a:off x="2195395" y="2457834"/>
            <a:ext cx="7620000" cy="260985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67"/>
          <p:cNvSpPr txBox="1"/>
          <p:nvPr/>
        </p:nvSpPr>
        <p:spPr>
          <a:xfrm>
            <a:off x="10991374" y="6693781"/>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973" name="Google Shape;973;p67"/>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74" name="Google Shape;974;p67"/>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br>
              <a:rPr lang="en-US" sz="2400">
                <a:latin typeface="Arial"/>
                <a:ea typeface="Arial"/>
                <a:cs typeface="Arial"/>
                <a:sym typeface="Arial"/>
              </a:rPr>
            </a:br>
            <a:br>
              <a:rPr lang="en-US" sz="2400">
                <a:latin typeface="Arial"/>
                <a:ea typeface="Arial"/>
                <a:cs typeface="Arial"/>
                <a:sym typeface="Arial"/>
              </a:rPr>
            </a:br>
            <a:br>
              <a:rPr lang="en-US" sz="2400">
                <a:latin typeface="Arial"/>
                <a:ea typeface="Arial"/>
                <a:cs typeface="Arial"/>
                <a:sym typeface="Arial"/>
              </a:rPr>
            </a:br>
            <a:r>
              <a:rPr lang="en-US" sz="2400">
                <a:solidFill>
                  <a:schemeClr val="dk2"/>
                </a:solidFill>
                <a:latin typeface="Arial"/>
                <a:ea typeface="Arial"/>
                <a:cs typeface="Arial"/>
                <a:sym typeface="Arial"/>
              </a:rPr>
              <a:t>Reinforcement Learning: Learn by interaction with environment</a:t>
            </a:r>
            <a:br>
              <a:rPr lang="en-US" sz="2400">
                <a:solidFill>
                  <a:schemeClr val="dk2"/>
                </a:solidFill>
                <a:latin typeface="Arial"/>
                <a:ea typeface="Arial"/>
                <a:cs typeface="Arial"/>
                <a:sym typeface="Arial"/>
              </a:rPr>
            </a:br>
            <a:br>
              <a:rPr lang="en-US" sz="2400">
                <a:latin typeface="Arial"/>
                <a:ea typeface="Arial"/>
                <a:cs typeface="Arial"/>
                <a:sym typeface="Arial"/>
              </a:rPr>
            </a:br>
            <a:endParaRPr sz="2400">
              <a:latin typeface="Arial"/>
              <a:ea typeface="Arial"/>
              <a:cs typeface="Arial"/>
              <a:sym typeface="Arial"/>
            </a:endParaRPr>
          </a:p>
        </p:txBody>
      </p:sp>
      <p:sp>
        <p:nvSpPr>
          <p:cNvPr id="975" name="Google Shape;975;p67"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67"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67" descr="Related image"/>
          <p:cNvSpPr/>
          <p:nvPr/>
        </p:nvSpPr>
        <p:spPr>
          <a:xfrm>
            <a:off x="5783468" y="3002582"/>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78" name="Google Shape;978;p67" descr="Related image"/>
          <p:cNvPicPr preferRelativeResize="0"/>
          <p:nvPr/>
        </p:nvPicPr>
        <p:blipFill rotWithShape="1">
          <a:blip r:embed="rId3">
            <a:alphaModFix/>
          </a:blip>
          <a:srcRect/>
          <a:stretch/>
        </p:blipFill>
        <p:spPr>
          <a:xfrm>
            <a:off x="3164070" y="3843904"/>
            <a:ext cx="1375304" cy="1239903"/>
          </a:xfrm>
          <a:prstGeom prst="rect">
            <a:avLst/>
          </a:prstGeom>
          <a:noFill/>
          <a:ln>
            <a:noFill/>
          </a:ln>
        </p:spPr>
      </p:pic>
      <p:sp>
        <p:nvSpPr>
          <p:cNvPr id="979" name="Google Shape;979;p67"/>
          <p:cNvSpPr txBox="1"/>
          <p:nvPr/>
        </p:nvSpPr>
        <p:spPr>
          <a:xfrm>
            <a:off x="3021081" y="5273067"/>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Response</a:t>
            </a:r>
            <a:endParaRPr sz="1800">
              <a:solidFill>
                <a:schemeClr val="accent1"/>
              </a:solidFill>
              <a:latin typeface="Arial"/>
              <a:ea typeface="Arial"/>
              <a:cs typeface="Arial"/>
              <a:sym typeface="Arial"/>
            </a:endParaRPr>
          </a:p>
        </p:txBody>
      </p:sp>
      <p:sp>
        <p:nvSpPr>
          <p:cNvPr id="980" name="Google Shape;980;p67"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p67"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2" name="Google Shape;982;p67"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83" name="Google Shape;983;p67"/>
          <p:cNvCxnSpPr/>
          <p:nvPr/>
        </p:nvCxnSpPr>
        <p:spPr>
          <a:xfrm>
            <a:off x="2231763" y="4376138"/>
            <a:ext cx="859966" cy="0"/>
          </a:xfrm>
          <a:prstGeom prst="straightConnector1">
            <a:avLst/>
          </a:prstGeom>
          <a:noFill/>
          <a:ln w="57150" cap="flat" cmpd="sng">
            <a:solidFill>
              <a:schemeClr val="accent1"/>
            </a:solidFill>
            <a:prstDash val="solid"/>
            <a:miter lim="800000"/>
            <a:headEnd type="none" w="sm" len="sm"/>
            <a:tailEnd type="triangle" w="med" len="med"/>
          </a:ln>
        </p:spPr>
      </p:cxnSp>
      <p:sp>
        <p:nvSpPr>
          <p:cNvPr id="984" name="Google Shape;984;p67"/>
          <p:cNvSpPr/>
          <p:nvPr/>
        </p:nvSpPr>
        <p:spPr>
          <a:xfrm>
            <a:off x="3021081" y="2644899"/>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It’s a mango</a:t>
            </a:r>
            <a:endParaRPr sz="1800">
              <a:solidFill>
                <a:schemeClr val="dk1"/>
              </a:solidFill>
              <a:latin typeface="Calibri"/>
              <a:ea typeface="Calibri"/>
              <a:cs typeface="Calibri"/>
              <a:sym typeface="Calibri"/>
            </a:endParaRPr>
          </a:p>
        </p:txBody>
      </p:sp>
      <p:pic>
        <p:nvPicPr>
          <p:cNvPr id="985" name="Google Shape;985;p67" descr="Image result for apples"/>
          <p:cNvPicPr preferRelativeResize="0"/>
          <p:nvPr/>
        </p:nvPicPr>
        <p:blipFill rotWithShape="1">
          <a:blip r:embed="rId4">
            <a:alphaModFix/>
          </a:blip>
          <a:srcRect/>
          <a:stretch/>
        </p:blipFill>
        <p:spPr>
          <a:xfrm>
            <a:off x="459691" y="3861332"/>
            <a:ext cx="842457" cy="926148"/>
          </a:xfrm>
          <a:prstGeom prst="rect">
            <a:avLst/>
          </a:prstGeom>
          <a:noFill/>
          <a:ln>
            <a:noFill/>
          </a:ln>
        </p:spPr>
      </p:pic>
      <p:sp>
        <p:nvSpPr>
          <p:cNvPr id="986" name="Google Shape;986;p67"/>
          <p:cNvSpPr txBox="1"/>
          <p:nvPr/>
        </p:nvSpPr>
        <p:spPr>
          <a:xfrm>
            <a:off x="23813" y="4815180"/>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Input</a:t>
            </a:r>
            <a:endParaRPr sz="1800">
              <a:solidFill>
                <a:schemeClr val="accent1"/>
              </a:solidFill>
              <a:latin typeface="Arial"/>
              <a:ea typeface="Arial"/>
              <a:cs typeface="Arial"/>
              <a:sym typeface="Arial"/>
            </a:endParaRPr>
          </a:p>
        </p:txBody>
      </p:sp>
      <p:pic>
        <p:nvPicPr>
          <p:cNvPr id="987" name="Google Shape;987;p67"/>
          <p:cNvPicPr preferRelativeResize="0"/>
          <p:nvPr/>
        </p:nvPicPr>
        <p:blipFill rotWithShape="1">
          <a:blip r:embed="rId5">
            <a:alphaModFix/>
          </a:blip>
          <a:srcRect/>
          <a:stretch/>
        </p:blipFill>
        <p:spPr>
          <a:xfrm>
            <a:off x="1448665" y="3931987"/>
            <a:ext cx="611928" cy="784837"/>
          </a:xfrm>
          <a:prstGeom prst="rect">
            <a:avLst/>
          </a:prstGeom>
          <a:noFill/>
          <a:ln>
            <a:noFill/>
          </a:ln>
        </p:spPr>
      </p:pic>
      <p:pic>
        <p:nvPicPr>
          <p:cNvPr id="988" name="Google Shape;988;p67" descr="Image result for teaching icon"/>
          <p:cNvPicPr preferRelativeResize="0"/>
          <p:nvPr/>
        </p:nvPicPr>
        <p:blipFill rotWithShape="1">
          <a:blip r:embed="rId6">
            <a:alphaModFix/>
          </a:blip>
          <a:srcRect/>
          <a:stretch/>
        </p:blipFill>
        <p:spPr>
          <a:xfrm>
            <a:off x="5477328" y="3826881"/>
            <a:ext cx="1374808" cy="1374808"/>
          </a:xfrm>
          <a:prstGeom prst="rect">
            <a:avLst/>
          </a:prstGeom>
          <a:noFill/>
          <a:ln>
            <a:noFill/>
          </a:ln>
        </p:spPr>
      </p:pic>
      <p:cxnSp>
        <p:nvCxnSpPr>
          <p:cNvPr id="989" name="Google Shape;989;p67"/>
          <p:cNvCxnSpPr/>
          <p:nvPr/>
        </p:nvCxnSpPr>
        <p:spPr>
          <a:xfrm>
            <a:off x="4539374" y="4420396"/>
            <a:ext cx="859966" cy="0"/>
          </a:xfrm>
          <a:prstGeom prst="straightConnector1">
            <a:avLst/>
          </a:prstGeom>
          <a:noFill/>
          <a:ln w="57150" cap="flat" cmpd="sng">
            <a:solidFill>
              <a:schemeClr val="accent1"/>
            </a:solidFill>
            <a:prstDash val="solid"/>
            <a:miter lim="800000"/>
            <a:headEnd type="none" w="sm" len="sm"/>
            <a:tailEnd type="triangle" w="med" len="med"/>
          </a:ln>
        </p:spPr>
      </p:cxnSp>
      <p:sp>
        <p:nvSpPr>
          <p:cNvPr id="990" name="Google Shape;990;p67"/>
          <p:cNvSpPr txBox="1"/>
          <p:nvPr/>
        </p:nvSpPr>
        <p:spPr>
          <a:xfrm>
            <a:off x="5477328" y="5273067"/>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Feedback</a:t>
            </a:r>
            <a:endParaRPr sz="1800">
              <a:solidFill>
                <a:schemeClr val="accent1"/>
              </a:solidFill>
              <a:latin typeface="Arial"/>
              <a:ea typeface="Arial"/>
              <a:cs typeface="Arial"/>
              <a:sym typeface="Arial"/>
            </a:endParaRPr>
          </a:p>
        </p:txBody>
      </p:sp>
      <p:sp>
        <p:nvSpPr>
          <p:cNvPr id="991" name="Google Shape;991;p67"/>
          <p:cNvSpPr/>
          <p:nvPr/>
        </p:nvSpPr>
        <p:spPr>
          <a:xfrm>
            <a:off x="5399340" y="2554962"/>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Wrong! It’s an apple.</a:t>
            </a:r>
            <a:endParaRPr sz="1800">
              <a:solidFill>
                <a:schemeClr val="dk1"/>
              </a:solidFill>
              <a:latin typeface="Calibri"/>
              <a:ea typeface="Calibri"/>
              <a:cs typeface="Calibri"/>
              <a:sym typeface="Calibri"/>
            </a:endParaRPr>
          </a:p>
        </p:txBody>
      </p:sp>
      <p:pic>
        <p:nvPicPr>
          <p:cNvPr id="992" name="Google Shape;992;p67" descr="Related image"/>
          <p:cNvPicPr preferRelativeResize="0"/>
          <p:nvPr/>
        </p:nvPicPr>
        <p:blipFill rotWithShape="1">
          <a:blip r:embed="rId3">
            <a:alphaModFix/>
          </a:blip>
          <a:srcRect/>
          <a:stretch/>
        </p:blipFill>
        <p:spPr>
          <a:xfrm>
            <a:off x="7779982" y="3717335"/>
            <a:ext cx="1375304" cy="1239903"/>
          </a:xfrm>
          <a:prstGeom prst="rect">
            <a:avLst/>
          </a:prstGeom>
          <a:noFill/>
          <a:ln>
            <a:noFill/>
          </a:ln>
        </p:spPr>
      </p:pic>
      <p:sp>
        <p:nvSpPr>
          <p:cNvPr id="993" name="Google Shape;993;p67"/>
          <p:cNvSpPr txBox="1"/>
          <p:nvPr/>
        </p:nvSpPr>
        <p:spPr>
          <a:xfrm>
            <a:off x="7649916" y="5337564"/>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Learns</a:t>
            </a:r>
            <a:endParaRPr sz="1800">
              <a:solidFill>
                <a:schemeClr val="accent1"/>
              </a:solidFill>
              <a:latin typeface="Arial"/>
              <a:ea typeface="Arial"/>
              <a:cs typeface="Arial"/>
              <a:sym typeface="Arial"/>
            </a:endParaRPr>
          </a:p>
        </p:txBody>
      </p:sp>
      <p:sp>
        <p:nvSpPr>
          <p:cNvPr id="994" name="Google Shape;994;p67"/>
          <p:cNvSpPr/>
          <p:nvPr/>
        </p:nvSpPr>
        <p:spPr>
          <a:xfrm>
            <a:off x="7636993" y="2518330"/>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Noted!</a:t>
            </a:r>
            <a:endParaRPr sz="1800">
              <a:solidFill>
                <a:schemeClr val="dk1"/>
              </a:solidFill>
              <a:latin typeface="Calibri"/>
              <a:ea typeface="Calibri"/>
              <a:cs typeface="Calibri"/>
              <a:sym typeface="Calibri"/>
            </a:endParaRPr>
          </a:p>
        </p:txBody>
      </p:sp>
      <p:cxnSp>
        <p:nvCxnSpPr>
          <p:cNvPr id="995" name="Google Shape;995;p67"/>
          <p:cNvCxnSpPr/>
          <p:nvPr/>
        </p:nvCxnSpPr>
        <p:spPr>
          <a:xfrm>
            <a:off x="6852136" y="4324405"/>
            <a:ext cx="859966" cy="0"/>
          </a:xfrm>
          <a:prstGeom prst="straightConnector1">
            <a:avLst/>
          </a:prstGeom>
          <a:noFill/>
          <a:ln w="57150" cap="flat" cmpd="sng">
            <a:solidFill>
              <a:schemeClr val="accent1"/>
            </a:solidFill>
            <a:prstDash val="solid"/>
            <a:miter lim="800000"/>
            <a:headEnd type="none" w="sm" len="sm"/>
            <a:tailEnd type="triangle" w="med" len="med"/>
          </a:ln>
        </p:spPr>
      </p:cxnSp>
      <p:pic>
        <p:nvPicPr>
          <p:cNvPr id="996" name="Google Shape;996;p67" descr="Related image"/>
          <p:cNvPicPr preferRelativeResize="0"/>
          <p:nvPr/>
        </p:nvPicPr>
        <p:blipFill rotWithShape="1">
          <a:blip r:embed="rId3">
            <a:alphaModFix/>
          </a:blip>
          <a:srcRect/>
          <a:stretch/>
        </p:blipFill>
        <p:spPr>
          <a:xfrm>
            <a:off x="10046521" y="3718347"/>
            <a:ext cx="1375304" cy="1239903"/>
          </a:xfrm>
          <a:prstGeom prst="rect">
            <a:avLst/>
          </a:prstGeom>
          <a:noFill/>
          <a:ln>
            <a:noFill/>
          </a:ln>
        </p:spPr>
      </p:pic>
      <p:cxnSp>
        <p:nvCxnSpPr>
          <p:cNvPr id="997" name="Google Shape;997;p67"/>
          <p:cNvCxnSpPr/>
          <p:nvPr/>
        </p:nvCxnSpPr>
        <p:spPr>
          <a:xfrm>
            <a:off x="9155286" y="4258605"/>
            <a:ext cx="859966" cy="0"/>
          </a:xfrm>
          <a:prstGeom prst="straightConnector1">
            <a:avLst/>
          </a:prstGeom>
          <a:noFill/>
          <a:ln w="57150" cap="flat" cmpd="sng">
            <a:solidFill>
              <a:schemeClr val="accent1"/>
            </a:solidFill>
            <a:prstDash val="solid"/>
            <a:miter lim="800000"/>
            <a:headEnd type="none" w="sm" len="sm"/>
            <a:tailEnd type="triangle" w="med" len="med"/>
          </a:ln>
        </p:spPr>
      </p:cxnSp>
      <p:pic>
        <p:nvPicPr>
          <p:cNvPr id="998" name="Google Shape;998;p67" descr="Image result for apples"/>
          <p:cNvPicPr preferRelativeResize="0"/>
          <p:nvPr/>
        </p:nvPicPr>
        <p:blipFill rotWithShape="1">
          <a:blip r:embed="rId4">
            <a:alphaModFix/>
          </a:blip>
          <a:srcRect/>
          <a:stretch/>
        </p:blipFill>
        <p:spPr>
          <a:xfrm>
            <a:off x="10247996" y="5560328"/>
            <a:ext cx="842457" cy="926148"/>
          </a:xfrm>
          <a:prstGeom prst="rect">
            <a:avLst/>
          </a:prstGeom>
          <a:noFill/>
          <a:ln>
            <a:noFill/>
          </a:ln>
        </p:spPr>
      </p:pic>
      <p:sp>
        <p:nvSpPr>
          <p:cNvPr id="999" name="Google Shape;999;p67"/>
          <p:cNvSpPr txBox="1"/>
          <p:nvPr/>
        </p:nvSpPr>
        <p:spPr>
          <a:xfrm>
            <a:off x="9848381" y="6424398"/>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Input</a:t>
            </a:r>
            <a:endParaRPr sz="1800">
              <a:solidFill>
                <a:schemeClr val="accent1"/>
              </a:solidFill>
              <a:latin typeface="Arial"/>
              <a:ea typeface="Arial"/>
              <a:cs typeface="Arial"/>
              <a:sym typeface="Arial"/>
            </a:endParaRPr>
          </a:p>
        </p:txBody>
      </p:sp>
      <p:pic>
        <p:nvPicPr>
          <p:cNvPr id="1000" name="Google Shape;1000;p67"/>
          <p:cNvPicPr preferRelativeResize="0"/>
          <p:nvPr/>
        </p:nvPicPr>
        <p:blipFill rotWithShape="1">
          <a:blip r:embed="rId5">
            <a:alphaModFix/>
          </a:blip>
          <a:srcRect/>
          <a:stretch/>
        </p:blipFill>
        <p:spPr>
          <a:xfrm>
            <a:off x="11035495" y="5630983"/>
            <a:ext cx="611928" cy="784837"/>
          </a:xfrm>
          <a:prstGeom prst="rect">
            <a:avLst/>
          </a:prstGeom>
          <a:noFill/>
          <a:ln>
            <a:noFill/>
          </a:ln>
        </p:spPr>
      </p:pic>
      <p:cxnSp>
        <p:nvCxnSpPr>
          <p:cNvPr id="1001" name="Google Shape;1001;p67"/>
          <p:cNvCxnSpPr>
            <a:endCxn id="996" idx="2"/>
          </p:cNvCxnSpPr>
          <p:nvPr/>
        </p:nvCxnSpPr>
        <p:spPr>
          <a:xfrm rot="10800000">
            <a:off x="10734173" y="4958250"/>
            <a:ext cx="0" cy="602100"/>
          </a:xfrm>
          <a:prstGeom prst="straightConnector1">
            <a:avLst/>
          </a:prstGeom>
          <a:noFill/>
          <a:ln w="57150" cap="flat" cmpd="sng">
            <a:solidFill>
              <a:schemeClr val="accent1"/>
            </a:solidFill>
            <a:prstDash val="solid"/>
            <a:miter lim="800000"/>
            <a:headEnd type="none" w="sm" len="sm"/>
            <a:tailEnd type="triangle" w="med" len="med"/>
          </a:ln>
        </p:spPr>
      </p:cxnSp>
      <p:sp>
        <p:nvSpPr>
          <p:cNvPr id="1002" name="Google Shape;1002;p67"/>
          <p:cNvSpPr/>
          <p:nvPr/>
        </p:nvSpPr>
        <p:spPr>
          <a:xfrm>
            <a:off x="10009208" y="2838507"/>
            <a:ext cx="1699782" cy="710764"/>
          </a:xfrm>
          <a:prstGeom prst="cloudCallout">
            <a:avLst>
              <a:gd name="adj1" fmla="val -20833"/>
              <a:gd name="adj2" fmla="val 62500"/>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It’s an apple!</a:t>
            </a:r>
            <a:endParaRPr sz="1800">
              <a:solidFill>
                <a:schemeClr val="dk1"/>
              </a:solidFill>
              <a:latin typeface="Calibri"/>
              <a:ea typeface="Calibri"/>
              <a:cs typeface="Calibri"/>
              <a:sym typeface="Calibri"/>
            </a:endParaRPr>
          </a:p>
        </p:txBody>
      </p:sp>
      <p:sp>
        <p:nvSpPr>
          <p:cNvPr id="1003" name="Google Shape;1003;p67"/>
          <p:cNvSpPr txBox="1"/>
          <p:nvPr/>
        </p:nvSpPr>
        <p:spPr>
          <a:xfrm>
            <a:off x="10046521" y="2160418"/>
            <a:ext cx="1635436"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1"/>
                </a:solidFill>
                <a:latin typeface="Arial"/>
                <a:ea typeface="Arial"/>
                <a:cs typeface="Arial"/>
                <a:sym typeface="Arial"/>
              </a:rPr>
              <a:t>Reinforced response</a:t>
            </a:r>
            <a:endParaRPr sz="1800" b="1">
              <a:solidFill>
                <a:schemeClr val="accent1"/>
              </a:solidFill>
              <a:latin typeface="Arial"/>
              <a:ea typeface="Arial"/>
              <a:cs typeface="Arial"/>
              <a:sym typeface="Arial"/>
            </a:endParaRPr>
          </a:p>
        </p:txBody>
      </p:sp>
      <p:sp>
        <p:nvSpPr>
          <p:cNvPr id="1004" name="Google Shape;1004;p67"/>
          <p:cNvSpPr/>
          <p:nvPr/>
        </p:nvSpPr>
        <p:spPr>
          <a:xfrm>
            <a:off x="530535" y="1355356"/>
            <a:ext cx="112683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222222"/>
                </a:solidFill>
                <a:latin typeface="arial"/>
                <a:ea typeface="arial"/>
                <a:cs typeface="arial"/>
                <a:sym typeface="arial"/>
              </a:rPr>
              <a:t>Reinforcement learning develops algorithms when in direct interaction with environment and tunes itself from its mistakes using feedback.</a:t>
            </a:r>
            <a:endParaRPr sz="18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0062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7" name="Google Shape;1017;p68"/>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018" name="Google Shape;1018;p68"/>
          <p:cNvSpPr/>
          <p:nvPr/>
        </p:nvSpPr>
        <p:spPr>
          <a:xfrm>
            <a:off x="560877" y="24502"/>
            <a:ext cx="9565247"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2"/>
                </a:solidFill>
                <a:latin typeface="Arial"/>
                <a:ea typeface="Arial"/>
                <a:cs typeface="Arial"/>
                <a:sym typeface="Arial"/>
              </a:rPr>
              <a:t>Types of problems solved through Machine learning</a:t>
            </a:r>
            <a:br>
              <a:rPr lang="en-US" sz="3200">
                <a:solidFill>
                  <a:schemeClr val="dk2"/>
                </a:solidFill>
                <a:latin typeface="Arial"/>
                <a:ea typeface="Arial"/>
                <a:cs typeface="Arial"/>
                <a:sym typeface="Arial"/>
              </a:rPr>
            </a:b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1019" name="Google Shape;1019;p68"/>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grpSp>
        <p:nvGrpSpPr>
          <p:cNvPr id="1020" name="Google Shape;1020;p68"/>
          <p:cNvGrpSpPr/>
          <p:nvPr/>
        </p:nvGrpSpPr>
        <p:grpSpPr>
          <a:xfrm>
            <a:off x="2505706" y="1455188"/>
            <a:ext cx="8235012" cy="5005348"/>
            <a:chOff x="1985477" y="0"/>
            <a:chExt cx="8235012" cy="5005348"/>
          </a:xfrm>
        </p:grpSpPr>
        <p:sp>
          <p:nvSpPr>
            <p:cNvPr id="1021" name="Google Shape;1021;p68"/>
            <p:cNvSpPr/>
            <p:nvPr/>
          </p:nvSpPr>
          <p:spPr>
            <a:xfrm>
              <a:off x="1985477" y="47598"/>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8"/>
            <p:cNvSpPr txBox="1"/>
            <p:nvPr/>
          </p:nvSpPr>
          <p:spPr>
            <a:xfrm>
              <a:off x="1985477" y="47598"/>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Regression	</a:t>
              </a:r>
              <a:endParaRPr sz="1800" b="1">
                <a:solidFill>
                  <a:schemeClr val="dk1"/>
                </a:solidFill>
                <a:latin typeface="Arial"/>
                <a:ea typeface="Arial"/>
                <a:cs typeface="Arial"/>
                <a:sym typeface="Arial"/>
              </a:endParaRPr>
            </a:p>
          </p:txBody>
        </p:sp>
        <p:sp>
          <p:nvSpPr>
            <p:cNvPr id="1023" name="Google Shape;1023;p68"/>
            <p:cNvSpPr/>
            <p:nvPr/>
          </p:nvSpPr>
          <p:spPr>
            <a:xfrm>
              <a:off x="1985477" y="417809"/>
              <a:ext cx="2059815" cy="2059815"/>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8"/>
            <p:cNvSpPr/>
            <p:nvPr/>
          </p:nvSpPr>
          <p:spPr>
            <a:xfrm>
              <a:off x="6997930" y="0"/>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8"/>
            <p:cNvSpPr txBox="1"/>
            <p:nvPr/>
          </p:nvSpPr>
          <p:spPr>
            <a:xfrm>
              <a:off x="6997930" y="0"/>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Classification</a:t>
              </a:r>
              <a:endParaRPr sz="1800" b="1">
                <a:solidFill>
                  <a:schemeClr val="dk1"/>
                </a:solidFill>
                <a:latin typeface="Arial"/>
                <a:ea typeface="Arial"/>
                <a:cs typeface="Arial"/>
                <a:sym typeface="Arial"/>
              </a:endParaRPr>
            </a:p>
          </p:txBody>
        </p:sp>
        <p:sp>
          <p:nvSpPr>
            <p:cNvPr id="1026" name="Google Shape;1026;p68"/>
            <p:cNvSpPr/>
            <p:nvPr/>
          </p:nvSpPr>
          <p:spPr>
            <a:xfrm>
              <a:off x="5824597" y="505949"/>
              <a:ext cx="4395892" cy="1899973"/>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8"/>
            <p:cNvSpPr/>
            <p:nvPr/>
          </p:nvSpPr>
          <p:spPr>
            <a:xfrm>
              <a:off x="5201845" y="2575314"/>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8"/>
            <p:cNvSpPr txBox="1"/>
            <p:nvPr/>
          </p:nvSpPr>
          <p:spPr>
            <a:xfrm>
              <a:off x="5201845" y="2575314"/>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Clustering </a:t>
              </a:r>
              <a:endParaRPr sz="1800" b="1">
                <a:solidFill>
                  <a:schemeClr val="dk1"/>
                </a:solidFill>
                <a:latin typeface="Arial"/>
                <a:ea typeface="Arial"/>
                <a:cs typeface="Arial"/>
                <a:sym typeface="Arial"/>
              </a:endParaRPr>
            </a:p>
          </p:txBody>
        </p:sp>
        <p:sp>
          <p:nvSpPr>
            <p:cNvPr id="1029" name="Google Shape;1029;p68"/>
            <p:cNvSpPr/>
            <p:nvPr/>
          </p:nvSpPr>
          <p:spPr>
            <a:xfrm>
              <a:off x="5201845" y="2945533"/>
              <a:ext cx="2059815" cy="2059815"/>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2979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42" name="Google Shape;1042;p69"/>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043" name="Google Shape;1043;p69"/>
          <p:cNvSpPr/>
          <p:nvPr/>
        </p:nvSpPr>
        <p:spPr>
          <a:xfrm>
            <a:off x="560877" y="24502"/>
            <a:ext cx="9565247"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2"/>
                </a:solidFill>
                <a:latin typeface="Arial"/>
                <a:ea typeface="Arial"/>
                <a:cs typeface="Arial"/>
                <a:sym typeface="Arial"/>
              </a:rPr>
              <a:t>Types of problems solved through Machine learning</a:t>
            </a:r>
            <a:br>
              <a:rPr lang="en-US" sz="3200">
                <a:solidFill>
                  <a:schemeClr val="dk2"/>
                </a:solidFill>
                <a:latin typeface="Arial"/>
                <a:ea typeface="Arial"/>
                <a:cs typeface="Arial"/>
                <a:sym typeface="Arial"/>
              </a:rPr>
            </a:b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1044" name="Google Shape;1044;p69"/>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grpSp>
        <p:nvGrpSpPr>
          <p:cNvPr id="1045" name="Google Shape;1045;p69"/>
          <p:cNvGrpSpPr/>
          <p:nvPr/>
        </p:nvGrpSpPr>
        <p:grpSpPr>
          <a:xfrm>
            <a:off x="3105234" y="1630447"/>
            <a:ext cx="7853435" cy="4788879"/>
            <a:chOff x="1557635" y="0"/>
            <a:chExt cx="7853435" cy="4788879"/>
          </a:xfrm>
        </p:grpSpPr>
        <p:sp>
          <p:nvSpPr>
            <p:cNvPr id="1046" name="Google Shape;1046;p69"/>
            <p:cNvSpPr/>
            <p:nvPr/>
          </p:nvSpPr>
          <p:spPr>
            <a:xfrm>
              <a:off x="1557635" y="45392"/>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9"/>
            <p:cNvSpPr txBox="1"/>
            <p:nvPr/>
          </p:nvSpPr>
          <p:spPr>
            <a:xfrm>
              <a:off x="1557635" y="45392"/>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Regression	</a:t>
              </a:r>
              <a:endParaRPr sz="1700" b="1">
                <a:solidFill>
                  <a:schemeClr val="dk1"/>
                </a:solidFill>
                <a:latin typeface="Arial"/>
                <a:ea typeface="Arial"/>
                <a:cs typeface="Arial"/>
                <a:sym typeface="Arial"/>
              </a:endParaRPr>
            </a:p>
          </p:txBody>
        </p:sp>
        <p:sp>
          <p:nvSpPr>
            <p:cNvPr id="1048" name="Google Shape;1048;p69"/>
            <p:cNvSpPr/>
            <p:nvPr/>
          </p:nvSpPr>
          <p:spPr>
            <a:xfrm>
              <a:off x="1557635" y="398450"/>
              <a:ext cx="1964371" cy="1964371"/>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9"/>
            <p:cNvSpPr/>
            <p:nvPr/>
          </p:nvSpPr>
          <p:spPr>
            <a:xfrm>
              <a:off x="6337831" y="0"/>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9"/>
            <p:cNvSpPr txBox="1"/>
            <p:nvPr/>
          </p:nvSpPr>
          <p:spPr>
            <a:xfrm>
              <a:off x="6337831" y="0"/>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Classification</a:t>
              </a:r>
              <a:endParaRPr sz="1700" b="1">
                <a:solidFill>
                  <a:schemeClr val="dk1"/>
                </a:solidFill>
                <a:latin typeface="Arial"/>
                <a:ea typeface="Arial"/>
                <a:cs typeface="Arial"/>
                <a:sym typeface="Arial"/>
              </a:endParaRPr>
            </a:p>
          </p:txBody>
        </p:sp>
        <p:sp>
          <p:nvSpPr>
            <p:cNvPr id="1051" name="Google Shape;1051;p69"/>
            <p:cNvSpPr/>
            <p:nvPr/>
          </p:nvSpPr>
          <p:spPr>
            <a:xfrm>
              <a:off x="5218866" y="482505"/>
              <a:ext cx="4192204" cy="1811936"/>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9"/>
            <p:cNvSpPr/>
            <p:nvPr/>
          </p:nvSpPr>
          <p:spPr>
            <a:xfrm>
              <a:off x="3795396" y="2471445"/>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9"/>
            <p:cNvSpPr txBox="1"/>
            <p:nvPr/>
          </p:nvSpPr>
          <p:spPr>
            <a:xfrm>
              <a:off x="3795396" y="2471445"/>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Clustering </a:t>
              </a:r>
              <a:endParaRPr sz="1700" b="1">
                <a:solidFill>
                  <a:schemeClr val="dk1"/>
                </a:solidFill>
                <a:latin typeface="Arial"/>
                <a:ea typeface="Arial"/>
                <a:cs typeface="Arial"/>
                <a:sym typeface="Arial"/>
              </a:endParaRPr>
            </a:p>
          </p:txBody>
        </p:sp>
        <p:sp>
          <p:nvSpPr>
            <p:cNvPr id="1054" name="Google Shape;1054;p69"/>
            <p:cNvSpPr/>
            <p:nvPr/>
          </p:nvSpPr>
          <p:spPr>
            <a:xfrm>
              <a:off x="3795396" y="2824508"/>
              <a:ext cx="1964371" cy="1964371"/>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69"/>
          <p:cNvSpPr/>
          <p:nvPr/>
        </p:nvSpPr>
        <p:spPr>
          <a:xfrm>
            <a:off x="2805193" y="1487837"/>
            <a:ext cx="8221902" cy="2592321"/>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6" name="Google Shape;1056;p69"/>
          <p:cNvSpPr txBox="1"/>
          <p:nvPr/>
        </p:nvSpPr>
        <p:spPr>
          <a:xfrm>
            <a:off x="593627" y="2137666"/>
            <a:ext cx="20753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Supervised Learning</a:t>
            </a:r>
            <a:endParaRPr sz="1800" b="1">
              <a:solidFill>
                <a:schemeClr val="dk1"/>
              </a:solidFill>
              <a:latin typeface="Arial"/>
              <a:ea typeface="Arial"/>
              <a:cs typeface="Arial"/>
              <a:sym typeface="Arial"/>
            </a:endParaRPr>
          </a:p>
        </p:txBody>
      </p:sp>
      <p:cxnSp>
        <p:nvCxnSpPr>
          <p:cNvPr id="1057" name="Google Shape;1057;p69"/>
          <p:cNvCxnSpPr/>
          <p:nvPr/>
        </p:nvCxnSpPr>
        <p:spPr>
          <a:xfrm>
            <a:off x="2262753" y="2529970"/>
            <a:ext cx="442242" cy="0"/>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19578151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grpSp>
        <p:nvGrpSpPr>
          <p:cNvPr id="1068" name="Google Shape;1068;p70"/>
          <p:cNvGrpSpPr/>
          <p:nvPr/>
        </p:nvGrpSpPr>
        <p:grpSpPr>
          <a:xfrm>
            <a:off x="0" y="5607439"/>
            <a:ext cx="64770" cy="1257300"/>
            <a:chOff x="1181105" y="4608196"/>
            <a:chExt cx="64770" cy="1257300"/>
          </a:xfrm>
        </p:grpSpPr>
        <p:sp>
          <p:nvSpPr>
            <p:cNvPr id="1069" name="Google Shape;1069;p7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0" name="Google Shape;1070;p7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1" name="Google Shape;1071;p7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2" name="Google Shape;1072;p7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073" name="Google Shape;1073;p70"/>
          <p:cNvSpPr/>
          <p:nvPr/>
        </p:nvSpPr>
        <p:spPr>
          <a:xfrm>
            <a:off x="584199" y="467698"/>
            <a:ext cx="842598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An example illustrating regression</a:t>
            </a:r>
            <a:endParaRPr sz="3600">
              <a:solidFill>
                <a:schemeClr val="dk2"/>
              </a:solidFill>
              <a:latin typeface="Arial"/>
              <a:ea typeface="Arial"/>
              <a:cs typeface="Arial"/>
              <a:sym typeface="Arial"/>
            </a:endParaRPr>
          </a:p>
        </p:txBody>
      </p:sp>
      <p:pic>
        <p:nvPicPr>
          <p:cNvPr id="1074" name="Google Shape;1074;p70" descr="http://clipart.coolclips.com/480/vectors/tf05307/CoolClips_vc061450.png"/>
          <p:cNvPicPr preferRelativeResize="0"/>
          <p:nvPr/>
        </p:nvPicPr>
        <p:blipFill rotWithShape="1">
          <a:blip r:embed="rId3">
            <a:alphaModFix/>
          </a:blip>
          <a:srcRect r="-2138" b="9953"/>
          <a:stretch/>
        </p:blipFill>
        <p:spPr>
          <a:xfrm>
            <a:off x="824175" y="2926047"/>
            <a:ext cx="2802427" cy="2544855"/>
          </a:xfrm>
          <a:prstGeom prst="rect">
            <a:avLst/>
          </a:prstGeom>
          <a:noFill/>
          <a:ln>
            <a:noFill/>
          </a:ln>
        </p:spPr>
      </p:pic>
      <p:pic>
        <p:nvPicPr>
          <p:cNvPr id="1075" name="Google Shape;1075;p70" descr="https://tse3.mm.bing.net/th?id=OIP.hYZ6uWldihMQWN0ptOhK4wHaJ4&amp;pid=15.1&amp;P=0&amp;w=300&amp;h=300"/>
          <p:cNvPicPr preferRelativeResize="0"/>
          <p:nvPr/>
        </p:nvPicPr>
        <p:blipFill rotWithShape="1">
          <a:blip r:embed="rId4">
            <a:alphaModFix/>
          </a:blip>
          <a:srcRect/>
          <a:stretch/>
        </p:blipFill>
        <p:spPr>
          <a:xfrm>
            <a:off x="4486049" y="2371884"/>
            <a:ext cx="2143125" cy="2857500"/>
          </a:xfrm>
          <a:prstGeom prst="rect">
            <a:avLst/>
          </a:prstGeom>
          <a:noFill/>
          <a:ln>
            <a:noFill/>
          </a:ln>
        </p:spPr>
      </p:pic>
      <p:pic>
        <p:nvPicPr>
          <p:cNvPr id="1076" name="Google Shape;1076;p70"/>
          <p:cNvPicPr preferRelativeResize="0"/>
          <p:nvPr/>
        </p:nvPicPr>
        <p:blipFill rotWithShape="1">
          <a:blip r:embed="rId5">
            <a:alphaModFix/>
          </a:blip>
          <a:srcRect/>
          <a:stretch/>
        </p:blipFill>
        <p:spPr>
          <a:xfrm>
            <a:off x="7488621" y="2409436"/>
            <a:ext cx="4391025" cy="3038475"/>
          </a:xfrm>
          <a:prstGeom prst="rect">
            <a:avLst/>
          </a:prstGeom>
          <a:noFill/>
          <a:ln>
            <a:noFill/>
          </a:ln>
          <a:effectLst>
            <a:outerShdw blurRad="292100" dist="139700" dir="2700000" algn="tl" rotWithShape="0">
              <a:srgbClr val="333333">
                <a:alpha val="64705"/>
              </a:srgbClr>
            </a:outerShdw>
          </a:effectLst>
        </p:spPr>
      </p:pic>
      <p:sp>
        <p:nvSpPr>
          <p:cNvPr id="1077" name="Google Shape;1077;p70"/>
          <p:cNvSpPr/>
          <p:nvPr/>
        </p:nvSpPr>
        <p:spPr>
          <a:xfrm>
            <a:off x="557644" y="1386813"/>
            <a:ext cx="1151553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 study is conducted by Stanford University in order to understand how the number of years of higher education affect the annual income of their graduated students.</a:t>
            </a:r>
            <a:endParaRPr/>
          </a:p>
        </p:txBody>
      </p:sp>
      <p:sp>
        <p:nvSpPr>
          <p:cNvPr id="1078" name="Google Shape;1078;p70"/>
          <p:cNvSpPr txBox="1"/>
          <p:nvPr/>
        </p:nvSpPr>
        <p:spPr>
          <a:xfrm>
            <a:off x="8225129" y="5777696"/>
            <a:ext cx="322364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Predict what would be annual income for 3 years of higher education</a:t>
            </a:r>
            <a:endParaRPr sz="1800">
              <a:solidFill>
                <a:srgbClr val="FF0000"/>
              </a:solidFill>
              <a:latin typeface="Arial"/>
              <a:ea typeface="Arial"/>
              <a:cs typeface="Arial"/>
              <a:sym typeface="Arial"/>
            </a:endParaRPr>
          </a:p>
        </p:txBody>
      </p:sp>
      <p:cxnSp>
        <p:nvCxnSpPr>
          <p:cNvPr id="1079" name="Google Shape;1079;p70"/>
          <p:cNvCxnSpPr/>
          <p:nvPr/>
        </p:nvCxnSpPr>
        <p:spPr>
          <a:xfrm flipH="1">
            <a:off x="10848814" y="5229384"/>
            <a:ext cx="441740" cy="548312"/>
          </a:xfrm>
          <a:prstGeom prst="straightConnector1">
            <a:avLst/>
          </a:prstGeom>
          <a:noFill/>
          <a:ln w="38100" cap="flat" cmpd="sng">
            <a:solidFill>
              <a:srgbClr val="FF0000"/>
            </a:solidFill>
            <a:prstDash val="dash"/>
            <a:miter lim="800000"/>
            <a:headEnd type="none" w="sm" len="sm"/>
            <a:tailEnd type="triangle" w="med" len="med"/>
          </a:ln>
        </p:spPr>
      </p:cxnSp>
    </p:spTree>
    <p:extLst>
      <p:ext uri="{BB962C8B-B14F-4D97-AF65-F5344CB8AC3E}">
        <p14:creationId xmlns:p14="http://schemas.microsoft.com/office/powerpoint/2010/main" val="3761398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grpSp>
        <p:nvGrpSpPr>
          <p:cNvPr id="1090" name="Google Shape;1090;p71"/>
          <p:cNvGrpSpPr/>
          <p:nvPr/>
        </p:nvGrpSpPr>
        <p:grpSpPr>
          <a:xfrm>
            <a:off x="0" y="5607439"/>
            <a:ext cx="64770" cy="1257300"/>
            <a:chOff x="1181105" y="4608196"/>
            <a:chExt cx="64770" cy="1257300"/>
          </a:xfrm>
        </p:grpSpPr>
        <p:sp>
          <p:nvSpPr>
            <p:cNvPr id="1091" name="Google Shape;1091;p7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2" name="Google Shape;1092;p7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3" name="Google Shape;1093;p7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4" name="Google Shape;1094;p7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095" name="Google Shape;1095;p71"/>
          <p:cNvSpPr/>
          <p:nvPr/>
        </p:nvSpPr>
        <p:spPr>
          <a:xfrm>
            <a:off x="584199" y="467698"/>
            <a:ext cx="842598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An example illustrating Classification </a:t>
            </a:r>
            <a:endParaRPr sz="3600">
              <a:solidFill>
                <a:schemeClr val="dk2"/>
              </a:solidFill>
              <a:latin typeface="Arial"/>
              <a:ea typeface="Arial"/>
              <a:cs typeface="Arial"/>
              <a:sym typeface="Arial"/>
            </a:endParaRPr>
          </a:p>
        </p:txBody>
      </p:sp>
      <p:pic>
        <p:nvPicPr>
          <p:cNvPr id="1096" name="Google Shape;1096;p71" descr="http://www.nairaland.com/attachments/675465_business-loan_png2ffdd186c46cbafc961f649157afa4dc"/>
          <p:cNvPicPr preferRelativeResize="0"/>
          <p:nvPr/>
        </p:nvPicPr>
        <p:blipFill rotWithShape="1">
          <a:blip r:embed="rId3">
            <a:alphaModFix/>
          </a:blip>
          <a:srcRect/>
          <a:stretch/>
        </p:blipFill>
        <p:spPr>
          <a:xfrm>
            <a:off x="5275843" y="4234730"/>
            <a:ext cx="3188766" cy="2504244"/>
          </a:xfrm>
          <a:prstGeom prst="rect">
            <a:avLst/>
          </a:prstGeom>
          <a:noFill/>
          <a:ln>
            <a:noFill/>
          </a:ln>
        </p:spPr>
      </p:pic>
      <p:pic>
        <p:nvPicPr>
          <p:cNvPr id="1097" name="Google Shape;1097;p71" descr="http://www.clker.com/cliparts/d/b/1/9/1194983761256499536house_gabrielle_nowicki_.svg.hi.png"/>
          <p:cNvPicPr preferRelativeResize="0"/>
          <p:nvPr/>
        </p:nvPicPr>
        <p:blipFill rotWithShape="1">
          <a:blip r:embed="rId4">
            <a:alphaModFix/>
          </a:blip>
          <a:srcRect/>
          <a:stretch/>
        </p:blipFill>
        <p:spPr>
          <a:xfrm>
            <a:off x="9240374" y="3263635"/>
            <a:ext cx="2674711" cy="2153143"/>
          </a:xfrm>
          <a:prstGeom prst="rect">
            <a:avLst/>
          </a:prstGeom>
          <a:noFill/>
          <a:ln>
            <a:noFill/>
          </a:ln>
        </p:spPr>
      </p:pic>
      <p:pic>
        <p:nvPicPr>
          <p:cNvPr id="1098" name="Google Shape;1098;p71" descr="Image result for banks clipart"/>
          <p:cNvPicPr preferRelativeResize="0"/>
          <p:nvPr/>
        </p:nvPicPr>
        <p:blipFill rotWithShape="1">
          <a:blip r:embed="rId5">
            <a:alphaModFix/>
          </a:blip>
          <a:srcRect r="1660" b="8940"/>
          <a:stretch/>
        </p:blipFill>
        <p:spPr>
          <a:xfrm>
            <a:off x="457368" y="2507028"/>
            <a:ext cx="4541298" cy="3605823"/>
          </a:xfrm>
          <a:prstGeom prst="rect">
            <a:avLst/>
          </a:prstGeom>
          <a:noFill/>
          <a:ln>
            <a:noFill/>
          </a:ln>
        </p:spPr>
      </p:pic>
      <p:sp>
        <p:nvSpPr>
          <p:cNvPr id="1099" name="Google Shape;1099;p71"/>
          <p:cNvSpPr/>
          <p:nvPr/>
        </p:nvSpPr>
        <p:spPr>
          <a:xfrm>
            <a:off x="5691562" y="2002264"/>
            <a:ext cx="2600032" cy="112450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Will bank approve loan or not?</a:t>
            </a:r>
            <a:endParaRPr sz="1800">
              <a:solidFill>
                <a:schemeClr val="dk1"/>
              </a:solidFill>
              <a:latin typeface="Arial"/>
              <a:ea typeface="Arial"/>
              <a:cs typeface="Arial"/>
              <a:sym typeface="Arial"/>
            </a:endParaRPr>
          </a:p>
        </p:txBody>
      </p:sp>
      <p:pic>
        <p:nvPicPr>
          <p:cNvPr id="1100" name="Google Shape;1100;p71"/>
          <p:cNvPicPr preferRelativeResize="0"/>
          <p:nvPr/>
        </p:nvPicPr>
        <p:blipFill rotWithShape="1">
          <a:blip r:embed="rId6">
            <a:alphaModFix/>
          </a:blip>
          <a:srcRect/>
          <a:stretch/>
        </p:blipFill>
        <p:spPr>
          <a:xfrm>
            <a:off x="6550197" y="3583504"/>
            <a:ext cx="489716" cy="503990"/>
          </a:xfrm>
          <a:prstGeom prst="rect">
            <a:avLst/>
          </a:prstGeom>
          <a:noFill/>
          <a:ln>
            <a:noFill/>
          </a:ln>
        </p:spPr>
      </p:pic>
      <p:pic>
        <p:nvPicPr>
          <p:cNvPr id="1101" name="Google Shape;1101;p71"/>
          <p:cNvPicPr preferRelativeResize="0"/>
          <p:nvPr/>
        </p:nvPicPr>
        <p:blipFill rotWithShape="1">
          <a:blip r:embed="rId7">
            <a:alphaModFix/>
          </a:blip>
          <a:srcRect/>
          <a:stretch/>
        </p:blipFill>
        <p:spPr>
          <a:xfrm>
            <a:off x="7216798" y="3572756"/>
            <a:ext cx="472045" cy="472045"/>
          </a:xfrm>
          <a:prstGeom prst="rect">
            <a:avLst/>
          </a:prstGeom>
          <a:noFill/>
          <a:ln>
            <a:noFill/>
          </a:ln>
        </p:spPr>
      </p:pic>
      <p:sp>
        <p:nvSpPr>
          <p:cNvPr id="1102" name="Google Shape;1102;p71"/>
          <p:cNvSpPr txBox="1"/>
          <p:nvPr/>
        </p:nvSpPr>
        <p:spPr>
          <a:xfrm>
            <a:off x="6236364" y="3126764"/>
            <a:ext cx="177626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Yes      No</a:t>
            </a:r>
            <a:endParaRPr sz="1800">
              <a:solidFill>
                <a:schemeClr val="dk1"/>
              </a:solidFill>
              <a:latin typeface="Arial"/>
              <a:ea typeface="Arial"/>
              <a:cs typeface="Arial"/>
              <a:sym typeface="Arial"/>
            </a:endParaRPr>
          </a:p>
        </p:txBody>
      </p:sp>
      <p:sp>
        <p:nvSpPr>
          <p:cNvPr id="1103" name="Google Shape;1103;p71"/>
          <p:cNvSpPr/>
          <p:nvPr/>
        </p:nvSpPr>
        <p:spPr>
          <a:xfrm>
            <a:off x="583606" y="1355933"/>
            <a:ext cx="1163435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John wants to undertake a loan from Bank Of India in order to purchase a house. Banks conduct a thorough investigation about the person who desires to take a loan before granting one.</a:t>
            </a:r>
            <a:endParaRPr/>
          </a:p>
        </p:txBody>
      </p:sp>
    </p:spTree>
    <p:extLst>
      <p:ext uri="{BB962C8B-B14F-4D97-AF65-F5344CB8AC3E}">
        <p14:creationId xmlns:p14="http://schemas.microsoft.com/office/powerpoint/2010/main" val="12728705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6" name="Google Shape;1116;p72"/>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117" name="Google Shape;1117;p72"/>
          <p:cNvSpPr/>
          <p:nvPr/>
        </p:nvSpPr>
        <p:spPr>
          <a:xfrm>
            <a:off x="593627" y="461287"/>
            <a:ext cx="8564589"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Types of Problems solved through Machine learning </a:t>
            </a:r>
            <a:br>
              <a:rPr lang="en-US" sz="2800">
                <a:solidFill>
                  <a:schemeClr val="dk2"/>
                </a:solidFill>
                <a:latin typeface="Arial"/>
                <a:ea typeface="Arial"/>
                <a:cs typeface="Arial"/>
                <a:sym typeface="Arial"/>
              </a:rPr>
            </a:b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                                                     </a:t>
            </a:r>
            <a:endParaRPr sz="2800">
              <a:solidFill>
                <a:schemeClr val="dk1"/>
              </a:solidFill>
              <a:latin typeface="Arial"/>
              <a:ea typeface="Arial"/>
              <a:cs typeface="Arial"/>
              <a:sym typeface="Arial"/>
            </a:endParaRPr>
          </a:p>
        </p:txBody>
      </p:sp>
      <p:sp>
        <p:nvSpPr>
          <p:cNvPr id="1118" name="Google Shape;1118;p72"/>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119" name="Google Shape;1119;p72"/>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120" name="Google Shape;1120;p72"/>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22</a:t>
            </a:r>
            <a:endParaRPr sz="2160" b="0" i="0" u="none" strike="noStrike" cap="none">
              <a:solidFill>
                <a:srgbClr val="FFFFFF"/>
              </a:solidFill>
              <a:latin typeface="Roboto"/>
              <a:ea typeface="Roboto"/>
              <a:cs typeface="Roboto"/>
              <a:sym typeface="Roboto"/>
            </a:endParaRPr>
          </a:p>
        </p:txBody>
      </p:sp>
      <p:grpSp>
        <p:nvGrpSpPr>
          <p:cNvPr id="1121" name="Google Shape;1121;p72"/>
          <p:cNvGrpSpPr/>
          <p:nvPr/>
        </p:nvGrpSpPr>
        <p:grpSpPr>
          <a:xfrm>
            <a:off x="3105234" y="1630447"/>
            <a:ext cx="7853435" cy="4830092"/>
            <a:chOff x="1557635" y="0"/>
            <a:chExt cx="7853435" cy="4830092"/>
          </a:xfrm>
        </p:grpSpPr>
        <p:sp>
          <p:nvSpPr>
            <p:cNvPr id="1122" name="Google Shape;1122;p72"/>
            <p:cNvSpPr/>
            <p:nvPr/>
          </p:nvSpPr>
          <p:spPr>
            <a:xfrm>
              <a:off x="1557635" y="45392"/>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2"/>
            <p:cNvSpPr txBox="1"/>
            <p:nvPr/>
          </p:nvSpPr>
          <p:spPr>
            <a:xfrm>
              <a:off x="1557635" y="45392"/>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Regression	</a:t>
              </a:r>
              <a:endParaRPr sz="1700" b="1">
                <a:solidFill>
                  <a:schemeClr val="dk1"/>
                </a:solidFill>
                <a:latin typeface="Arial"/>
                <a:ea typeface="Arial"/>
                <a:cs typeface="Arial"/>
                <a:sym typeface="Arial"/>
              </a:endParaRPr>
            </a:p>
          </p:txBody>
        </p:sp>
        <p:sp>
          <p:nvSpPr>
            <p:cNvPr id="1124" name="Google Shape;1124;p72"/>
            <p:cNvSpPr/>
            <p:nvPr/>
          </p:nvSpPr>
          <p:spPr>
            <a:xfrm>
              <a:off x="1557635" y="398450"/>
              <a:ext cx="1964371" cy="1964371"/>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2"/>
            <p:cNvSpPr/>
            <p:nvPr/>
          </p:nvSpPr>
          <p:spPr>
            <a:xfrm>
              <a:off x="6337831" y="0"/>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2"/>
            <p:cNvSpPr txBox="1"/>
            <p:nvPr/>
          </p:nvSpPr>
          <p:spPr>
            <a:xfrm>
              <a:off x="6337831" y="0"/>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Classification</a:t>
              </a:r>
              <a:endParaRPr sz="1700" b="1">
                <a:solidFill>
                  <a:schemeClr val="dk1"/>
                </a:solidFill>
                <a:latin typeface="Arial"/>
                <a:ea typeface="Arial"/>
                <a:cs typeface="Arial"/>
                <a:sym typeface="Arial"/>
              </a:endParaRPr>
            </a:p>
          </p:txBody>
        </p:sp>
        <p:sp>
          <p:nvSpPr>
            <p:cNvPr id="1127" name="Google Shape;1127;p72"/>
            <p:cNvSpPr/>
            <p:nvPr/>
          </p:nvSpPr>
          <p:spPr>
            <a:xfrm>
              <a:off x="5218866" y="482505"/>
              <a:ext cx="4192204" cy="1811936"/>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2"/>
            <p:cNvSpPr/>
            <p:nvPr/>
          </p:nvSpPr>
          <p:spPr>
            <a:xfrm>
              <a:off x="4144857" y="2472626"/>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2"/>
            <p:cNvSpPr txBox="1"/>
            <p:nvPr/>
          </p:nvSpPr>
          <p:spPr>
            <a:xfrm>
              <a:off x="4144857" y="2472626"/>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Clustering </a:t>
              </a:r>
              <a:endParaRPr sz="1700" b="1">
                <a:solidFill>
                  <a:schemeClr val="dk1"/>
                </a:solidFill>
                <a:latin typeface="Arial"/>
                <a:ea typeface="Arial"/>
                <a:cs typeface="Arial"/>
                <a:sym typeface="Arial"/>
              </a:endParaRPr>
            </a:p>
          </p:txBody>
        </p:sp>
        <p:sp>
          <p:nvSpPr>
            <p:cNvPr id="1130" name="Google Shape;1130;p72"/>
            <p:cNvSpPr/>
            <p:nvPr/>
          </p:nvSpPr>
          <p:spPr>
            <a:xfrm>
              <a:off x="4294837" y="2865721"/>
              <a:ext cx="1964371" cy="1964371"/>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72"/>
          <p:cNvSpPr/>
          <p:nvPr/>
        </p:nvSpPr>
        <p:spPr>
          <a:xfrm>
            <a:off x="4946158" y="4040598"/>
            <a:ext cx="3316637" cy="2592321"/>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2" name="Google Shape;1132;p72"/>
          <p:cNvSpPr txBox="1"/>
          <p:nvPr/>
        </p:nvSpPr>
        <p:spPr>
          <a:xfrm>
            <a:off x="943004" y="5013594"/>
            <a:ext cx="20753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Unsupervised Learning</a:t>
            </a:r>
            <a:endParaRPr sz="1800" b="1">
              <a:solidFill>
                <a:schemeClr val="dk1"/>
              </a:solidFill>
              <a:latin typeface="Arial"/>
              <a:ea typeface="Arial"/>
              <a:cs typeface="Arial"/>
              <a:sym typeface="Arial"/>
            </a:endParaRPr>
          </a:p>
        </p:txBody>
      </p:sp>
      <p:cxnSp>
        <p:nvCxnSpPr>
          <p:cNvPr id="1133" name="Google Shape;1133;p72"/>
          <p:cNvCxnSpPr>
            <a:endCxn id="1131" idx="1"/>
          </p:cNvCxnSpPr>
          <p:nvPr/>
        </p:nvCxnSpPr>
        <p:spPr>
          <a:xfrm rot="10800000" flipH="1">
            <a:off x="2749858" y="5336759"/>
            <a:ext cx="2196300" cy="3600"/>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823524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grpSp>
        <p:nvGrpSpPr>
          <p:cNvPr id="1144" name="Google Shape;1144;p73"/>
          <p:cNvGrpSpPr/>
          <p:nvPr/>
        </p:nvGrpSpPr>
        <p:grpSpPr>
          <a:xfrm>
            <a:off x="0" y="5607439"/>
            <a:ext cx="64770" cy="1257300"/>
            <a:chOff x="1181105" y="4608196"/>
            <a:chExt cx="64770" cy="1257300"/>
          </a:xfrm>
        </p:grpSpPr>
        <p:sp>
          <p:nvSpPr>
            <p:cNvPr id="1145" name="Google Shape;1145;p7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6" name="Google Shape;1146;p7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7" name="Google Shape;1147;p7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8" name="Google Shape;1148;p7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149" name="Google Shape;1149;p73"/>
          <p:cNvSpPr/>
          <p:nvPr/>
        </p:nvSpPr>
        <p:spPr>
          <a:xfrm>
            <a:off x="449501" y="548338"/>
            <a:ext cx="54232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44546A"/>
                </a:solidFill>
                <a:latin typeface="Arial"/>
                <a:ea typeface="Arial"/>
                <a:cs typeface="Arial"/>
                <a:sym typeface="Arial"/>
              </a:rPr>
              <a:t>Clustering topics in Google news</a:t>
            </a:r>
            <a:endParaRPr/>
          </a:p>
        </p:txBody>
      </p:sp>
      <p:pic>
        <p:nvPicPr>
          <p:cNvPr id="1150" name="Google Shape;1150;p73"/>
          <p:cNvPicPr preferRelativeResize="0"/>
          <p:nvPr/>
        </p:nvPicPr>
        <p:blipFill rotWithShape="1">
          <a:blip r:embed="rId3">
            <a:alphaModFix/>
          </a:blip>
          <a:srcRect/>
          <a:stretch/>
        </p:blipFill>
        <p:spPr>
          <a:xfrm>
            <a:off x="273704" y="1991219"/>
            <a:ext cx="11641381" cy="4583960"/>
          </a:xfrm>
          <a:prstGeom prst="rect">
            <a:avLst/>
          </a:prstGeom>
          <a:noFill/>
          <a:ln>
            <a:noFill/>
          </a:ln>
        </p:spPr>
      </p:pic>
      <p:pic>
        <p:nvPicPr>
          <p:cNvPr id="1151" name="Google Shape;1151;p73" descr="http://pctechmag.com/wp-content/uploads/2014/08/Google-news.png"/>
          <p:cNvPicPr preferRelativeResize="0"/>
          <p:nvPr/>
        </p:nvPicPr>
        <p:blipFill rotWithShape="1">
          <a:blip r:embed="rId4">
            <a:alphaModFix/>
          </a:blip>
          <a:srcRect/>
          <a:stretch/>
        </p:blipFill>
        <p:spPr>
          <a:xfrm>
            <a:off x="403662" y="1345893"/>
            <a:ext cx="2008684" cy="983915"/>
          </a:xfrm>
          <a:prstGeom prst="rect">
            <a:avLst/>
          </a:prstGeom>
          <a:noFill/>
          <a:ln>
            <a:noFill/>
          </a:ln>
        </p:spPr>
      </p:pic>
      <p:sp>
        <p:nvSpPr>
          <p:cNvPr id="1152" name="Google Shape;1152;p73"/>
          <p:cNvSpPr/>
          <p:nvPr/>
        </p:nvSpPr>
        <p:spPr>
          <a:xfrm>
            <a:off x="142260" y="2512064"/>
            <a:ext cx="2531489" cy="4200040"/>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3" name="Google Shape;1153;p73"/>
          <p:cNvSpPr/>
          <p:nvPr/>
        </p:nvSpPr>
        <p:spPr>
          <a:xfrm>
            <a:off x="3901109" y="1457925"/>
            <a:ext cx="549381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Categorization of news articles in Google news.</a:t>
            </a:r>
            <a:endParaRPr/>
          </a:p>
        </p:txBody>
      </p:sp>
    </p:spTree>
    <p:extLst>
      <p:ext uri="{BB962C8B-B14F-4D97-AF65-F5344CB8AC3E}">
        <p14:creationId xmlns:p14="http://schemas.microsoft.com/office/powerpoint/2010/main" val="165894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grpSp>
        <p:nvGrpSpPr>
          <p:cNvPr id="1164" name="Google Shape;1164;p74"/>
          <p:cNvGrpSpPr/>
          <p:nvPr/>
        </p:nvGrpSpPr>
        <p:grpSpPr>
          <a:xfrm>
            <a:off x="0" y="5607439"/>
            <a:ext cx="64770" cy="1257300"/>
            <a:chOff x="1181105" y="4608196"/>
            <a:chExt cx="64770" cy="1257300"/>
          </a:xfrm>
        </p:grpSpPr>
        <p:sp>
          <p:nvSpPr>
            <p:cNvPr id="1165" name="Google Shape;1165;p7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6" name="Google Shape;1166;p7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7" name="Google Shape;1167;p7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8" name="Google Shape;1168;p7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169" name="Google Shape;1169;p74"/>
          <p:cNvSpPr/>
          <p:nvPr/>
        </p:nvSpPr>
        <p:spPr>
          <a:xfrm>
            <a:off x="449501" y="548338"/>
            <a:ext cx="999985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44546A"/>
                </a:solidFill>
                <a:latin typeface="Arial"/>
                <a:ea typeface="Arial"/>
                <a:cs typeface="Arial"/>
                <a:sym typeface="Arial"/>
              </a:rPr>
              <a:t>Clustering: Selling products to the right category of customers</a:t>
            </a:r>
            <a:endParaRPr sz="2800">
              <a:solidFill>
                <a:srgbClr val="44546A"/>
              </a:solidFill>
              <a:latin typeface="Arial"/>
              <a:ea typeface="Arial"/>
              <a:cs typeface="Arial"/>
              <a:sym typeface="Arial"/>
            </a:endParaRPr>
          </a:p>
        </p:txBody>
      </p:sp>
      <p:pic>
        <p:nvPicPr>
          <p:cNvPr id="1170" name="Google Shape;1170;p74" descr="https://qph.fs.quoracdn.net/main-qimg-3bed74bc6559f62e6bbc2cdeea74f1dc"/>
          <p:cNvPicPr preferRelativeResize="0"/>
          <p:nvPr/>
        </p:nvPicPr>
        <p:blipFill rotWithShape="1">
          <a:blip r:embed="rId3">
            <a:alphaModFix/>
          </a:blip>
          <a:srcRect/>
          <a:stretch/>
        </p:blipFill>
        <p:spPr>
          <a:xfrm>
            <a:off x="276225" y="1347258"/>
            <a:ext cx="11915775" cy="5086350"/>
          </a:xfrm>
          <a:prstGeom prst="rect">
            <a:avLst/>
          </a:prstGeom>
          <a:noFill/>
          <a:ln>
            <a:noFill/>
          </a:ln>
        </p:spPr>
      </p:pic>
    </p:spTree>
    <p:extLst>
      <p:ext uri="{BB962C8B-B14F-4D97-AF65-F5344CB8AC3E}">
        <p14:creationId xmlns:p14="http://schemas.microsoft.com/office/powerpoint/2010/main" val="21514715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83" name="Google Shape;1183;p75"/>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184" name="Google Shape;1184;p75"/>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Steps in a machine learning workflow</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185" name="Google Shape;1185;p75"/>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186" name="Google Shape;1186;p75"/>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pSp>
        <p:nvGrpSpPr>
          <p:cNvPr id="1187" name="Google Shape;1187;p75"/>
          <p:cNvGrpSpPr/>
          <p:nvPr/>
        </p:nvGrpSpPr>
        <p:grpSpPr>
          <a:xfrm>
            <a:off x="3960852" y="1205048"/>
            <a:ext cx="4956417" cy="5334013"/>
            <a:chOff x="3274729" y="1223"/>
            <a:chExt cx="4956417" cy="5334013"/>
          </a:xfrm>
        </p:grpSpPr>
        <p:sp>
          <p:nvSpPr>
            <p:cNvPr id="1188" name="Google Shape;1188;p75"/>
            <p:cNvSpPr/>
            <p:nvPr/>
          </p:nvSpPr>
          <p:spPr>
            <a:xfrm>
              <a:off x="5007872" y="122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5"/>
            <p:cNvSpPr txBox="1"/>
            <p:nvPr/>
          </p:nvSpPr>
          <p:spPr>
            <a:xfrm>
              <a:off x="5202864" y="19621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Model Objective</a:t>
              </a:r>
              <a:endParaRPr sz="1400" dirty="0">
                <a:solidFill>
                  <a:srgbClr val="FF0000"/>
                </a:solidFill>
                <a:latin typeface="Arial"/>
                <a:ea typeface="Arial"/>
                <a:cs typeface="Arial"/>
                <a:sym typeface="Arial"/>
              </a:endParaRPr>
            </a:p>
          </p:txBody>
        </p:sp>
        <p:sp>
          <p:nvSpPr>
            <p:cNvPr id="1190" name="Google Shape;1190;p75"/>
            <p:cNvSpPr/>
            <p:nvPr/>
          </p:nvSpPr>
          <p:spPr>
            <a:xfrm rot="1800000">
              <a:off x="6354000" y="937571"/>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5"/>
            <p:cNvSpPr txBox="1"/>
            <p:nvPr/>
          </p:nvSpPr>
          <p:spPr>
            <a:xfrm rot="1800000">
              <a:off x="6361134" y="1000824"/>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192" name="Google Shape;1192;p75"/>
            <p:cNvSpPr/>
            <p:nvPr/>
          </p:nvSpPr>
          <p:spPr>
            <a:xfrm>
              <a:off x="6741016" y="100185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5"/>
            <p:cNvSpPr txBox="1"/>
            <p:nvPr/>
          </p:nvSpPr>
          <p:spPr>
            <a:xfrm>
              <a:off x="6936008" y="119684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Gathering Data</a:t>
              </a:r>
              <a:endParaRPr sz="1400" dirty="0">
                <a:solidFill>
                  <a:srgbClr val="FF0000"/>
                </a:solidFill>
                <a:latin typeface="Arial"/>
                <a:ea typeface="Arial"/>
                <a:cs typeface="Arial"/>
                <a:sym typeface="Arial"/>
              </a:endParaRPr>
            </a:p>
          </p:txBody>
        </p:sp>
        <p:sp>
          <p:nvSpPr>
            <p:cNvPr id="1194" name="Google Shape;1194;p75"/>
            <p:cNvSpPr/>
            <p:nvPr/>
          </p:nvSpPr>
          <p:spPr>
            <a:xfrm rot="5400000">
              <a:off x="7229272" y="2433494"/>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5"/>
            <p:cNvSpPr txBox="1"/>
            <p:nvPr/>
          </p:nvSpPr>
          <p:spPr>
            <a:xfrm rot="5400000">
              <a:off x="7282519" y="2470124"/>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196" name="Google Shape;1196;p75"/>
            <p:cNvSpPr/>
            <p:nvPr/>
          </p:nvSpPr>
          <p:spPr>
            <a:xfrm>
              <a:off x="6582375" y="3003115"/>
              <a:ext cx="1648771"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5"/>
            <p:cNvSpPr txBox="1"/>
            <p:nvPr/>
          </p:nvSpPr>
          <p:spPr>
            <a:xfrm>
              <a:off x="6823832" y="3198107"/>
              <a:ext cx="1165857"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Data Preparation</a:t>
              </a:r>
              <a:endParaRPr sz="1400" dirty="0">
                <a:solidFill>
                  <a:srgbClr val="FF0000"/>
                </a:solidFill>
                <a:latin typeface="Arial"/>
                <a:ea typeface="Arial"/>
                <a:cs typeface="Arial"/>
                <a:sym typeface="Arial"/>
              </a:endParaRPr>
            </a:p>
          </p:txBody>
        </p:sp>
        <p:sp>
          <p:nvSpPr>
            <p:cNvPr id="1198" name="Google Shape;1198;p75"/>
            <p:cNvSpPr/>
            <p:nvPr/>
          </p:nvSpPr>
          <p:spPr>
            <a:xfrm rot="9000000">
              <a:off x="6351739" y="3967435"/>
              <a:ext cx="297405"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5"/>
            <p:cNvSpPr txBox="1"/>
            <p:nvPr/>
          </p:nvSpPr>
          <p:spPr>
            <a:xfrm rot="-1800000">
              <a:off x="6434983" y="4035006"/>
              <a:ext cx="208184"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200" name="Google Shape;1200;p75"/>
            <p:cNvSpPr/>
            <p:nvPr/>
          </p:nvSpPr>
          <p:spPr>
            <a:xfrm>
              <a:off x="5007872" y="4003746"/>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5"/>
            <p:cNvSpPr txBox="1"/>
            <p:nvPr/>
          </p:nvSpPr>
          <p:spPr>
            <a:xfrm>
              <a:off x="5202864" y="4198738"/>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Choose a model</a:t>
              </a:r>
              <a:endParaRPr sz="1400" dirty="0">
                <a:solidFill>
                  <a:srgbClr val="FF0000"/>
                </a:solidFill>
                <a:latin typeface="Arial"/>
                <a:ea typeface="Arial"/>
                <a:cs typeface="Arial"/>
                <a:sym typeface="Arial"/>
              </a:endParaRPr>
            </a:p>
          </p:txBody>
        </p:sp>
        <p:sp>
          <p:nvSpPr>
            <p:cNvPr id="1202" name="Google Shape;1202;p75"/>
            <p:cNvSpPr/>
            <p:nvPr/>
          </p:nvSpPr>
          <p:spPr>
            <a:xfrm rot="-9000000">
              <a:off x="4638257" y="3949510"/>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5"/>
            <p:cNvSpPr txBox="1"/>
            <p:nvPr/>
          </p:nvSpPr>
          <p:spPr>
            <a:xfrm rot="1800000">
              <a:off x="4737616" y="4066009"/>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204" name="Google Shape;1204;p75"/>
            <p:cNvSpPr/>
            <p:nvPr/>
          </p:nvSpPr>
          <p:spPr>
            <a:xfrm>
              <a:off x="3274729" y="3003115"/>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5"/>
            <p:cNvSpPr txBox="1"/>
            <p:nvPr/>
          </p:nvSpPr>
          <p:spPr>
            <a:xfrm>
              <a:off x="3469721" y="3198107"/>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 Train the data </a:t>
              </a:r>
              <a:endParaRPr sz="1400" dirty="0">
                <a:solidFill>
                  <a:srgbClr val="FF0000"/>
                </a:solidFill>
                <a:latin typeface="Arial"/>
                <a:ea typeface="Arial"/>
                <a:cs typeface="Arial"/>
                <a:sym typeface="Arial"/>
              </a:endParaRPr>
            </a:p>
          </p:txBody>
        </p:sp>
        <p:sp>
          <p:nvSpPr>
            <p:cNvPr id="1206" name="Google Shape;1206;p75"/>
            <p:cNvSpPr/>
            <p:nvPr/>
          </p:nvSpPr>
          <p:spPr>
            <a:xfrm rot="-5400000">
              <a:off x="3762985" y="2453587"/>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5"/>
            <p:cNvSpPr txBox="1"/>
            <p:nvPr/>
          </p:nvSpPr>
          <p:spPr>
            <a:xfrm rot="-5400000">
              <a:off x="3816232" y="2596710"/>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900">
                <a:solidFill>
                  <a:schemeClr val="lt1"/>
                </a:solidFill>
                <a:latin typeface="Calibri"/>
                <a:ea typeface="Calibri"/>
                <a:cs typeface="Calibri"/>
                <a:sym typeface="Calibri"/>
              </a:endParaRPr>
            </a:p>
          </p:txBody>
        </p:sp>
        <p:sp>
          <p:nvSpPr>
            <p:cNvPr id="1208" name="Google Shape;1208;p75"/>
            <p:cNvSpPr/>
            <p:nvPr/>
          </p:nvSpPr>
          <p:spPr>
            <a:xfrm>
              <a:off x="3274729" y="100185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5"/>
            <p:cNvSpPr txBox="1"/>
            <p:nvPr/>
          </p:nvSpPr>
          <p:spPr>
            <a:xfrm>
              <a:off x="3469721" y="119684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Model Evaluation </a:t>
              </a:r>
              <a:endParaRPr sz="1400" dirty="0">
                <a:solidFill>
                  <a:srgbClr val="FF0000"/>
                </a:solidFill>
                <a:latin typeface="Arial"/>
                <a:ea typeface="Arial"/>
                <a:cs typeface="Arial"/>
                <a:sym typeface="Arial"/>
              </a:endParaRPr>
            </a:p>
          </p:txBody>
        </p:sp>
        <p:sp>
          <p:nvSpPr>
            <p:cNvPr id="1210" name="Google Shape;1210;p75"/>
            <p:cNvSpPr/>
            <p:nvPr/>
          </p:nvSpPr>
          <p:spPr>
            <a:xfrm rot="-1800000">
              <a:off x="4620856" y="947618"/>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5"/>
            <p:cNvSpPr txBox="1"/>
            <p:nvPr/>
          </p:nvSpPr>
          <p:spPr>
            <a:xfrm rot="-1800000">
              <a:off x="4627990" y="1064117"/>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8135401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24" name="Google Shape;1224;p76"/>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25" name="Google Shape;1225;p76"/>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1: Model objective </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26" name="Google Shape;1226;p76"/>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27" name="Google Shape;1227;p76"/>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sp>
        <p:nvSpPr>
          <p:cNvPr id="1228" name="Google Shape;1228;p76"/>
          <p:cNvSpPr txBox="1"/>
          <p:nvPr/>
        </p:nvSpPr>
        <p:spPr>
          <a:xfrm>
            <a:off x="1146875" y="1606362"/>
            <a:ext cx="987242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Classify animals into fish, mammal and bird</a:t>
            </a:r>
            <a:endParaRPr sz="2400" b="1">
              <a:solidFill>
                <a:schemeClr val="dk1"/>
              </a:solidFill>
              <a:latin typeface="Arial"/>
              <a:ea typeface="Arial"/>
              <a:cs typeface="Arial"/>
              <a:sym typeface="Arial"/>
            </a:endParaRPr>
          </a:p>
        </p:txBody>
      </p:sp>
      <p:pic>
        <p:nvPicPr>
          <p:cNvPr id="1229" name="Google Shape;1229;p76" descr="Image result for fish"/>
          <p:cNvPicPr preferRelativeResize="0"/>
          <p:nvPr/>
        </p:nvPicPr>
        <p:blipFill rotWithShape="1">
          <a:blip r:embed="rId3">
            <a:alphaModFix/>
          </a:blip>
          <a:srcRect/>
          <a:stretch/>
        </p:blipFill>
        <p:spPr>
          <a:xfrm>
            <a:off x="557644" y="2703677"/>
            <a:ext cx="4370517" cy="3124920"/>
          </a:xfrm>
          <a:prstGeom prst="rect">
            <a:avLst/>
          </a:prstGeom>
          <a:noFill/>
          <a:ln>
            <a:noFill/>
          </a:ln>
        </p:spPr>
      </p:pic>
      <p:pic>
        <p:nvPicPr>
          <p:cNvPr id="1230" name="Google Shape;1230;p76" descr="Image result for mammal"/>
          <p:cNvPicPr preferRelativeResize="0"/>
          <p:nvPr/>
        </p:nvPicPr>
        <p:blipFill rotWithShape="1">
          <a:blip r:embed="rId4">
            <a:alphaModFix/>
          </a:blip>
          <a:srcRect/>
          <a:stretch/>
        </p:blipFill>
        <p:spPr>
          <a:xfrm>
            <a:off x="4778712" y="2291985"/>
            <a:ext cx="3408935" cy="3486411"/>
          </a:xfrm>
          <a:prstGeom prst="rect">
            <a:avLst/>
          </a:prstGeom>
          <a:noFill/>
          <a:ln>
            <a:noFill/>
          </a:ln>
        </p:spPr>
      </p:pic>
      <p:pic>
        <p:nvPicPr>
          <p:cNvPr id="1231" name="Google Shape;1231;p76" descr="Image result for bird"/>
          <p:cNvPicPr preferRelativeResize="0"/>
          <p:nvPr/>
        </p:nvPicPr>
        <p:blipFill rotWithShape="1">
          <a:blip r:embed="rId5">
            <a:alphaModFix/>
          </a:blip>
          <a:srcRect/>
          <a:stretch/>
        </p:blipFill>
        <p:spPr>
          <a:xfrm>
            <a:off x="8107271" y="2916872"/>
            <a:ext cx="3807176" cy="2141537"/>
          </a:xfrm>
          <a:prstGeom prst="rect">
            <a:avLst/>
          </a:prstGeom>
          <a:noFill/>
          <a:ln>
            <a:noFill/>
          </a:ln>
        </p:spPr>
      </p:pic>
      <p:sp>
        <p:nvSpPr>
          <p:cNvPr id="1232" name="Google Shape;1232;p76"/>
          <p:cNvSpPr txBox="1"/>
          <p:nvPr/>
        </p:nvSpPr>
        <p:spPr>
          <a:xfrm>
            <a:off x="1301859" y="5658332"/>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Fish</a:t>
            </a:r>
            <a:endParaRPr sz="1800" b="1">
              <a:solidFill>
                <a:schemeClr val="dk1"/>
              </a:solidFill>
              <a:latin typeface="Arial"/>
              <a:ea typeface="Arial"/>
              <a:cs typeface="Arial"/>
              <a:sym typeface="Arial"/>
            </a:endParaRPr>
          </a:p>
        </p:txBody>
      </p:sp>
      <p:sp>
        <p:nvSpPr>
          <p:cNvPr id="1233" name="Google Shape;1233;p76"/>
          <p:cNvSpPr txBox="1"/>
          <p:nvPr/>
        </p:nvSpPr>
        <p:spPr>
          <a:xfrm>
            <a:off x="5382799" y="5841624"/>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Mammals</a:t>
            </a:r>
            <a:endParaRPr sz="1800" b="1">
              <a:solidFill>
                <a:schemeClr val="dk1"/>
              </a:solidFill>
              <a:latin typeface="Arial"/>
              <a:ea typeface="Arial"/>
              <a:cs typeface="Arial"/>
              <a:sym typeface="Arial"/>
            </a:endParaRPr>
          </a:p>
        </p:txBody>
      </p:sp>
      <p:sp>
        <p:nvSpPr>
          <p:cNvPr id="1234" name="Google Shape;1234;p76"/>
          <p:cNvSpPr txBox="1"/>
          <p:nvPr/>
        </p:nvSpPr>
        <p:spPr>
          <a:xfrm>
            <a:off x="8967448" y="5592208"/>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Bird</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20012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pSp>
        <p:nvGrpSpPr>
          <p:cNvPr id="413" name="Google Shape;413;p45"/>
          <p:cNvGrpSpPr/>
          <p:nvPr/>
        </p:nvGrpSpPr>
        <p:grpSpPr>
          <a:xfrm>
            <a:off x="0" y="5607439"/>
            <a:ext cx="64770" cy="1257300"/>
            <a:chOff x="1181105" y="4608196"/>
            <a:chExt cx="64770" cy="1257300"/>
          </a:xfrm>
        </p:grpSpPr>
        <p:sp>
          <p:nvSpPr>
            <p:cNvPr id="414" name="Google Shape;414;p4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5" name="Google Shape;415;p4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6" name="Google Shape;416;p4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7" name="Google Shape;417;p4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18" name="Google Shape;418;p45"/>
          <p:cNvSpPr/>
          <p:nvPr/>
        </p:nvSpPr>
        <p:spPr>
          <a:xfrm>
            <a:off x="584199" y="460067"/>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does Netflix rank movies for viewers?</a:t>
            </a:r>
            <a:endParaRPr sz="3200" b="1" i="0" u="none" strike="noStrike" cap="none">
              <a:solidFill>
                <a:srgbClr val="1E4E79"/>
              </a:solidFill>
              <a:latin typeface="Arial"/>
              <a:ea typeface="Arial"/>
              <a:cs typeface="Arial"/>
              <a:sym typeface="Arial"/>
            </a:endParaRPr>
          </a:p>
        </p:txBody>
      </p:sp>
      <p:pic>
        <p:nvPicPr>
          <p:cNvPr id="419" name="Google Shape;419;p45" descr="https://cdn-images-1.medium.com/max/800/1*f8kmzEtGpClw6A3GGHwUbw.png"/>
          <p:cNvPicPr preferRelativeResize="0"/>
          <p:nvPr/>
        </p:nvPicPr>
        <p:blipFill rotWithShape="1">
          <a:blip r:embed="rId3">
            <a:alphaModFix/>
          </a:blip>
          <a:srcRect/>
          <a:stretch/>
        </p:blipFill>
        <p:spPr>
          <a:xfrm>
            <a:off x="5828143" y="2253508"/>
            <a:ext cx="5644803" cy="4466451"/>
          </a:xfrm>
          <a:prstGeom prst="rect">
            <a:avLst/>
          </a:prstGeom>
          <a:noFill/>
          <a:ln>
            <a:noFill/>
          </a:ln>
        </p:spPr>
      </p:pic>
      <p:sp>
        <p:nvSpPr>
          <p:cNvPr id="420" name="Google Shape;420;p45"/>
          <p:cNvSpPr/>
          <p:nvPr/>
        </p:nvSpPr>
        <p:spPr>
          <a:xfrm>
            <a:off x="557643" y="1319619"/>
            <a:ext cx="1150697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A simple scoring approach for the ranking function could be a linear combination of popularity and predicted rating</a:t>
            </a:r>
            <a:endParaRPr/>
          </a:p>
        </p:txBody>
      </p:sp>
      <p:pic>
        <p:nvPicPr>
          <p:cNvPr id="421" name="Google Shape;421;p45" descr="Image result for recommendation system in netflix"/>
          <p:cNvPicPr preferRelativeResize="0"/>
          <p:nvPr/>
        </p:nvPicPr>
        <p:blipFill rotWithShape="1">
          <a:blip r:embed="rId4">
            <a:alphaModFix/>
          </a:blip>
          <a:srcRect l="18653" t="12292" r="27024"/>
          <a:stretch/>
        </p:blipFill>
        <p:spPr>
          <a:xfrm>
            <a:off x="709387" y="2090900"/>
            <a:ext cx="4490113" cy="4077895"/>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C2A49F8-810A-9341-AEC5-8DD5FE8959A0}"/>
                  </a:ext>
                </a:extLst>
              </p14:cNvPr>
              <p14:cNvContentPartPr/>
              <p14:nvPr/>
            </p14:nvContentPartPr>
            <p14:xfrm>
              <a:off x="455760" y="1718640"/>
              <a:ext cx="11318040" cy="3748680"/>
            </p14:xfrm>
          </p:contentPart>
        </mc:Choice>
        <mc:Fallback>
          <p:pic>
            <p:nvPicPr>
              <p:cNvPr id="2" name="Ink 1">
                <a:extLst>
                  <a:ext uri="{FF2B5EF4-FFF2-40B4-BE49-F238E27FC236}">
                    <a16:creationId xmlns:a16="http://schemas.microsoft.com/office/drawing/2014/main" id="{9C2A49F8-810A-9341-AEC5-8DD5FE8959A0}"/>
                  </a:ext>
                </a:extLst>
              </p:cNvPr>
              <p:cNvPicPr/>
              <p:nvPr/>
            </p:nvPicPr>
            <p:blipFill>
              <a:blip r:embed="rId6"/>
              <a:stretch>
                <a:fillRect/>
              </a:stretch>
            </p:blipFill>
            <p:spPr>
              <a:xfrm>
                <a:off x="439560" y="1702440"/>
                <a:ext cx="11350440" cy="378108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7" name="Google Shape;1247;p77"/>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48" name="Google Shape;1248;p77"/>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2: Gathering Data</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49" name="Google Shape;1249;p77"/>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50" name="Google Shape;1250;p77"/>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251" name="Google Shape;1251;p77"/>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52" name="Google Shape;1252;p77"/>
          <p:cNvGraphicFramePr/>
          <p:nvPr/>
        </p:nvGraphicFramePr>
        <p:xfrm>
          <a:off x="630661" y="2202338"/>
          <a:ext cx="11211400" cy="2192800"/>
        </p:xfrm>
        <a:graphic>
          <a:graphicData uri="http://schemas.openxmlformats.org/drawingml/2006/table">
            <a:tbl>
              <a:tblPr firstRow="1" bandRow="1">
                <a:noFill/>
              </a:tblPr>
              <a:tblGrid>
                <a:gridCol w="1422625">
                  <a:extLst>
                    <a:ext uri="{9D8B030D-6E8A-4147-A177-3AD203B41FA5}">
                      <a16:colId xmlns:a16="http://schemas.microsoft.com/office/drawing/2014/main" val="20000"/>
                    </a:ext>
                  </a:extLst>
                </a:gridCol>
                <a:gridCol w="882475">
                  <a:extLst>
                    <a:ext uri="{9D8B030D-6E8A-4147-A177-3AD203B41FA5}">
                      <a16:colId xmlns:a16="http://schemas.microsoft.com/office/drawing/2014/main" val="20001"/>
                    </a:ext>
                  </a:extLst>
                </a:gridCol>
                <a:gridCol w="847175">
                  <a:extLst>
                    <a:ext uri="{9D8B030D-6E8A-4147-A177-3AD203B41FA5}">
                      <a16:colId xmlns:a16="http://schemas.microsoft.com/office/drawing/2014/main" val="20002"/>
                    </a:ext>
                  </a:extLst>
                </a:gridCol>
                <a:gridCol w="847175">
                  <a:extLst>
                    <a:ext uri="{9D8B030D-6E8A-4147-A177-3AD203B41FA5}">
                      <a16:colId xmlns:a16="http://schemas.microsoft.com/office/drawing/2014/main" val="20003"/>
                    </a:ext>
                  </a:extLst>
                </a:gridCol>
                <a:gridCol w="829525">
                  <a:extLst>
                    <a:ext uri="{9D8B030D-6E8A-4147-A177-3AD203B41FA5}">
                      <a16:colId xmlns:a16="http://schemas.microsoft.com/office/drawing/2014/main" val="20004"/>
                    </a:ext>
                  </a:extLst>
                </a:gridCol>
                <a:gridCol w="1023675">
                  <a:extLst>
                    <a:ext uri="{9D8B030D-6E8A-4147-A177-3AD203B41FA5}">
                      <a16:colId xmlns:a16="http://schemas.microsoft.com/office/drawing/2014/main" val="20005"/>
                    </a:ext>
                  </a:extLst>
                </a:gridCol>
                <a:gridCol w="1072700">
                  <a:extLst>
                    <a:ext uri="{9D8B030D-6E8A-4147-A177-3AD203B41FA5}">
                      <a16:colId xmlns:a16="http://schemas.microsoft.com/office/drawing/2014/main" val="20006"/>
                    </a:ext>
                  </a:extLst>
                </a:gridCol>
                <a:gridCol w="1113550">
                  <a:extLst>
                    <a:ext uri="{9D8B030D-6E8A-4147-A177-3AD203B41FA5}">
                      <a16:colId xmlns:a16="http://schemas.microsoft.com/office/drawing/2014/main" val="20007"/>
                    </a:ext>
                  </a:extLst>
                </a:gridCol>
                <a:gridCol w="518375">
                  <a:extLst>
                    <a:ext uri="{9D8B030D-6E8A-4147-A177-3AD203B41FA5}">
                      <a16:colId xmlns:a16="http://schemas.microsoft.com/office/drawing/2014/main" val="20008"/>
                    </a:ext>
                  </a:extLst>
                </a:gridCol>
                <a:gridCol w="815950">
                  <a:extLst>
                    <a:ext uri="{9D8B030D-6E8A-4147-A177-3AD203B41FA5}">
                      <a16:colId xmlns:a16="http://schemas.microsoft.com/office/drawing/2014/main" val="20009"/>
                    </a:ext>
                  </a:extLst>
                </a:gridCol>
                <a:gridCol w="641575">
                  <a:extLst>
                    <a:ext uri="{9D8B030D-6E8A-4147-A177-3AD203B41FA5}">
                      <a16:colId xmlns:a16="http://schemas.microsoft.com/office/drawing/2014/main" val="20010"/>
                    </a:ext>
                  </a:extLst>
                </a:gridCol>
                <a:gridCol w="1196600">
                  <a:extLst>
                    <a:ext uri="{9D8B030D-6E8A-4147-A177-3AD203B41FA5}">
                      <a16:colId xmlns:a16="http://schemas.microsoft.com/office/drawing/2014/main" val="20011"/>
                    </a:ext>
                  </a:extLst>
                </a:gridCol>
              </a:tblGrid>
              <a:tr h="497500">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backbone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venomous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tail</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303953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65" name="Google Shape;1265;p78"/>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66" name="Google Shape;1266;p78"/>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3: Data Pre processing</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67" name="Google Shape;1267;p78"/>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68" name="Google Shape;1268;p78"/>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269" name="Google Shape;1269;p78"/>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70" name="Google Shape;1270;p78"/>
          <p:cNvGraphicFramePr/>
          <p:nvPr/>
        </p:nvGraphicFramePr>
        <p:xfrm>
          <a:off x="398142" y="2377827"/>
          <a:ext cx="11211400" cy="2192800"/>
        </p:xfrm>
        <a:graphic>
          <a:graphicData uri="http://schemas.openxmlformats.org/drawingml/2006/table">
            <a:tbl>
              <a:tblPr firstRow="1" bandRow="1">
                <a:noFill/>
              </a:tblPr>
              <a:tblGrid>
                <a:gridCol w="1422625">
                  <a:extLst>
                    <a:ext uri="{9D8B030D-6E8A-4147-A177-3AD203B41FA5}">
                      <a16:colId xmlns:a16="http://schemas.microsoft.com/office/drawing/2014/main" val="20000"/>
                    </a:ext>
                  </a:extLst>
                </a:gridCol>
                <a:gridCol w="882475">
                  <a:extLst>
                    <a:ext uri="{9D8B030D-6E8A-4147-A177-3AD203B41FA5}">
                      <a16:colId xmlns:a16="http://schemas.microsoft.com/office/drawing/2014/main" val="20001"/>
                    </a:ext>
                  </a:extLst>
                </a:gridCol>
                <a:gridCol w="847175">
                  <a:extLst>
                    <a:ext uri="{9D8B030D-6E8A-4147-A177-3AD203B41FA5}">
                      <a16:colId xmlns:a16="http://schemas.microsoft.com/office/drawing/2014/main" val="20002"/>
                    </a:ext>
                  </a:extLst>
                </a:gridCol>
                <a:gridCol w="847175">
                  <a:extLst>
                    <a:ext uri="{9D8B030D-6E8A-4147-A177-3AD203B41FA5}">
                      <a16:colId xmlns:a16="http://schemas.microsoft.com/office/drawing/2014/main" val="20003"/>
                    </a:ext>
                  </a:extLst>
                </a:gridCol>
                <a:gridCol w="829525">
                  <a:extLst>
                    <a:ext uri="{9D8B030D-6E8A-4147-A177-3AD203B41FA5}">
                      <a16:colId xmlns:a16="http://schemas.microsoft.com/office/drawing/2014/main" val="20004"/>
                    </a:ext>
                  </a:extLst>
                </a:gridCol>
                <a:gridCol w="1023675">
                  <a:extLst>
                    <a:ext uri="{9D8B030D-6E8A-4147-A177-3AD203B41FA5}">
                      <a16:colId xmlns:a16="http://schemas.microsoft.com/office/drawing/2014/main" val="20005"/>
                    </a:ext>
                  </a:extLst>
                </a:gridCol>
                <a:gridCol w="1072700">
                  <a:extLst>
                    <a:ext uri="{9D8B030D-6E8A-4147-A177-3AD203B41FA5}">
                      <a16:colId xmlns:a16="http://schemas.microsoft.com/office/drawing/2014/main" val="20006"/>
                    </a:ext>
                  </a:extLst>
                </a:gridCol>
                <a:gridCol w="1113550">
                  <a:extLst>
                    <a:ext uri="{9D8B030D-6E8A-4147-A177-3AD203B41FA5}">
                      <a16:colId xmlns:a16="http://schemas.microsoft.com/office/drawing/2014/main" val="20007"/>
                    </a:ext>
                  </a:extLst>
                </a:gridCol>
                <a:gridCol w="518375">
                  <a:extLst>
                    <a:ext uri="{9D8B030D-6E8A-4147-A177-3AD203B41FA5}">
                      <a16:colId xmlns:a16="http://schemas.microsoft.com/office/drawing/2014/main" val="20008"/>
                    </a:ext>
                  </a:extLst>
                </a:gridCol>
                <a:gridCol w="815950">
                  <a:extLst>
                    <a:ext uri="{9D8B030D-6E8A-4147-A177-3AD203B41FA5}">
                      <a16:colId xmlns:a16="http://schemas.microsoft.com/office/drawing/2014/main" val="20009"/>
                    </a:ext>
                  </a:extLst>
                </a:gridCol>
                <a:gridCol w="641575">
                  <a:extLst>
                    <a:ext uri="{9D8B030D-6E8A-4147-A177-3AD203B41FA5}">
                      <a16:colId xmlns:a16="http://schemas.microsoft.com/office/drawing/2014/main" val="20010"/>
                    </a:ext>
                  </a:extLst>
                </a:gridCol>
                <a:gridCol w="1196600">
                  <a:extLst>
                    <a:ext uri="{9D8B030D-6E8A-4147-A177-3AD203B41FA5}">
                      <a16:colId xmlns:a16="http://schemas.microsoft.com/office/drawing/2014/main" val="20011"/>
                    </a:ext>
                  </a:extLst>
                </a:gridCol>
              </a:tblGrid>
              <a:tr h="497500">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backbone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venomous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tail</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
        <p:nvSpPr>
          <p:cNvPr id="1271" name="Google Shape;1271;p78"/>
          <p:cNvSpPr/>
          <p:nvPr/>
        </p:nvSpPr>
        <p:spPr>
          <a:xfrm>
            <a:off x="5238427" y="2270278"/>
            <a:ext cx="1022888"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2" name="Google Shape;1272;p78"/>
          <p:cNvSpPr/>
          <p:nvPr/>
        </p:nvSpPr>
        <p:spPr>
          <a:xfrm>
            <a:off x="9670360" y="2270277"/>
            <a:ext cx="762011"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3" name="Google Shape;1273;p78"/>
          <p:cNvSpPr/>
          <p:nvPr/>
        </p:nvSpPr>
        <p:spPr>
          <a:xfrm>
            <a:off x="7330698" y="2270277"/>
            <a:ext cx="1100380"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74" name="Google Shape;1274;p78"/>
          <p:cNvCxnSpPr/>
          <p:nvPr/>
        </p:nvCxnSpPr>
        <p:spPr>
          <a:xfrm rot="10800000" flipH="1">
            <a:off x="4711485" y="4695986"/>
            <a:ext cx="976393" cy="1209493"/>
          </a:xfrm>
          <a:prstGeom prst="straightConnector1">
            <a:avLst/>
          </a:prstGeom>
          <a:noFill/>
          <a:ln w="28575" cap="flat" cmpd="sng">
            <a:solidFill>
              <a:srgbClr val="FF0000"/>
            </a:solidFill>
            <a:prstDash val="solid"/>
            <a:miter lim="800000"/>
            <a:headEnd type="none" w="sm" len="sm"/>
            <a:tailEnd type="triangle" w="med" len="med"/>
          </a:ln>
        </p:spPr>
      </p:cxnSp>
      <p:cxnSp>
        <p:nvCxnSpPr>
          <p:cNvPr id="1275" name="Google Shape;1275;p78"/>
          <p:cNvCxnSpPr>
            <a:endCxn id="1273" idx="2"/>
          </p:cNvCxnSpPr>
          <p:nvPr/>
        </p:nvCxnSpPr>
        <p:spPr>
          <a:xfrm rot="10800000" flipH="1">
            <a:off x="4711388" y="4695984"/>
            <a:ext cx="3169500" cy="1216200"/>
          </a:xfrm>
          <a:prstGeom prst="straightConnector1">
            <a:avLst/>
          </a:prstGeom>
          <a:noFill/>
          <a:ln w="28575" cap="flat" cmpd="sng">
            <a:solidFill>
              <a:srgbClr val="FF0000"/>
            </a:solidFill>
            <a:prstDash val="solid"/>
            <a:miter lim="800000"/>
            <a:headEnd type="none" w="sm" len="sm"/>
            <a:tailEnd type="triangle" w="med" len="med"/>
          </a:ln>
        </p:spPr>
      </p:cxnSp>
      <p:cxnSp>
        <p:nvCxnSpPr>
          <p:cNvPr id="1276" name="Google Shape;1276;p78"/>
          <p:cNvCxnSpPr/>
          <p:nvPr/>
        </p:nvCxnSpPr>
        <p:spPr>
          <a:xfrm rot="10800000" flipH="1">
            <a:off x="4711485" y="4695983"/>
            <a:ext cx="4958875" cy="1216263"/>
          </a:xfrm>
          <a:prstGeom prst="straightConnector1">
            <a:avLst/>
          </a:prstGeom>
          <a:noFill/>
          <a:ln w="28575" cap="flat" cmpd="sng">
            <a:solidFill>
              <a:srgbClr val="FF0000"/>
            </a:solidFill>
            <a:prstDash val="solid"/>
            <a:miter lim="800000"/>
            <a:headEnd type="none" w="sm" len="sm"/>
            <a:tailEnd type="triangle" w="med" len="med"/>
          </a:ln>
        </p:spPr>
      </p:cxnSp>
      <p:sp>
        <p:nvSpPr>
          <p:cNvPr id="1277" name="Google Shape;1277;p78"/>
          <p:cNvSpPr txBox="1"/>
          <p:nvPr/>
        </p:nvSpPr>
        <p:spPr>
          <a:xfrm>
            <a:off x="2313978" y="5905479"/>
            <a:ext cx="61170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 features backbone, venomous and tail have same values for all animals and can thus be discarded.</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748168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90" name="Google Shape;1290;p79"/>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91" name="Google Shape;1291;p79"/>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4: Choose a model</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92" name="Google Shape;1292;p79"/>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93" name="Google Shape;1293;p79"/>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94" name="Google Shape;1294;p79"/>
          <p:cNvGraphicFramePr/>
          <p:nvPr/>
        </p:nvGraphicFramePr>
        <p:xfrm>
          <a:off x="1377318" y="1391371"/>
          <a:ext cx="9316550" cy="2688725"/>
        </p:xfrm>
        <a:graphic>
          <a:graphicData uri="http://schemas.openxmlformats.org/drawingml/2006/table">
            <a:tbl>
              <a:tblPr firstRow="1" bandRow="1">
                <a:noFill/>
              </a:tblPr>
              <a:tblGrid>
                <a:gridCol w="1571750">
                  <a:extLst>
                    <a:ext uri="{9D8B030D-6E8A-4147-A177-3AD203B41FA5}">
                      <a16:colId xmlns:a16="http://schemas.microsoft.com/office/drawing/2014/main" val="20000"/>
                    </a:ext>
                  </a:extLst>
                </a:gridCol>
                <a:gridCol w="974975">
                  <a:extLst>
                    <a:ext uri="{9D8B030D-6E8A-4147-A177-3AD203B41FA5}">
                      <a16:colId xmlns:a16="http://schemas.microsoft.com/office/drawing/2014/main" val="20001"/>
                    </a:ext>
                  </a:extLst>
                </a:gridCol>
                <a:gridCol w="935975">
                  <a:extLst>
                    <a:ext uri="{9D8B030D-6E8A-4147-A177-3AD203B41FA5}">
                      <a16:colId xmlns:a16="http://schemas.microsoft.com/office/drawing/2014/main" val="20002"/>
                    </a:ext>
                  </a:extLst>
                </a:gridCol>
                <a:gridCol w="935975">
                  <a:extLst>
                    <a:ext uri="{9D8B030D-6E8A-4147-A177-3AD203B41FA5}">
                      <a16:colId xmlns:a16="http://schemas.microsoft.com/office/drawing/2014/main" val="20003"/>
                    </a:ext>
                  </a:extLst>
                </a:gridCol>
                <a:gridCol w="916475">
                  <a:extLst>
                    <a:ext uri="{9D8B030D-6E8A-4147-A177-3AD203B41FA5}">
                      <a16:colId xmlns:a16="http://schemas.microsoft.com/office/drawing/2014/main" val="20004"/>
                    </a:ext>
                  </a:extLst>
                </a:gridCol>
                <a:gridCol w="1185150">
                  <a:extLst>
                    <a:ext uri="{9D8B030D-6E8A-4147-A177-3AD203B41FA5}">
                      <a16:colId xmlns:a16="http://schemas.microsoft.com/office/drawing/2014/main" val="20005"/>
                    </a:ext>
                  </a:extLst>
                </a:gridCol>
                <a:gridCol w="572725">
                  <a:extLst>
                    <a:ext uri="{9D8B030D-6E8A-4147-A177-3AD203B41FA5}">
                      <a16:colId xmlns:a16="http://schemas.microsoft.com/office/drawing/2014/main" val="20006"/>
                    </a:ext>
                  </a:extLst>
                </a:gridCol>
                <a:gridCol w="901500">
                  <a:extLst>
                    <a:ext uri="{9D8B030D-6E8A-4147-A177-3AD203B41FA5}">
                      <a16:colId xmlns:a16="http://schemas.microsoft.com/office/drawing/2014/main" val="20007"/>
                    </a:ext>
                  </a:extLst>
                </a:gridCol>
                <a:gridCol w="1322025">
                  <a:extLst>
                    <a:ext uri="{9D8B030D-6E8A-4147-A177-3AD203B41FA5}">
                      <a16:colId xmlns:a16="http://schemas.microsoft.com/office/drawing/2014/main" val="20008"/>
                    </a:ext>
                  </a:extLst>
                </a:gridCol>
              </a:tblGrid>
              <a:tr h="610025">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
        <p:nvSpPr>
          <p:cNvPr id="1295" name="Google Shape;1295;p79"/>
          <p:cNvSpPr/>
          <p:nvPr/>
        </p:nvSpPr>
        <p:spPr>
          <a:xfrm>
            <a:off x="9316461" y="1404404"/>
            <a:ext cx="1642820" cy="2839666"/>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296" name="Google Shape;1296;p79"/>
          <p:cNvCxnSpPr>
            <a:stCxn id="1295" idx="2"/>
          </p:cNvCxnSpPr>
          <p:nvPr/>
        </p:nvCxnSpPr>
        <p:spPr>
          <a:xfrm flipH="1">
            <a:off x="6664171" y="4244070"/>
            <a:ext cx="3473700" cy="1009800"/>
          </a:xfrm>
          <a:prstGeom prst="straightConnector1">
            <a:avLst/>
          </a:prstGeom>
          <a:noFill/>
          <a:ln w="9525" cap="flat" cmpd="sng">
            <a:solidFill>
              <a:schemeClr val="accent1"/>
            </a:solidFill>
            <a:prstDash val="solid"/>
            <a:miter lim="800000"/>
            <a:headEnd type="none" w="sm" len="sm"/>
            <a:tailEnd type="triangle" w="med" len="med"/>
          </a:ln>
        </p:spPr>
      </p:cxnSp>
      <p:sp>
        <p:nvSpPr>
          <p:cNvPr id="1297" name="Google Shape;1297;p79"/>
          <p:cNvSpPr txBox="1"/>
          <p:nvPr/>
        </p:nvSpPr>
        <p:spPr>
          <a:xfrm>
            <a:off x="1503336" y="5253925"/>
            <a:ext cx="627681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Choose any supervised learning algorithm since it has known labels.</a:t>
            </a:r>
            <a:endParaRPr/>
          </a:p>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Since labels are categorical, go for any </a:t>
            </a:r>
            <a:r>
              <a:rPr lang="en-US" sz="1800" b="1">
                <a:solidFill>
                  <a:srgbClr val="FF0000"/>
                </a:solidFill>
                <a:latin typeface="Arial"/>
                <a:ea typeface="Arial"/>
                <a:cs typeface="Arial"/>
                <a:sym typeface="Arial"/>
              </a:rPr>
              <a:t>classification algorithm</a:t>
            </a:r>
            <a:r>
              <a:rPr lang="en-US" sz="1800" b="1">
                <a:solidFill>
                  <a:schemeClr val="dk1"/>
                </a:solidFill>
                <a:latin typeface="Arial"/>
                <a:ea typeface="Arial"/>
                <a:cs typeface="Arial"/>
                <a:sym typeface="Arial"/>
              </a:rPr>
              <a:t>.</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34392413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10" name="Google Shape;1310;p80"/>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311" name="Google Shape;1311;p80"/>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5: Train data</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312" name="Google Shape;1312;p80"/>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313" name="Google Shape;1313;p80"/>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314" name="Google Shape;1314;p80"/>
          <p:cNvGraphicFramePr/>
          <p:nvPr/>
        </p:nvGraphicFramePr>
        <p:xfrm>
          <a:off x="1377318" y="1391371"/>
          <a:ext cx="9316550" cy="2688725"/>
        </p:xfrm>
        <a:graphic>
          <a:graphicData uri="http://schemas.openxmlformats.org/drawingml/2006/table">
            <a:tbl>
              <a:tblPr firstRow="1" bandRow="1">
                <a:noFill/>
              </a:tblPr>
              <a:tblGrid>
                <a:gridCol w="1571750">
                  <a:extLst>
                    <a:ext uri="{9D8B030D-6E8A-4147-A177-3AD203B41FA5}">
                      <a16:colId xmlns:a16="http://schemas.microsoft.com/office/drawing/2014/main" val="20000"/>
                    </a:ext>
                  </a:extLst>
                </a:gridCol>
                <a:gridCol w="974975">
                  <a:extLst>
                    <a:ext uri="{9D8B030D-6E8A-4147-A177-3AD203B41FA5}">
                      <a16:colId xmlns:a16="http://schemas.microsoft.com/office/drawing/2014/main" val="20001"/>
                    </a:ext>
                  </a:extLst>
                </a:gridCol>
                <a:gridCol w="935975">
                  <a:extLst>
                    <a:ext uri="{9D8B030D-6E8A-4147-A177-3AD203B41FA5}">
                      <a16:colId xmlns:a16="http://schemas.microsoft.com/office/drawing/2014/main" val="20002"/>
                    </a:ext>
                  </a:extLst>
                </a:gridCol>
                <a:gridCol w="935975">
                  <a:extLst>
                    <a:ext uri="{9D8B030D-6E8A-4147-A177-3AD203B41FA5}">
                      <a16:colId xmlns:a16="http://schemas.microsoft.com/office/drawing/2014/main" val="20003"/>
                    </a:ext>
                  </a:extLst>
                </a:gridCol>
                <a:gridCol w="916475">
                  <a:extLst>
                    <a:ext uri="{9D8B030D-6E8A-4147-A177-3AD203B41FA5}">
                      <a16:colId xmlns:a16="http://schemas.microsoft.com/office/drawing/2014/main" val="20004"/>
                    </a:ext>
                  </a:extLst>
                </a:gridCol>
                <a:gridCol w="1185150">
                  <a:extLst>
                    <a:ext uri="{9D8B030D-6E8A-4147-A177-3AD203B41FA5}">
                      <a16:colId xmlns:a16="http://schemas.microsoft.com/office/drawing/2014/main" val="20005"/>
                    </a:ext>
                  </a:extLst>
                </a:gridCol>
                <a:gridCol w="572725">
                  <a:extLst>
                    <a:ext uri="{9D8B030D-6E8A-4147-A177-3AD203B41FA5}">
                      <a16:colId xmlns:a16="http://schemas.microsoft.com/office/drawing/2014/main" val="20006"/>
                    </a:ext>
                  </a:extLst>
                </a:gridCol>
                <a:gridCol w="901500">
                  <a:extLst>
                    <a:ext uri="{9D8B030D-6E8A-4147-A177-3AD203B41FA5}">
                      <a16:colId xmlns:a16="http://schemas.microsoft.com/office/drawing/2014/main" val="20007"/>
                    </a:ext>
                  </a:extLst>
                </a:gridCol>
                <a:gridCol w="1322025">
                  <a:extLst>
                    <a:ext uri="{9D8B030D-6E8A-4147-A177-3AD203B41FA5}">
                      <a16:colId xmlns:a16="http://schemas.microsoft.com/office/drawing/2014/main" val="20008"/>
                    </a:ext>
                  </a:extLst>
                </a:gridCol>
              </a:tblGrid>
              <a:tr h="610025">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grpSp>
        <p:nvGrpSpPr>
          <p:cNvPr id="1315" name="Google Shape;1315;p80"/>
          <p:cNvGrpSpPr/>
          <p:nvPr/>
        </p:nvGrpSpPr>
        <p:grpSpPr>
          <a:xfrm>
            <a:off x="267467" y="4295149"/>
            <a:ext cx="3347720" cy="2352675"/>
            <a:chOff x="214924" y="4092389"/>
            <a:chExt cx="3347720" cy="2352675"/>
          </a:xfrm>
        </p:grpSpPr>
        <p:pic>
          <p:nvPicPr>
            <p:cNvPr id="1316" name="Google Shape;1316;p80"/>
            <p:cNvPicPr preferRelativeResize="0"/>
            <p:nvPr/>
          </p:nvPicPr>
          <p:blipFill rotWithShape="1">
            <a:blip r:embed="rId3">
              <a:alphaModFix/>
            </a:blip>
            <a:srcRect r="59695"/>
            <a:stretch/>
          </p:blipFill>
          <p:spPr>
            <a:xfrm>
              <a:off x="214924" y="4092389"/>
              <a:ext cx="1412781" cy="2352675"/>
            </a:xfrm>
            <a:prstGeom prst="rect">
              <a:avLst/>
            </a:prstGeom>
            <a:noFill/>
            <a:ln>
              <a:noFill/>
            </a:ln>
          </p:spPr>
        </p:pic>
        <p:sp>
          <p:nvSpPr>
            <p:cNvPr id="1317" name="Google Shape;1317;p80"/>
            <p:cNvSpPr txBox="1"/>
            <p:nvPr/>
          </p:nvSpPr>
          <p:spPr>
            <a:xfrm>
              <a:off x="323498" y="5664694"/>
              <a:ext cx="323914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 Training Data </a:t>
              </a:r>
              <a:endParaRPr sz="1600" b="1">
                <a:solidFill>
                  <a:schemeClr val="dk1"/>
                </a:solidFill>
                <a:latin typeface="Arial"/>
                <a:ea typeface="Arial"/>
                <a:cs typeface="Arial"/>
                <a:sym typeface="Arial"/>
              </a:endParaRPr>
            </a:p>
          </p:txBody>
        </p:sp>
      </p:grpSp>
      <p:sp>
        <p:nvSpPr>
          <p:cNvPr id="1318" name="Google Shape;1318;p80"/>
          <p:cNvSpPr/>
          <p:nvPr/>
        </p:nvSpPr>
        <p:spPr>
          <a:xfrm>
            <a:off x="1377318" y="2045776"/>
            <a:ext cx="9208024" cy="1410346"/>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9" name="Google Shape;1319;p80"/>
          <p:cNvSpPr/>
          <p:nvPr/>
        </p:nvSpPr>
        <p:spPr>
          <a:xfrm>
            <a:off x="1377318" y="3518115"/>
            <a:ext cx="9208024" cy="659452"/>
          </a:xfrm>
          <a:prstGeom prst="roundRect">
            <a:avLst>
              <a:gd name="adj" fmla="val 16667"/>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20" name="Google Shape;1320;p80"/>
          <p:cNvGrpSpPr/>
          <p:nvPr/>
        </p:nvGrpSpPr>
        <p:grpSpPr>
          <a:xfrm>
            <a:off x="10724913" y="3083689"/>
            <a:ext cx="3648182" cy="2352675"/>
            <a:chOff x="6473297" y="4765595"/>
            <a:chExt cx="3648182" cy="2352675"/>
          </a:xfrm>
        </p:grpSpPr>
        <p:pic>
          <p:nvPicPr>
            <p:cNvPr id="1321" name="Google Shape;1321;p80"/>
            <p:cNvPicPr preferRelativeResize="0"/>
            <p:nvPr/>
          </p:nvPicPr>
          <p:blipFill rotWithShape="1">
            <a:blip r:embed="rId3">
              <a:alphaModFix/>
            </a:blip>
            <a:srcRect l="60169"/>
            <a:stretch/>
          </p:blipFill>
          <p:spPr>
            <a:xfrm>
              <a:off x="6473297" y="4765595"/>
              <a:ext cx="1396164" cy="2352675"/>
            </a:xfrm>
            <a:prstGeom prst="rect">
              <a:avLst/>
            </a:prstGeom>
            <a:noFill/>
            <a:ln>
              <a:noFill/>
            </a:ln>
          </p:spPr>
        </p:pic>
        <p:sp>
          <p:nvSpPr>
            <p:cNvPr id="1322" name="Google Shape;1322;p80"/>
            <p:cNvSpPr txBox="1"/>
            <p:nvPr/>
          </p:nvSpPr>
          <p:spPr>
            <a:xfrm>
              <a:off x="6882333" y="6231705"/>
              <a:ext cx="323914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 Test Data</a:t>
              </a:r>
              <a:endParaRPr sz="1600" b="1">
                <a:solidFill>
                  <a:schemeClr val="dk1"/>
                </a:solidFill>
                <a:latin typeface="Arial"/>
                <a:ea typeface="Arial"/>
                <a:cs typeface="Arial"/>
                <a:sym typeface="Arial"/>
              </a:endParaRPr>
            </a:p>
          </p:txBody>
        </p:sp>
      </p:grpSp>
      <p:cxnSp>
        <p:nvCxnSpPr>
          <p:cNvPr id="1323" name="Google Shape;1323;p80"/>
          <p:cNvCxnSpPr>
            <a:stCxn id="1318" idx="1"/>
          </p:cNvCxnSpPr>
          <p:nvPr/>
        </p:nvCxnSpPr>
        <p:spPr>
          <a:xfrm flipH="1">
            <a:off x="973818" y="2750949"/>
            <a:ext cx="403500" cy="1810200"/>
          </a:xfrm>
          <a:prstGeom prst="bentConnector2">
            <a:avLst/>
          </a:prstGeom>
          <a:noFill/>
          <a:ln w="38100" cap="flat" cmpd="sng">
            <a:solidFill>
              <a:srgbClr val="FF0000"/>
            </a:solidFill>
            <a:prstDash val="solid"/>
            <a:miter lim="800000"/>
            <a:headEnd type="none" w="sm" len="sm"/>
            <a:tailEnd type="triangle" w="med" len="med"/>
          </a:ln>
        </p:spPr>
      </p:cxnSp>
      <p:cxnSp>
        <p:nvCxnSpPr>
          <p:cNvPr id="1324" name="Google Shape;1324;p80"/>
          <p:cNvCxnSpPr>
            <a:stCxn id="1319" idx="3"/>
          </p:cNvCxnSpPr>
          <p:nvPr/>
        </p:nvCxnSpPr>
        <p:spPr>
          <a:xfrm rot="10800000" flipH="1">
            <a:off x="10585342" y="3652841"/>
            <a:ext cx="573000" cy="195000"/>
          </a:xfrm>
          <a:prstGeom prst="bentConnector3">
            <a:avLst>
              <a:gd name="adj1" fmla="val 49990"/>
            </a:avLst>
          </a:prstGeom>
          <a:noFill/>
          <a:ln w="38100" cap="flat" cmpd="sng">
            <a:solidFill>
              <a:srgbClr val="FF0000"/>
            </a:solidFill>
            <a:prstDash val="solid"/>
            <a:miter lim="800000"/>
            <a:headEnd type="none" w="sm" len="sm"/>
            <a:tailEnd type="triangle" w="med" len="med"/>
          </a:ln>
        </p:spPr>
      </p:cxnSp>
      <p:sp>
        <p:nvSpPr>
          <p:cNvPr id="1325" name="Google Shape;1325;p80"/>
          <p:cNvSpPr/>
          <p:nvPr/>
        </p:nvSpPr>
        <p:spPr>
          <a:xfrm>
            <a:off x="6592183" y="4436282"/>
            <a:ext cx="1360003" cy="5146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Produce a Model</a:t>
            </a:r>
            <a:endParaRPr sz="1800" b="1">
              <a:solidFill>
                <a:schemeClr val="dk1"/>
              </a:solidFill>
              <a:latin typeface="Arial"/>
              <a:ea typeface="Arial"/>
              <a:cs typeface="Arial"/>
              <a:sym typeface="Arial"/>
            </a:endParaRPr>
          </a:p>
        </p:txBody>
      </p:sp>
      <p:cxnSp>
        <p:nvCxnSpPr>
          <p:cNvPr id="1326" name="Google Shape;1326;p80"/>
          <p:cNvCxnSpPr/>
          <p:nvPr/>
        </p:nvCxnSpPr>
        <p:spPr>
          <a:xfrm>
            <a:off x="4905542" y="5232770"/>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27" name="Google Shape;1327;p80"/>
          <p:cNvCxnSpPr/>
          <p:nvPr/>
        </p:nvCxnSpPr>
        <p:spPr>
          <a:xfrm>
            <a:off x="4874545" y="5776312"/>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28" name="Google Shape;1328;p80"/>
          <p:cNvSpPr txBox="1"/>
          <p:nvPr/>
        </p:nvSpPr>
        <p:spPr>
          <a:xfrm>
            <a:off x="3277972" y="5185638"/>
            <a:ext cx="206465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Feed training data</a:t>
            </a:r>
            <a:endParaRPr sz="1800" b="1">
              <a:solidFill>
                <a:schemeClr val="dk1"/>
              </a:solidFill>
              <a:latin typeface="Arial"/>
              <a:ea typeface="Arial"/>
              <a:cs typeface="Arial"/>
              <a:sym typeface="Arial"/>
            </a:endParaRPr>
          </a:p>
        </p:txBody>
      </p:sp>
      <p:cxnSp>
        <p:nvCxnSpPr>
          <p:cNvPr id="1329" name="Google Shape;1329;p80"/>
          <p:cNvCxnSpPr/>
          <p:nvPr/>
        </p:nvCxnSpPr>
        <p:spPr>
          <a:xfrm>
            <a:off x="1594929" y="5493305"/>
            <a:ext cx="1547070" cy="15499"/>
          </a:xfrm>
          <a:prstGeom prst="straightConnector1">
            <a:avLst/>
          </a:prstGeom>
          <a:noFill/>
          <a:ln w="38100" cap="flat" cmpd="sng">
            <a:solidFill>
              <a:srgbClr val="FF0000"/>
            </a:solidFill>
            <a:prstDash val="solid"/>
            <a:miter lim="800000"/>
            <a:headEnd type="none" w="sm" len="sm"/>
            <a:tailEnd type="triangle" w="med" len="med"/>
          </a:ln>
        </p:spPr>
      </p:cxnSp>
      <p:pic>
        <p:nvPicPr>
          <p:cNvPr id="1330" name="Google Shape;1330;p80" descr="Image result for machine learning model icon"/>
          <p:cNvPicPr preferRelativeResize="0"/>
          <p:nvPr/>
        </p:nvPicPr>
        <p:blipFill rotWithShape="1">
          <a:blip r:embed="rId4">
            <a:alphaModFix/>
          </a:blip>
          <a:srcRect/>
          <a:stretch/>
        </p:blipFill>
        <p:spPr>
          <a:xfrm>
            <a:off x="6671719" y="5011374"/>
            <a:ext cx="1246903" cy="1246903"/>
          </a:xfrm>
          <a:prstGeom prst="rect">
            <a:avLst/>
          </a:prstGeom>
          <a:noFill/>
          <a:ln>
            <a:noFill/>
          </a:ln>
        </p:spPr>
      </p:pic>
    </p:spTree>
    <p:extLst>
      <p:ext uri="{BB962C8B-B14F-4D97-AF65-F5344CB8AC3E}">
        <p14:creationId xmlns:p14="http://schemas.microsoft.com/office/powerpoint/2010/main" val="242732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43" name="Google Shape;1343;p81"/>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6: Model Evaluation</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pic>
        <p:nvPicPr>
          <p:cNvPr id="1344" name="Google Shape;1344;p81"/>
          <p:cNvPicPr preferRelativeResize="0"/>
          <p:nvPr/>
        </p:nvPicPr>
        <p:blipFill rotWithShape="1">
          <a:blip r:embed="rId3">
            <a:alphaModFix/>
          </a:blip>
          <a:srcRect r="10624" b="18563"/>
          <a:stretch/>
        </p:blipFill>
        <p:spPr>
          <a:xfrm>
            <a:off x="1471753" y="2357069"/>
            <a:ext cx="9127727" cy="518463"/>
          </a:xfrm>
          <a:prstGeom prst="rect">
            <a:avLst/>
          </a:prstGeom>
          <a:noFill/>
          <a:ln>
            <a:noFill/>
          </a:ln>
        </p:spPr>
      </p:pic>
      <p:sp>
        <p:nvSpPr>
          <p:cNvPr id="1345" name="Google Shape;1345;p81"/>
          <p:cNvSpPr txBox="1"/>
          <p:nvPr/>
        </p:nvSpPr>
        <p:spPr>
          <a:xfrm>
            <a:off x="681925" y="1534332"/>
            <a:ext cx="105952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Predict unknown test data using trained model and check if predictions are correct.</a:t>
            </a:r>
            <a:endParaRPr sz="1800" b="1">
              <a:solidFill>
                <a:schemeClr val="dk1"/>
              </a:solidFill>
              <a:latin typeface="Arial"/>
              <a:ea typeface="Arial"/>
              <a:cs typeface="Arial"/>
              <a:sym typeface="Arial"/>
            </a:endParaRPr>
          </a:p>
        </p:txBody>
      </p:sp>
      <p:cxnSp>
        <p:nvCxnSpPr>
          <p:cNvPr id="1346" name="Google Shape;1346;p81"/>
          <p:cNvCxnSpPr/>
          <p:nvPr/>
        </p:nvCxnSpPr>
        <p:spPr>
          <a:xfrm>
            <a:off x="3179913" y="4308527"/>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47" name="Google Shape;1347;p81"/>
          <p:cNvCxnSpPr/>
          <p:nvPr/>
        </p:nvCxnSpPr>
        <p:spPr>
          <a:xfrm>
            <a:off x="3148916" y="4852069"/>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48" name="Google Shape;1348;p81"/>
          <p:cNvSpPr txBox="1"/>
          <p:nvPr/>
        </p:nvSpPr>
        <p:spPr>
          <a:xfrm>
            <a:off x="1349739" y="4338575"/>
            <a:ext cx="20646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Feed test data</a:t>
            </a:r>
            <a:endParaRPr sz="1800" b="1">
              <a:solidFill>
                <a:schemeClr val="dk1"/>
              </a:solidFill>
              <a:latin typeface="Arial"/>
              <a:ea typeface="Arial"/>
              <a:cs typeface="Arial"/>
              <a:sym typeface="Arial"/>
            </a:endParaRPr>
          </a:p>
        </p:txBody>
      </p:sp>
      <p:cxnSp>
        <p:nvCxnSpPr>
          <p:cNvPr id="1349" name="Google Shape;1349;p81"/>
          <p:cNvCxnSpPr/>
          <p:nvPr/>
        </p:nvCxnSpPr>
        <p:spPr>
          <a:xfrm>
            <a:off x="6813368" y="4293028"/>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50" name="Google Shape;1350;p81"/>
          <p:cNvCxnSpPr/>
          <p:nvPr/>
        </p:nvCxnSpPr>
        <p:spPr>
          <a:xfrm>
            <a:off x="6782371" y="4836570"/>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51" name="Google Shape;1351;p81"/>
          <p:cNvSpPr txBox="1"/>
          <p:nvPr/>
        </p:nvSpPr>
        <p:spPr>
          <a:xfrm>
            <a:off x="7555906" y="3695553"/>
            <a:ext cx="16771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Predictions</a:t>
            </a:r>
            <a:endParaRPr sz="1800" b="1">
              <a:solidFill>
                <a:schemeClr val="dk1"/>
              </a:solidFill>
              <a:latin typeface="Arial"/>
              <a:ea typeface="Arial"/>
              <a:cs typeface="Arial"/>
              <a:sym typeface="Arial"/>
            </a:endParaRPr>
          </a:p>
        </p:txBody>
      </p:sp>
      <p:sp>
        <p:nvSpPr>
          <p:cNvPr id="1352" name="Google Shape;1352;p81"/>
          <p:cNvSpPr txBox="1"/>
          <p:nvPr/>
        </p:nvSpPr>
        <p:spPr>
          <a:xfrm>
            <a:off x="8617058" y="4048466"/>
            <a:ext cx="18153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Mammal</a:t>
            </a:r>
            <a:endParaRPr sz="1800">
              <a:solidFill>
                <a:schemeClr val="dk1"/>
              </a:solidFill>
              <a:latin typeface="Arial"/>
              <a:ea typeface="Arial"/>
              <a:cs typeface="Arial"/>
              <a:sym typeface="Arial"/>
            </a:endParaRPr>
          </a:p>
        </p:txBody>
      </p:sp>
      <p:sp>
        <p:nvSpPr>
          <p:cNvPr id="1353" name="Google Shape;1353;p81"/>
          <p:cNvSpPr txBox="1"/>
          <p:nvPr/>
        </p:nvSpPr>
        <p:spPr>
          <a:xfrm>
            <a:off x="8617057" y="4610195"/>
            <a:ext cx="18153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Bird</a:t>
            </a:r>
            <a:endParaRPr sz="1800">
              <a:solidFill>
                <a:schemeClr val="dk1"/>
              </a:solidFill>
              <a:latin typeface="Arial"/>
              <a:ea typeface="Arial"/>
              <a:cs typeface="Arial"/>
              <a:sym typeface="Arial"/>
            </a:endParaRPr>
          </a:p>
        </p:txBody>
      </p:sp>
      <p:pic>
        <p:nvPicPr>
          <p:cNvPr id="1354" name="Google Shape;1354;p81"/>
          <p:cNvPicPr preferRelativeResize="0"/>
          <p:nvPr/>
        </p:nvPicPr>
        <p:blipFill rotWithShape="1">
          <a:blip r:embed="rId4">
            <a:alphaModFix/>
          </a:blip>
          <a:srcRect/>
          <a:stretch/>
        </p:blipFill>
        <p:spPr>
          <a:xfrm>
            <a:off x="9780467" y="4019251"/>
            <a:ext cx="489716" cy="503990"/>
          </a:xfrm>
          <a:prstGeom prst="rect">
            <a:avLst/>
          </a:prstGeom>
          <a:noFill/>
          <a:ln>
            <a:noFill/>
          </a:ln>
        </p:spPr>
      </p:pic>
      <p:pic>
        <p:nvPicPr>
          <p:cNvPr id="1355" name="Google Shape;1355;p81"/>
          <p:cNvPicPr preferRelativeResize="0"/>
          <p:nvPr/>
        </p:nvPicPr>
        <p:blipFill rotWithShape="1">
          <a:blip r:embed="rId4">
            <a:alphaModFix/>
          </a:blip>
          <a:srcRect/>
          <a:stretch/>
        </p:blipFill>
        <p:spPr>
          <a:xfrm>
            <a:off x="9812988" y="4584575"/>
            <a:ext cx="489716" cy="503990"/>
          </a:xfrm>
          <a:prstGeom prst="rect">
            <a:avLst/>
          </a:prstGeom>
          <a:noFill/>
          <a:ln>
            <a:noFill/>
          </a:ln>
        </p:spPr>
      </p:pic>
      <p:pic>
        <p:nvPicPr>
          <p:cNvPr id="1356" name="Google Shape;1356;p81" descr="Image result for bird"/>
          <p:cNvPicPr preferRelativeResize="0"/>
          <p:nvPr/>
        </p:nvPicPr>
        <p:blipFill rotWithShape="1">
          <a:blip r:embed="rId5">
            <a:alphaModFix/>
          </a:blip>
          <a:srcRect/>
          <a:stretch/>
        </p:blipFill>
        <p:spPr>
          <a:xfrm>
            <a:off x="10370536" y="4473815"/>
            <a:ext cx="1372453" cy="772005"/>
          </a:xfrm>
          <a:prstGeom prst="rect">
            <a:avLst/>
          </a:prstGeom>
          <a:noFill/>
          <a:ln>
            <a:noFill/>
          </a:ln>
        </p:spPr>
      </p:pic>
      <p:pic>
        <p:nvPicPr>
          <p:cNvPr id="1357" name="Google Shape;1357;p81" descr="Image result for mammal"/>
          <p:cNvPicPr preferRelativeResize="0"/>
          <p:nvPr/>
        </p:nvPicPr>
        <p:blipFill rotWithShape="1">
          <a:blip r:embed="rId6">
            <a:alphaModFix/>
          </a:blip>
          <a:srcRect/>
          <a:stretch/>
        </p:blipFill>
        <p:spPr>
          <a:xfrm>
            <a:off x="10499403" y="3186467"/>
            <a:ext cx="1243586" cy="1271849"/>
          </a:xfrm>
          <a:prstGeom prst="rect">
            <a:avLst/>
          </a:prstGeom>
          <a:noFill/>
          <a:ln>
            <a:noFill/>
          </a:ln>
        </p:spPr>
      </p:pic>
      <p:pic>
        <p:nvPicPr>
          <p:cNvPr id="1358" name="Google Shape;1358;p81" descr="Image result for machine learning model icon"/>
          <p:cNvPicPr preferRelativeResize="0"/>
          <p:nvPr/>
        </p:nvPicPr>
        <p:blipFill rotWithShape="1">
          <a:blip r:embed="rId7">
            <a:alphaModFix/>
          </a:blip>
          <a:srcRect/>
          <a:stretch/>
        </p:blipFill>
        <p:spPr>
          <a:xfrm>
            <a:off x="5247852" y="3910672"/>
            <a:ext cx="1246903" cy="1246903"/>
          </a:xfrm>
          <a:prstGeom prst="rect">
            <a:avLst/>
          </a:prstGeom>
          <a:noFill/>
          <a:ln>
            <a:noFill/>
          </a:ln>
        </p:spPr>
      </p:pic>
      <p:sp>
        <p:nvSpPr>
          <p:cNvPr id="1359" name="Google Shape;1359;p81"/>
          <p:cNvSpPr/>
          <p:nvPr/>
        </p:nvSpPr>
        <p:spPr>
          <a:xfrm>
            <a:off x="5416672" y="3412654"/>
            <a:ext cx="85151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Model</a:t>
            </a:r>
            <a:endParaRPr/>
          </a:p>
        </p:txBody>
      </p:sp>
    </p:spTree>
    <p:extLst>
      <p:ext uri="{BB962C8B-B14F-4D97-AF65-F5344CB8AC3E}">
        <p14:creationId xmlns:p14="http://schemas.microsoft.com/office/powerpoint/2010/main" val="19543524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402" name="Google Shape;1402;p83"/>
          <p:cNvSpPr txBox="1"/>
          <p:nvPr/>
        </p:nvSpPr>
        <p:spPr>
          <a:xfrm>
            <a:off x="443549" y="831275"/>
            <a:ext cx="964948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How good or bad your model is: Let us evaluate</a:t>
            </a:r>
            <a:endParaRPr sz="2400">
              <a:solidFill>
                <a:schemeClr val="dk1"/>
              </a:solidFill>
              <a:latin typeface="Montserrat"/>
              <a:ea typeface="Montserrat"/>
              <a:cs typeface="Montserrat"/>
              <a:sym typeface="Montserrat"/>
            </a:endParaRPr>
          </a:p>
        </p:txBody>
      </p:sp>
      <p:sp>
        <p:nvSpPr>
          <p:cNvPr id="1403" name="Google Shape;1403;p83"/>
          <p:cNvSpPr txBox="1"/>
          <p:nvPr/>
        </p:nvSpPr>
        <p:spPr>
          <a:xfrm>
            <a:off x="678871" y="1676400"/>
            <a:ext cx="1062643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The following metrics are used to measure model performance. </a:t>
            </a:r>
            <a:endParaRPr sz="2400">
              <a:solidFill>
                <a:schemeClr val="dk1"/>
              </a:solidFill>
              <a:latin typeface="Arial"/>
              <a:ea typeface="Arial"/>
              <a:cs typeface="Arial"/>
              <a:sym typeface="Arial"/>
            </a:endParaRPr>
          </a:p>
        </p:txBody>
      </p:sp>
      <p:sp>
        <p:nvSpPr>
          <p:cNvPr id="1404" name="Google Shape;1404;p83"/>
          <p:cNvSpPr txBox="1"/>
          <p:nvPr/>
        </p:nvSpPr>
        <p:spPr>
          <a:xfrm>
            <a:off x="6792294" y="3115298"/>
            <a:ext cx="3841068" cy="2215991"/>
          </a:xfrm>
          <a:prstGeom prst="rect">
            <a:avLst/>
          </a:prstGeom>
          <a:noFill/>
          <a:ln>
            <a:noFill/>
          </a:ln>
        </p:spPr>
        <p:txBody>
          <a:bodyPr spcFirstLastPara="1" wrap="square" lIns="91425" tIns="45700" rIns="91425" bIns="45700" anchor="t" anchorCtr="0">
            <a:noAutofit/>
          </a:bodyPr>
          <a:lstStyle/>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MAE</a:t>
            </a:r>
            <a:r>
              <a:rPr lang="en-US" sz="2000">
                <a:solidFill>
                  <a:schemeClr val="dk1"/>
                </a:solidFill>
                <a:latin typeface="Arial"/>
                <a:ea typeface="Arial"/>
                <a:cs typeface="Arial"/>
                <a:sym typeface="Arial"/>
              </a:rPr>
              <a:t>: Mean absolute Error</a:t>
            </a:r>
            <a:endParaRPr sz="2000">
              <a:solidFill>
                <a:srgbClr val="00B050"/>
              </a:solidFill>
              <a:latin typeface="Arial"/>
              <a:ea typeface="Arial"/>
              <a:cs typeface="Arial"/>
              <a:sym typeface="Arial"/>
            </a:endParaRPr>
          </a:p>
          <a:p>
            <a:pPr marL="0" marR="0" lvl="0" indent="0" algn="just" rtl="0">
              <a:spcBef>
                <a:spcPts val="0"/>
              </a:spcBef>
              <a:spcAft>
                <a:spcPts val="0"/>
              </a:spcAft>
              <a:buNone/>
            </a:pPr>
            <a:endParaRPr sz="2000">
              <a:solidFill>
                <a:srgbClr val="00B050"/>
              </a:solidFill>
              <a:latin typeface="Arial"/>
              <a:ea typeface="Arial"/>
              <a:cs typeface="Arial"/>
              <a:sym typeface="Arial"/>
            </a:endParaRPr>
          </a:p>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MSE</a:t>
            </a:r>
            <a:r>
              <a:rPr lang="en-US" sz="2000">
                <a:solidFill>
                  <a:srgbClr val="00B050"/>
                </a:solidFill>
                <a:latin typeface="Arial"/>
                <a:ea typeface="Arial"/>
                <a:cs typeface="Arial"/>
                <a:sym typeface="Arial"/>
              </a:rPr>
              <a:t>: </a:t>
            </a:r>
            <a:r>
              <a:rPr lang="en-US" sz="2000">
                <a:solidFill>
                  <a:schemeClr val="dk1"/>
                </a:solidFill>
                <a:latin typeface="Arial"/>
                <a:ea typeface="Arial"/>
                <a:cs typeface="Arial"/>
                <a:sym typeface="Arial"/>
              </a:rPr>
              <a:t>Mean Squared Error</a:t>
            </a:r>
            <a:endParaRPr sz="2000">
              <a:solidFill>
                <a:schemeClr val="dk1"/>
              </a:solidFill>
              <a:latin typeface="Arial"/>
              <a:ea typeface="Arial"/>
              <a:cs typeface="Arial"/>
              <a:sym typeface="Arial"/>
            </a:endParaRPr>
          </a:p>
          <a:p>
            <a:pPr marL="285750" marR="0" lvl="0" indent="-158750" algn="just" rtl="0">
              <a:spcBef>
                <a:spcPts val="0"/>
              </a:spcBef>
              <a:spcAft>
                <a:spcPts val="0"/>
              </a:spcAft>
              <a:buClr>
                <a:schemeClr val="dk1"/>
              </a:buClr>
              <a:buSzPts val="2000"/>
              <a:buFont typeface="Arial"/>
              <a:buNone/>
            </a:pPr>
            <a:endParaRPr sz="2000">
              <a:solidFill>
                <a:srgbClr val="00B050"/>
              </a:solidFill>
              <a:latin typeface="Arial"/>
              <a:ea typeface="Arial"/>
              <a:cs typeface="Arial"/>
              <a:sym typeface="Arial"/>
            </a:endParaRPr>
          </a:p>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RMSE</a:t>
            </a:r>
            <a:r>
              <a:rPr lang="en-US" sz="2000">
                <a:solidFill>
                  <a:srgbClr val="00B050"/>
                </a:solidFill>
                <a:latin typeface="Arial"/>
                <a:ea typeface="Arial"/>
                <a:cs typeface="Arial"/>
                <a:sym typeface="Arial"/>
              </a:rPr>
              <a:t>: </a:t>
            </a:r>
            <a:r>
              <a:rPr lang="en-US" sz="2000">
                <a:solidFill>
                  <a:schemeClr val="dk1"/>
                </a:solidFill>
                <a:latin typeface="Arial"/>
                <a:ea typeface="Arial"/>
                <a:cs typeface="Arial"/>
                <a:sym typeface="Arial"/>
              </a:rPr>
              <a:t>Root Mean Squared Error</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p:txBody>
      </p:sp>
      <p:pic>
        <p:nvPicPr>
          <p:cNvPr id="1405" name="Google Shape;1405;p83"/>
          <p:cNvPicPr preferRelativeResize="0"/>
          <p:nvPr/>
        </p:nvPicPr>
        <p:blipFill rotWithShape="1">
          <a:blip r:embed="rId3">
            <a:alphaModFix/>
          </a:blip>
          <a:srcRect/>
          <a:stretch/>
        </p:blipFill>
        <p:spPr>
          <a:xfrm>
            <a:off x="1012438" y="2514369"/>
            <a:ext cx="4336472" cy="3337462"/>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1403130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8" name="Google Shape;1418;p84"/>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Mean Absolute Error(MAE)</a:t>
            </a:r>
            <a:endParaRPr sz="2800">
              <a:solidFill>
                <a:schemeClr val="dk1"/>
              </a:solidFill>
              <a:latin typeface="Montserrat"/>
              <a:ea typeface="Montserrat"/>
              <a:cs typeface="Montserrat"/>
              <a:sym typeface="Montserrat"/>
            </a:endParaRPr>
          </a:p>
        </p:txBody>
      </p:sp>
      <p:pic>
        <p:nvPicPr>
          <p:cNvPr id="1419" name="Google Shape;1419;p84" descr="Image result for Mean absolute error"/>
          <p:cNvPicPr preferRelativeResize="0"/>
          <p:nvPr/>
        </p:nvPicPr>
        <p:blipFill rotWithShape="1">
          <a:blip r:embed="rId3">
            <a:alphaModFix/>
          </a:blip>
          <a:srcRect/>
          <a:stretch/>
        </p:blipFill>
        <p:spPr>
          <a:xfrm>
            <a:off x="3898984" y="2739695"/>
            <a:ext cx="4273348" cy="1148735"/>
          </a:xfrm>
          <a:prstGeom prst="rect">
            <a:avLst/>
          </a:prstGeom>
          <a:noFill/>
          <a:ln>
            <a:noFill/>
          </a:ln>
          <a:effectLst>
            <a:outerShdw blurRad="292100" dist="139700" dir="2700000" algn="tl" rotWithShape="0">
              <a:srgbClr val="333333">
                <a:alpha val="64705"/>
              </a:srgbClr>
            </a:outerShdw>
          </a:effectLst>
        </p:spPr>
      </p:pic>
      <p:sp>
        <p:nvSpPr>
          <p:cNvPr id="1420" name="Google Shape;1420;p84"/>
          <p:cNvSpPr txBox="1"/>
          <p:nvPr/>
        </p:nvSpPr>
        <p:spPr>
          <a:xfrm>
            <a:off x="636319" y="1879722"/>
            <a:ext cx="1126828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MAE is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absolute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
        <p:nvSpPr>
          <p:cNvPr id="1421" name="Google Shape;1421;p84"/>
          <p:cNvSpPr/>
          <p:nvPr/>
        </p:nvSpPr>
        <p:spPr>
          <a:xfrm>
            <a:off x="1533897" y="4780273"/>
            <a:ext cx="995429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sz="2400" b="1">
              <a:solidFill>
                <a:schemeClr val="dk1"/>
              </a:solidFill>
              <a:latin typeface="Arial"/>
              <a:ea typeface="Arial"/>
              <a:cs typeface="Arial"/>
              <a:sym typeface="Arial"/>
            </a:endParaRPr>
          </a:p>
          <a:p>
            <a:pPr marL="342900" marR="0" lvl="0" indent="-342900" algn="l" rtl="0">
              <a:spcBef>
                <a:spcPts val="0"/>
              </a:spcBef>
              <a:spcAft>
                <a:spcPts val="0"/>
              </a:spcAft>
              <a:buClr>
                <a:srgbClr val="0070C0"/>
              </a:buClr>
              <a:buSzPts val="2400"/>
              <a:buFont typeface="Arial"/>
              <a:buChar char="•"/>
            </a:pPr>
            <a:r>
              <a:rPr lang="en-US" sz="2400">
                <a:solidFill>
                  <a:srgbClr val="0070C0"/>
                </a:solidFill>
                <a:latin typeface="Arial"/>
                <a:ea typeface="Arial"/>
                <a:cs typeface="Arial"/>
                <a:sym typeface="Arial"/>
              </a:rPr>
              <a:t>Neutral to outliers </a:t>
            </a:r>
            <a:endParaRPr/>
          </a:p>
          <a:p>
            <a:pPr marL="342900" marR="0" lvl="0" indent="-342900" algn="l" rtl="0">
              <a:spcBef>
                <a:spcPts val="0"/>
              </a:spcBef>
              <a:spcAft>
                <a:spcPts val="0"/>
              </a:spcAft>
              <a:buClr>
                <a:srgbClr val="0070C0"/>
              </a:buClr>
              <a:buSzPts val="2400"/>
              <a:buFont typeface="Arial"/>
              <a:buChar char="•"/>
            </a:pPr>
            <a:r>
              <a:rPr lang="en-US" sz="2400">
                <a:solidFill>
                  <a:srgbClr val="0070C0"/>
                </a:solidFill>
                <a:latin typeface="Arial"/>
                <a:ea typeface="Arial"/>
                <a:cs typeface="Arial"/>
                <a:sym typeface="Arial"/>
              </a:rPr>
              <a:t>Error is in same units as that of the data points.</a:t>
            </a:r>
            <a:endParaRPr sz="2400">
              <a:solidFill>
                <a:srgbClr val="0070C0"/>
              </a:solidFill>
              <a:latin typeface="Arial"/>
              <a:ea typeface="Arial"/>
              <a:cs typeface="Arial"/>
              <a:sym typeface="Arial"/>
            </a:endParaRPr>
          </a:p>
        </p:txBody>
      </p:sp>
    </p:spTree>
    <p:extLst>
      <p:ext uri="{BB962C8B-B14F-4D97-AF65-F5344CB8AC3E}">
        <p14:creationId xmlns:p14="http://schemas.microsoft.com/office/powerpoint/2010/main" val="41090304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34" name="Google Shape;1434;p85"/>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Mean Squared Error(MSE)</a:t>
            </a:r>
            <a:endParaRPr sz="2800">
              <a:solidFill>
                <a:schemeClr val="dk1"/>
              </a:solidFill>
              <a:latin typeface="Montserrat"/>
              <a:ea typeface="Montserrat"/>
              <a:cs typeface="Montserrat"/>
              <a:sym typeface="Montserrat"/>
            </a:endParaRPr>
          </a:p>
        </p:txBody>
      </p:sp>
      <p:sp>
        <p:nvSpPr>
          <p:cNvPr id="1435" name="Google Shape;1435;p85"/>
          <p:cNvSpPr txBox="1"/>
          <p:nvPr/>
        </p:nvSpPr>
        <p:spPr>
          <a:xfrm>
            <a:off x="1492457" y="4769712"/>
            <a:ext cx="10412151"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Accounts impact of outliers.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Error is NOT in same unit as that of the data points .</a:t>
            </a:r>
            <a:endParaRPr sz="2400">
              <a:solidFill>
                <a:srgbClr val="0070C0"/>
              </a:solidFill>
              <a:latin typeface="Arial"/>
              <a:ea typeface="Arial"/>
              <a:cs typeface="Arial"/>
              <a:sym typeface="Arial"/>
            </a:endParaRPr>
          </a:p>
          <a:p>
            <a:pPr marL="0" marR="0" lvl="0" indent="0" algn="l" rtl="0">
              <a:spcBef>
                <a:spcPts val="0"/>
              </a:spcBef>
              <a:spcAft>
                <a:spcPts val="0"/>
              </a:spcAft>
              <a:buNone/>
            </a:pPr>
            <a:endParaRPr sz="2400" b="1">
              <a:solidFill>
                <a:schemeClr val="dk1"/>
              </a:solidFill>
              <a:latin typeface="Arial"/>
              <a:ea typeface="Arial"/>
              <a:cs typeface="Arial"/>
              <a:sym typeface="Arial"/>
            </a:endParaRPr>
          </a:p>
          <a:p>
            <a:pPr marL="0" marR="0" lvl="0" indent="0" algn="l" rtl="0">
              <a:spcBef>
                <a:spcPts val="0"/>
              </a:spcBef>
              <a:spcAft>
                <a:spcPts val="0"/>
              </a:spcAft>
              <a:buNone/>
            </a:pPr>
            <a:endParaRPr sz="2400">
              <a:solidFill>
                <a:srgbClr val="0070C0"/>
              </a:solidFill>
              <a:latin typeface="Arial"/>
              <a:ea typeface="Arial"/>
              <a:cs typeface="Arial"/>
              <a:sym typeface="Arial"/>
            </a:endParaRPr>
          </a:p>
          <a:p>
            <a:pPr marL="0" marR="0" lvl="0" indent="0" algn="l" rtl="0">
              <a:spcBef>
                <a:spcPts val="0"/>
              </a:spcBef>
              <a:spcAft>
                <a:spcPts val="0"/>
              </a:spcAft>
              <a:buNone/>
            </a:pPr>
            <a:endParaRPr sz="2400">
              <a:solidFill>
                <a:srgbClr val="0070C0"/>
              </a:solidFill>
              <a:latin typeface="Arial"/>
              <a:ea typeface="Arial"/>
              <a:cs typeface="Arial"/>
              <a:sym typeface="Arial"/>
            </a:endParaRPr>
          </a:p>
        </p:txBody>
      </p:sp>
      <p:pic>
        <p:nvPicPr>
          <p:cNvPr id="1436" name="Google Shape;1436;p85" descr="Image result for mse equation"/>
          <p:cNvPicPr preferRelativeResize="0"/>
          <p:nvPr/>
        </p:nvPicPr>
        <p:blipFill rotWithShape="1">
          <a:blip r:embed="rId3">
            <a:alphaModFix/>
          </a:blip>
          <a:srcRect/>
          <a:stretch/>
        </p:blipFill>
        <p:spPr>
          <a:xfrm>
            <a:off x="3965569" y="2808398"/>
            <a:ext cx="4541519" cy="1246419"/>
          </a:xfrm>
          <a:prstGeom prst="rect">
            <a:avLst/>
          </a:prstGeom>
          <a:noFill/>
          <a:ln>
            <a:noFill/>
          </a:ln>
        </p:spPr>
      </p:pic>
      <p:sp>
        <p:nvSpPr>
          <p:cNvPr id="1437" name="Google Shape;1437;p85"/>
          <p:cNvSpPr txBox="1"/>
          <p:nvPr/>
        </p:nvSpPr>
        <p:spPr>
          <a:xfrm>
            <a:off x="636319" y="1879722"/>
            <a:ext cx="1126828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MSE is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squared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Tree>
    <p:extLst>
      <p:ext uri="{BB962C8B-B14F-4D97-AF65-F5344CB8AC3E}">
        <p14:creationId xmlns:p14="http://schemas.microsoft.com/office/powerpoint/2010/main" val="37735821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50" name="Google Shape;1450;p86"/>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Root Mean Squared Error(RMSE)</a:t>
            </a:r>
            <a:endParaRPr sz="2800">
              <a:solidFill>
                <a:schemeClr val="dk1"/>
              </a:solidFill>
              <a:latin typeface="Montserrat"/>
              <a:ea typeface="Montserrat"/>
              <a:cs typeface="Montserrat"/>
              <a:sym typeface="Montserrat"/>
            </a:endParaRPr>
          </a:p>
        </p:txBody>
      </p:sp>
      <p:pic>
        <p:nvPicPr>
          <p:cNvPr id="1451" name="Google Shape;1451;p86" descr="Related image"/>
          <p:cNvPicPr preferRelativeResize="0"/>
          <p:nvPr/>
        </p:nvPicPr>
        <p:blipFill rotWithShape="1">
          <a:blip r:embed="rId3">
            <a:alphaModFix/>
          </a:blip>
          <a:srcRect/>
          <a:stretch/>
        </p:blipFill>
        <p:spPr>
          <a:xfrm>
            <a:off x="4208809" y="2878772"/>
            <a:ext cx="4055039" cy="1208117"/>
          </a:xfrm>
          <a:prstGeom prst="rect">
            <a:avLst/>
          </a:prstGeom>
          <a:noFill/>
          <a:ln>
            <a:noFill/>
          </a:ln>
          <a:effectLst>
            <a:outerShdw blurRad="292100" dist="139700" dir="2700000" algn="tl" rotWithShape="0">
              <a:srgbClr val="333333">
                <a:alpha val="64705"/>
              </a:srgbClr>
            </a:outerShdw>
          </a:effectLst>
        </p:spPr>
      </p:pic>
      <p:sp>
        <p:nvSpPr>
          <p:cNvPr id="1452" name="Google Shape;1452;p86"/>
          <p:cNvSpPr/>
          <p:nvPr/>
        </p:nvSpPr>
        <p:spPr>
          <a:xfrm>
            <a:off x="683329" y="4827732"/>
            <a:ext cx="922544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sz="2400" b="1">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rgbClr val="0070C0"/>
                </a:solidFill>
                <a:latin typeface="Arial"/>
                <a:ea typeface="Arial"/>
                <a:cs typeface="Arial"/>
                <a:sym typeface="Arial"/>
              </a:rPr>
              <a:t>Accounts impact of outliers.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Error is in same unit as that of the data points.</a:t>
            </a:r>
            <a:endParaRPr sz="2400">
              <a:solidFill>
                <a:srgbClr val="0070C0"/>
              </a:solidFill>
              <a:latin typeface="Arial"/>
              <a:ea typeface="Arial"/>
              <a:cs typeface="Arial"/>
              <a:sym typeface="Arial"/>
            </a:endParaRPr>
          </a:p>
        </p:txBody>
      </p:sp>
      <p:sp>
        <p:nvSpPr>
          <p:cNvPr id="1453" name="Google Shape;1453;p86"/>
          <p:cNvSpPr txBox="1"/>
          <p:nvPr/>
        </p:nvSpPr>
        <p:spPr>
          <a:xfrm>
            <a:off x="683329" y="1829654"/>
            <a:ext cx="11268289"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RMSE is  the square root of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squared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Tree>
    <p:extLst>
      <p:ext uri="{BB962C8B-B14F-4D97-AF65-F5344CB8AC3E}">
        <p14:creationId xmlns:p14="http://schemas.microsoft.com/office/powerpoint/2010/main" val="1064018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grpSp>
        <p:nvGrpSpPr>
          <p:cNvPr id="1522" name="Google Shape;1522;p91"/>
          <p:cNvGrpSpPr/>
          <p:nvPr/>
        </p:nvGrpSpPr>
        <p:grpSpPr>
          <a:xfrm>
            <a:off x="0" y="5607439"/>
            <a:ext cx="64770" cy="1257300"/>
            <a:chOff x="1181105" y="4608196"/>
            <a:chExt cx="64770" cy="1257300"/>
          </a:xfrm>
        </p:grpSpPr>
        <p:sp>
          <p:nvSpPr>
            <p:cNvPr id="1523" name="Google Shape;1523;p9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4" name="Google Shape;1524;p9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5" name="Google Shape;1525;p9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6" name="Google Shape;1526;p9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27" name="Google Shape;1527;p91"/>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28" name="Google Shape;1528;p9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9" name="Google Shape;1529;p9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What is Classification accuracy?</a:t>
            </a:r>
            <a:endParaRPr sz="3600">
              <a:solidFill>
                <a:schemeClr val="dk2"/>
              </a:solidFill>
              <a:latin typeface="Montserrat"/>
              <a:ea typeface="Montserrat"/>
              <a:cs typeface="Montserrat"/>
              <a:sym typeface="Montserrat"/>
            </a:endParaRPr>
          </a:p>
        </p:txBody>
      </p:sp>
      <p:sp>
        <p:nvSpPr>
          <p:cNvPr id="1530" name="Google Shape;1530;p91"/>
          <p:cNvSpPr/>
          <p:nvPr/>
        </p:nvSpPr>
        <p:spPr>
          <a:xfrm>
            <a:off x="557644" y="1752817"/>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555555"/>
                </a:solidFill>
                <a:latin typeface="Arial"/>
                <a:ea typeface="Arial"/>
                <a:cs typeface="Arial"/>
                <a:sym typeface="Arial"/>
              </a:rPr>
              <a:t>Classification accuracy </a:t>
            </a:r>
            <a:r>
              <a:rPr lang="en-US" sz="2000">
                <a:solidFill>
                  <a:srgbClr val="555555"/>
                </a:solidFill>
                <a:latin typeface="Arial"/>
                <a:ea typeface="Arial"/>
                <a:cs typeface="Arial"/>
                <a:sym typeface="Arial"/>
              </a:rPr>
              <a:t>is number of correct predictions made divided by total number of predictions.</a:t>
            </a:r>
            <a:endParaRPr sz="2000">
              <a:solidFill>
                <a:schemeClr val="dk1"/>
              </a:solidFill>
              <a:latin typeface="Arial"/>
              <a:ea typeface="Arial"/>
              <a:cs typeface="Arial"/>
              <a:sym typeface="Arial"/>
            </a:endParaRPr>
          </a:p>
        </p:txBody>
      </p:sp>
      <p:pic>
        <p:nvPicPr>
          <p:cNvPr id="1531" name="Google Shape;1531;p91" descr="Image result for accuracy"/>
          <p:cNvPicPr preferRelativeResize="0"/>
          <p:nvPr/>
        </p:nvPicPr>
        <p:blipFill rotWithShape="1">
          <a:blip r:embed="rId3">
            <a:alphaModFix/>
          </a:blip>
          <a:srcRect/>
          <a:stretch/>
        </p:blipFill>
        <p:spPr>
          <a:xfrm>
            <a:off x="7477125" y="2646115"/>
            <a:ext cx="4572000" cy="3429001"/>
          </a:xfrm>
          <a:prstGeom prst="rect">
            <a:avLst/>
          </a:prstGeom>
          <a:noFill/>
          <a:ln>
            <a:noFill/>
          </a:ln>
        </p:spPr>
      </p:pic>
      <p:sp>
        <p:nvSpPr>
          <p:cNvPr id="1532" name="Google Shape;1532;p91"/>
          <p:cNvSpPr txBox="1"/>
          <p:nvPr/>
        </p:nvSpPr>
        <p:spPr>
          <a:xfrm>
            <a:off x="959197" y="3811197"/>
            <a:ext cx="5905014" cy="76687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extLst>
      <p:ext uri="{BB962C8B-B14F-4D97-AF65-F5344CB8AC3E}">
        <p14:creationId xmlns:p14="http://schemas.microsoft.com/office/powerpoint/2010/main" val="341319314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{5279F5AF-2B90-394E-8ACA-9DBD72DD1340}tf10001076</Template>
  <TotalTime>798</TotalTime>
  <Words>5918</Words>
  <Application>Microsoft Macintosh PowerPoint</Application>
  <PresentationFormat>Widescreen</PresentationFormat>
  <Paragraphs>1599</Paragraphs>
  <Slides>136</Slides>
  <Notes>135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136</vt:i4>
      </vt:variant>
    </vt:vector>
  </HeadingPairs>
  <TitlesOfParts>
    <vt:vector size="149" baseType="lpstr">
      <vt:lpstr>Content</vt:lpstr>
      <vt:lpstr>Source Sans Pro</vt:lpstr>
      <vt:lpstr>Arial</vt:lpstr>
      <vt:lpstr>Arial</vt:lpstr>
      <vt:lpstr>Source Sans Pro Black</vt:lpstr>
      <vt:lpstr>Roboto</vt:lpstr>
      <vt:lpstr>Raleway</vt:lpstr>
      <vt:lpstr>Comic Sans MS</vt:lpstr>
      <vt:lpstr>Montserrat</vt:lpstr>
      <vt:lpstr>Calibri</vt:lpstr>
      <vt:lpstr>Noto Sans Symbols</vt:lpstr>
      <vt:lpstr>Source Sans Pro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is a Data Scientist?</vt:lpstr>
      <vt:lpstr>Data Science: Hype or Reality?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Science or 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Traditional Programming vs Machine Learning  </vt:lpstr>
      <vt:lpstr>PowerPoint Presentation</vt:lpstr>
      <vt:lpstr>Term 1: Features </vt:lpstr>
      <vt:lpstr>Term 2: Samples </vt:lpstr>
      <vt:lpstr>Term 3: Feature vector </vt:lpstr>
      <vt:lpstr>Term 4: Feature Extraction </vt:lpstr>
      <vt:lpstr>Term 5: Training set </vt:lpstr>
      <vt:lpstr>Term 6: Test set </vt:lpstr>
      <vt:lpstr>Term 7: Scoring </vt:lpstr>
      <vt:lpstr>General Machine Learning process flow</vt:lpstr>
      <vt:lpstr>PowerPoint Presentation</vt:lpstr>
      <vt:lpstr>   Supervised Learning: Learn from Examples  </vt:lpstr>
      <vt:lpstr>   Unsupervised Learning: Uncover hidden patterns  </vt:lpstr>
      <vt:lpstr>   Supervised vs Unsupervised Learning  </vt:lpstr>
      <vt:lpstr>   Reinforcement Learning: Learn by interaction with environment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Classification accuracy?</vt:lpstr>
      <vt:lpstr>Let’s have a look at Sam’s email account</vt:lpstr>
      <vt:lpstr>Let’s build a spam classifier model</vt:lpstr>
      <vt:lpstr>PowerPoint Presentation</vt:lpstr>
      <vt:lpstr>What if we build a model to classify all emails as ham?</vt:lpstr>
      <vt:lpstr>No significant difference in accuracy between models</vt:lpstr>
      <vt:lpstr>No significant difference in accuracy between models</vt:lpstr>
      <vt:lpstr>PowerPoint Presentation</vt:lpstr>
      <vt:lpstr>Let’s consider a medical model</vt:lpstr>
      <vt:lpstr>Confusion matrix</vt:lpstr>
      <vt:lpstr>Performance measures derived from confusion matrix</vt:lpstr>
      <vt:lpstr>Performance measures obtained from confusion matrix</vt:lpstr>
      <vt:lpstr>Confusion matrix for a medical model</vt:lpstr>
      <vt:lpstr>Let’s revisit spam classifier model</vt:lpstr>
      <vt:lpstr>Confusion matrix for a spam classifier model</vt:lpstr>
      <vt:lpstr>Confusion matrix for a spam classifier model</vt:lpstr>
      <vt:lpstr>Significance of performance measures on two models </vt:lpstr>
      <vt:lpstr>Few other performance measures derived from confusion matrix</vt:lpstr>
      <vt:lpstr>Recall</vt:lpstr>
      <vt:lpstr>Specificity</vt:lpstr>
      <vt:lpstr>Let’s talk about Precision</vt:lpstr>
      <vt:lpstr>Analogy to Precision and Recall through apples</vt:lpstr>
      <vt:lpstr>Precision of finding apples</vt:lpstr>
      <vt:lpstr>Recall of finding apples</vt:lpstr>
      <vt:lpstr>PowerPoint Presentation</vt:lpstr>
      <vt:lpstr>Recall and Precision for Google search engine</vt:lpstr>
      <vt:lpstr>Black Box Models</vt:lpstr>
      <vt:lpstr>Informed Decision Making</vt:lpstr>
      <vt:lpstr>Fixing bugs in model</vt:lpstr>
      <vt:lpstr>Machine Learning models without explanations</vt:lpstr>
      <vt:lpstr>Accuracy vs Explainability Trade-offs</vt:lpstr>
      <vt:lpstr>Machine Learning models with explanations</vt:lpstr>
      <vt:lpstr>SHAP Package</vt:lpstr>
      <vt:lpstr>Shapley Values</vt:lpstr>
      <vt:lpstr>How do SHAP works?</vt:lpstr>
      <vt:lpstr>Prediction Explainer</vt:lpstr>
      <vt:lpstr>Dependence Plot</vt:lpstr>
      <vt:lpstr>Summary Plot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Lavi Nigam</cp:lastModifiedBy>
  <cp:revision>13</cp:revision>
  <cp:lastPrinted>2021-03-15T02:56:43Z</cp:lastPrinted>
  <dcterms:modified xsi:type="dcterms:W3CDTF">2021-03-15T14:09:48Z</dcterms:modified>
</cp:coreProperties>
</file>